
<file path=[Content_Types].xml><?xml version="1.0" encoding="utf-8"?>
<Types xmlns="http://schemas.openxmlformats.org/package/2006/content-types">
  <Default Extension="jpeg" ContentType="image/jpeg"/>
  <Default Extension="jpg" ContentType="image/jp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5.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6.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7.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75" r:id="rId5"/>
    <p:sldMasterId id="2147483681" r:id="rId6"/>
    <p:sldMasterId id="2147483700" r:id="rId7"/>
    <p:sldMasterId id="2147483739" r:id="rId8"/>
    <p:sldMasterId id="2147483747" r:id="rId9"/>
    <p:sldMasterId id="2147483758" r:id="rId10"/>
    <p:sldMasterId id="2147483771" r:id="rId11"/>
  </p:sldMasterIdLst>
  <p:notesMasterIdLst>
    <p:notesMasterId r:id="rId37"/>
  </p:notesMasterIdLst>
  <p:sldIdLst>
    <p:sldId id="2147474842" r:id="rId12"/>
    <p:sldId id="2147474838" r:id="rId13"/>
    <p:sldId id="2147474839" r:id="rId14"/>
    <p:sldId id="269" r:id="rId15"/>
    <p:sldId id="270" r:id="rId16"/>
    <p:sldId id="284" r:id="rId17"/>
    <p:sldId id="7136" r:id="rId18"/>
    <p:sldId id="2147474840" r:id="rId19"/>
    <p:sldId id="286" r:id="rId20"/>
    <p:sldId id="2147474834" r:id="rId21"/>
    <p:sldId id="7064" r:id="rId22"/>
    <p:sldId id="275" r:id="rId23"/>
    <p:sldId id="2147474816" r:id="rId24"/>
    <p:sldId id="279" r:id="rId25"/>
    <p:sldId id="282" r:id="rId26"/>
    <p:sldId id="324" r:id="rId27"/>
    <p:sldId id="328" r:id="rId28"/>
    <p:sldId id="315" r:id="rId29"/>
    <p:sldId id="317" r:id="rId30"/>
    <p:sldId id="2147474792" r:id="rId31"/>
    <p:sldId id="351" r:id="rId32"/>
    <p:sldId id="2147474843" r:id="rId33"/>
    <p:sldId id="266" r:id="rId34"/>
    <p:sldId id="417" r:id="rId35"/>
    <p:sldId id="287" r:id="rId3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1pPr>
    <a:lvl2pPr marL="0" marR="0" indent="22860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2pPr>
    <a:lvl3pPr marL="0" marR="0" indent="45720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3pPr>
    <a:lvl4pPr marL="0" marR="0" indent="68580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4pPr>
    <a:lvl5pPr marL="0" marR="0" indent="91440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5pPr>
    <a:lvl6pPr marL="0" marR="0" indent="114300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6pPr>
    <a:lvl7pPr marL="0" marR="0" indent="137160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7pPr>
    <a:lvl8pPr marL="0" marR="0" indent="160020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8pPr>
    <a:lvl9pPr marL="0" marR="0" indent="182880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abrina Baker" initials="SB"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
          <a:latin typeface="DINOT-Medium"/>
          <a:ea typeface="DINOT-Medium"/>
          <a:cs typeface="DINOT-Medium"/>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Ref idx="minor">
          <a:srgbClr val="000000"/>
        </a:fontRef>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
          <a:latin typeface="DINOT-Medium"/>
          <a:ea typeface="DINOT-Medium"/>
          <a:cs typeface="DINOT-Medium"/>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DINOT-Light"/>
          <a:ea typeface="DINOT-Light"/>
          <a:cs typeface="DINOT-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
          <a:latin typeface="DINOT-Medium"/>
          <a:ea typeface="DINOT-Medium"/>
          <a:cs typeface="DINOT-Medium"/>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
          <a:latin typeface="DINOT-Medium"/>
          <a:ea typeface="DINOT-Medium"/>
          <a:cs typeface="DINOT-Medium"/>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
          <a:latin typeface="DINOT-Medium"/>
          <a:ea typeface="DINOT-Medium"/>
          <a:cs typeface="DINOT-Medium"/>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 styleId="{D51ADE6A-740E-44AE-83CC-AE7238B6C88D}"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 styleId="{8F44A2F1-9E1F-4B54-A3A2-5F16C0AD49E2}"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1394"/>
  </p:normalViewPr>
  <p:slideViewPr>
    <p:cSldViewPr snapToGrid="0">
      <p:cViewPr varScale="1">
        <p:scale>
          <a:sx n="48" d="100"/>
          <a:sy n="48" d="100"/>
        </p:scale>
        <p:origin x="1120"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presProps" Target="presProps.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1" name="Shape 61"/>
          <p:cNvSpPr>
            <a:spLocks noGrp="1" noRot="1" noChangeAspect="1"/>
          </p:cNvSpPr>
          <p:nvPr>
            <p:ph type="sldImg"/>
          </p:nvPr>
        </p:nvSpPr>
        <p:spPr>
          <a:xfrm>
            <a:off x="1143000" y="685800"/>
            <a:ext cx="4572000" cy="3429000"/>
          </a:xfrm>
          <a:prstGeom prst="rect">
            <a:avLst/>
          </a:prstGeom>
        </p:spPr>
        <p:txBody>
          <a:bodyPr/>
          <a:lstStyle/>
          <a:p>
            <a:endParaRPr/>
          </a:p>
        </p:txBody>
      </p:sp>
      <p:sp>
        <p:nvSpPr>
          <p:cNvPr id="62" name="Shape 6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DINOT"/>
      </a:defRPr>
    </a:lvl1pPr>
    <a:lvl2pPr indent="228600" defTabSz="457200" latinLnBrk="0">
      <a:lnSpc>
        <a:spcPct val="117999"/>
      </a:lnSpc>
      <a:defRPr sz="2200">
        <a:latin typeface="+mn-lt"/>
        <a:ea typeface="+mn-ea"/>
        <a:cs typeface="+mn-cs"/>
        <a:sym typeface="DINOT"/>
      </a:defRPr>
    </a:lvl2pPr>
    <a:lvl3pPr indent="457200" defTabSz="457200" latinLnBrk="0">
      <a:lnSpc>
        <a:spcPct val="117999"/>
      </a:lnSpc>
      <a:defRPr sz="2200">
        <a:latin typeface="+mn-lt"/>
        <a:ea typeface="+mn-ea"/>
        <a:cs typeface="+mn-cs"/>
        <a:sym typeface="DINOT"/>
      </a:defRPr>
    </a:lvl3pPr>
    <a:lvl4pPr indent="685800" defTabSz="457200" latinLnBrk="0">
      <a:lnSpc>
        <a:spcPct val="117999"/>
      </a:lnSpc>
      <a:defRPr sz="2200">
        <a:latin typeface="+mn-lt"/>
        <a:ea typeface="+mn-ea"/>
        <a:cs typeface="+mn-cs"/>
        <a:sym typeface="DINOT"/>
      </a:defRPr>
    </a:lvl4pPr>
    <a:lvl5pPr indent="914400" defTabSz="457200" latinLnBrk="0">
      <a:lnSpc>
        <a:spcPct val="117999"/>
      </a:lnSpc>
      <a:defRPr sz="2200">
        <a:latin typeface="+mn-lt"/>
        <a:ea typeface="+mn-ea"/>
        <a:cs typeface="+mn-cs"/>
        <a:sym typeface="DINOT"/>
      </a:defRPr>
    </a:lvl5pPr>
    <a:lvl6pPr indent="1143000" defTabSz="457200" latinLnBrk="0">
      <a:lnSpc>
        <a:spcPct val="117999"/>
      </a:lnSpc>
      <a:defRPr sz="2200">
        <a:latin typeface="+mn-lt"/>
        <a:ea typeface="+mn-ea"/>
        <a:cs typeface="+mn-cs"/>
        <a:sym typeface="DINOT"/>
      </a:defRPr>
    </a:lvl6pPr>
    <a:lvl7pPr indent="1371600" defTabSz="457200" latinLnBrk="0">
      <a:lnSpc>
        <a:spcPct val="117999"/>
      </a:lnSpc>
      <a:defRPr sz="2200">
        <a:latin typeface="+mn-lt"/>
        <a:ea typeface="+mn-ea"/>
        <a:cs typeface="+mn-cs"/>
        <a:sym typeface="DINOT"/>
      </a:defRPr>
    </a:lvl7pPr>
    <a:lvl8pPr indent="1600200" defTabSz="457200" latinLnBrk="0">
      <a:lnSpc>
        <a:spcPct val="117999"/>
      </a:lnSpc>
      <a:defRPr sz="2200">
        <a:latin typeface="+mn-lt"/>
        <a:ea typeface="+mn-ea"/>
        <a:cs typeface="+mn-cs"/>
        <a:sym typeface="DINOT"/>
      </a:defRPr>
    </a:lvl8pPr>
    <a:lvl9pPr indent="1828800" defTabSz="457200" latinLnBrk="0">
      <a:lnSpc>
        <a:spcPct val="117999"/>
      </a:lnSpc>
      <a:defRPr sz="2200">
        <a:latin typeface="+mn-lt"/>
        <a:ea typeface="+mn-ea"/>
        <a:cs typeface="+mn-cs"/>
        <a:sym typeface="DINOT"/>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defTabSz="457200" eaLnBrk="1" fontAlgn="auto" latinLnBrk="0" hangingPunct="1">
              <a:lnSpc>
                <a:spcPct val="117999"/>
              </a:lnSpc>
              <a:spcBef>
                <a:spcPts val="0"/>
              </a:spcBef>
              <a:spcAft>
                <a:spcPts val="0"/>
              </a:spcAft>
              <a:buClrTx/>
              <a:buSzTx/>
              <a:buFontTx/>
              <a:buNone/>
              <a:tabLst/>
              <a:defRPr/>
            </a:pPr>
            <a:r>
              <a:rPr lang="en-US" dirty="0"/>
              <a:t>Greet all and thank Austrade and Mitchell. </a:t>
            </a:r>
            <a:br>
              <a:rPr lang="en-US" dirty="0"/>
            </a:br>
            <a:r>
              <a:rPr lang="en-US" dirty="0"/>
              <a:t>Introduce yourself.  Present the Video next is to uplift the mood and gives a brief about us</a:t>
            </a:r>
          </a:p>
          <a:p>
            <a:endParaRPr lang="en-US" dirty="0"/>
          </a:p>
        </p:txBody>
      </p:sp>
    </p:spTree>
    <p:extLst>
      <p:ext uri="{BB962C8B-B14F-4D97-AF65-F5344CB8AC3E}">
        <p14:creationId xmlns:p14="http://schemas.microsoft.com/office/powerpoint/2010/main" val="2685493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AU" b="1" i="0" u="none" strike="noStrike" dirty="0">
                <a:solidFill>
                  <a:srgbClr val="000000"/>
                </a:solidFill>
                <a:effectLst/>
                <a:cs typeface="Calibri" panose="020F0502020204030204" pitchFamily="34" charset="0"/>
              </a:rPr>
              <a:t>EXPLAIN</a:t>
            </a:r>
            <a:r>
              <a:rPr lang="en-AU" b="0" i="0" u="none" strike="noStrike" dirty="0">
                <a:solidFill>
                  <a:srgbClr val="000000"/>
                </a:solidFill>
                <a:effectLst/>
                <a:cs typeface="Calibri" panose="020F0502020204030204" pitchFamily="34" charset="0"/>
              </a:rPr>
              <a:t> </a:t>
            </a:r>
            <a:r>
              <a:rPr lang="en-AU" b="1" i="0" u="none" strike="noStrike" dirty="0">
                <a:solidFill>
                  <a:srgbClr val="000000"/>
                </a:solidFill>
                <a:effectLst/>
                <a:cs typeface="Calibri" panose="020F0502020204030204" pitchFamily="34" charset="0"/>
              </a:rPr>
              <a:t>THAT</a:t>
            </a:r>
            <a:r>
              <a:rPr lang="en-AU" b="0" i="0" u="none" strike="noStrike" dirty="0">
                <a:solidFill>
                  <a:srgbClr val="000000"/>
                </a:solidFill>
                <a:effectLst/>
                <a:cs typeface="Calibri" panose="020F0502020204030204" pitchFamily="34" charset="0"/>
              </a:rPr>
              <a:t> Woolmark is a subsidiary of Australian Wool Innovation and is the global authority on Merino wool. </a:t>
            </a:r>
            <a:r>
              <a:rPr lang="en-AU" b="0" i="0" dirty="0">
                <a:solidFill>
                  <a:srgbClr val="000000"/>
                </a:solidFill>
                <a:effectLst/>
                <a:cs typeface="Calibri" panose="020F0502020204030204" pitchFamily="34" charset="0"/>
              </a:rPr>
              <a:t>​</a:t>
            </a:r>
            <a:endParaRPr lang="en-AU" b="0" i="0" dirty="0">
              <a:solidFill>
                <a:srgbClr val="444444"/>
              </a:solidFill>
              <a:effectLst/>
              <a:cs typeface="Calibri" panose="020F0502020204030204" pitchFamily="34" charset="0"/>
            </a:endParaRPr>
          </a:p>
          <a:p>
            <a:pPr algn="l" rtl="0" fontAlgn="base"/>
            <a:r>
              <a:rPr lang="en-AU" b="1" i="0" u="none" strike="noStrike" dirty="0">
                <a:solidFill>
                  <a:srgbClr val="000000"/>
                </a:solidFill>
                <a:effectLst/>
                <a:cs typeface="Calibri" panose="020F0502020204030204" pitchFamily="34" charset="0"/>
              </a:rPr>
              <a:t>EXPLAIN</a:t>
            </a:r>
            <a:r>
              <a:rPr lang="en-AU" b="0" i="0" u="none" strike="noStrike" dirty="0">
                <a:solidFill>
                  <a:srgbClr val="000000"/>
                </a:solidFill>
                <a:effectLst/>
                <a:cs typeface="Calibri" panose="020F0502020204030204" pitchFamily="34" charset="0"/>
              </a:rPr>
              <a:t> </a:t>
            </a:r>
            <a:r>
              <a:rPr lang="en-AU" b="1" i="0" u="none" strike="noStrike" dirty="0">
                <a:solidFill>
                  <a:srgbClr val="000000"/>
                </a:solidFill>
                <a:effectLst/>
                <a:cs typeface="Calibri" panose="020F0502020204030204" pitchFamily="34" charset="0"/>
              </a:rPr>
              <a:t>THAT </a:t>
            </a:r>
            <a:r>
              <a:rPr lang="en-AU" b="0" i="0" u="none" strike="noStrike" dirty="0">
                <a:solidFill>
                  <a:srgbClr val="000000"/>
                </a:solidFill>
                <a:effectLst/>
                <a:cs typeface="Calibri" panose="020F0502020204030204" pitchFamily="34" charset="0"/>
              </a:rPr>
              <a:t>Australian Wool Innovation (AWI) is the research, development and marketing body for the Australian wool industry, supported by more than 60,000 Australian woolgrowers, who co-invest with the Australian government to support the activities carried out by AWI and TWC along the global wool supply chain.</a:t>
            </a:r>
            <a:r>
              <a:rPr lang="en-US" b="0" i="0" dirty="0">
                <a:solidFill>
                  <a:srgbClr val="000000"/>
                </a:solidFill>
                <a:effectLst/>
                <a:cs typeface="Calibri" panose="020F0502020204030204" pitchFamily="34" charset="0"/>
              </a:rPr>
              <a:t>​</a:t>
            </a:r>
            <a:endParaRPr lang="en-AU" b="0" i="0" dirty="0">
              <a:solidFill>
                <a:srgbClr val="444444"/>
              </a:solidFill>
              <a:effectLst/>
              <a:cs typeface="Calibri" panose="020F0502020204030204" pitchFamily="34" charset="0"/>
            </a:endParaRPr>
          </a:p>
          <a:p>
            <a:pPr algn="l" rtl="0" fontAlgn="base"/>
            <a:r>
              <a:rPr lang="en-AU" b="1" i="0" u="none" strike="noStrike" dirty="0">
                <a:solidFill>
                  <a:srgbClr val="000000"/>
                </a:solidFill>
                <a:effectLst/>
                <a:cs typeface="Calibri" panose="020F0502020204030204" pitchFamily="34" charset="0"/>
              </a:rPr>
              <a:t>NOTE THAT </a:t>
            </a:r>
            <a:r>
              <a:rPr lang="en-AU" b="0" i="0" u="none" strike="noStrike" dirty="0">
                <a:solidFill>
                  <a:srgbClr val="000000"/>
                </a:solidFill>
                <a:effectLst/>
                <a:cs typeface="Calibri" panose="020F0502020204030204" pitchFamily="34" charset="0"/>
              </a:rPr>
              <a:t>with a network spanning the entire global wool supply chain, The Woolmark Company builds awareness and promotes the unique traits of nature’s finest fibre.</a:t>
            </a:r>
            <a:r>
              <a:rPr lang="en-US" b="0" i="0" dirty="0">
                <a:solidFill>
                  <a:srgbClr val="000000"/>
                </a:solidFill>
                <a:effectLst/>
                <a:cs typeface="Calibri" panose="020F0502020204030204" pitchFamily="34" charset="0"/>
              </a:rPr>
              <a:t>​</a:t>
            </a:r>
          </a:p>
          <a:p>
            <a:pPr algn="l" rtl="0" fontAlgn="base"/>
            <a:r>
              <a:rPr lang="en-AU" b="0" i="0" dirty="0">
                <a:solidFill>
                  <a:srgbClr val="000000"/>
                </a:solidFill>
                <a:effectLst/>
                <a:cs typeface="Calibri" panose="020F0502020204030204" pitchFamily="34" charset="0"/>
              </a:rPr>
              <a:t>​</a:t>
            </a:r>
            <a:endParaRPr lang="en-AU" b="0" i="0" dirty="0">
              <a:solidFill>
                <a:srgbClr val="444444"/>
              </a:solidFill>
              <a:effectLst/>
              <a:cs typeface="Calibri" panose="020F0502020204030204" pitchFamily="34" charset="0"/>
            </a:endParaRPr>
          </a:p>
          <a:p>
            <a:pPr algn="l" rtl="0" fontAlgn="base"/>
            <a:r>
              <a:rPr lang="en-US" b="0" i="0" dirty="0">
                <a:solidFill>
                  <a:srgbClr val="000000"/>
                </a:solidFill>
                <a:effectLst/>
                <a:cs typeface="Calibri" panose="020F0502020204030204" pitchFamily="34" charset="0"/>
              </a:rPr>
              <a:t>​</a:t>
            </a:r>
            <a:endParaRPr lang="en-US" b="0" i="0" dirty="0">
              <a:solidFill>
                <a:srgbClr val="444444"/>
              </a:solidFill>
              <a:effectLst/>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8794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AU" b="1" i="0" u="none" strike="noStrike">
                <a:solidFill>
                  <a:srgbClr val="000000"/>
                </a:solidFill>
                <a:effectLst/>
                <a:latin typeface="DINOT" panose="020B0504020101020102" pitchFamily="34" charset="0"/>
              </a:rPr>
              <a:t>REINFORCE THAT </a:t>
            </a:r>
            <a:r>
              <a:rPr lang="en-AU" b="0" i="0" u="none" strike="noStrike">
                <a:solidFill>
                  <a:srgbClr val="000000"/>
                </a:solidFill>
                <a:effectLst/>
                <a:latin typeface="DINOT" panose="020B0504020101020102" pitchFamily="34" charset="0"/>
              </a:rPr>
              <a:t>established in 1964, the Woolmark logo is one of the world’s most recognisable textile symbols, adorning more than five billion wool products. Products carrying one of the Woolmark certification logos meet quality performance standards and have been independently tested for fibre content and product quality.</a:t>
            </a:r>
            <a:r>
              <a:rPr lang="en-US" b="0" i="0">
                <a:solidFill>
                  <a:srgbClr val="000000"/>
                </a:solidFill>
                <a:effectLst/>
                <a:latin typeface="DINOT" panose="020B0504020101020102" pitchFamily="34" charset="0"/>
              </a:rPr>
              <a:t>​</a:t>
            </a:r>
            <a:endParaRPr lang="en-US" b="0" i="0">
              <a:solidFill>
                <a:srgbClr val="444444"/>
              </a:solidFill>
              <a:effectLst/>
              <a:latin typeface="Calibri" panose="020F0502020204030204" pitchFamily="34" charset="0"/>
            </a:endParaRPr>
          </a:p>
          <a:p>
            <a:pPr algn="l" rtl="0" fontAlgn="base"/>
            <a:r>
              <a:rPr lang="en-AU" b="0" i="0">
                <a:solidFill>
                  <a:srgbClr val="000000"/>
                </a:solidFill>
                <a:effectLst/>
                <a:latin typeface="DINOT" panose="020B0504020101020102" pitchFamily="34" charset="0"/>
              </a:rPr>
              <a:t>​</a:t>
            </a:r>
            <a:endParaRPr lang="en-AU" b="0" i="0">
              <a:solidFill>
                <a:srgbClr val="444444"/>
              </a:solidFill>
              <a:effectLst/>
              <a:latin typeface="Calibri" panose="020F0502020204030204" pitchFamily="34" charset="0"/>
            </a:endParaRPr>
          </a:p>
          <a:p>
            <a:pPr algn="l" rtl="0" fontAlgn="base"/>
            <a:r>
              <a:rPr lang="en-AU" b="1" i="0" u="none" strike="noStrike">
                <a:solidFill>
                  <a:srgbClr val="000000"/>
                </a:solidFill>
                <a:effectLst/>
                <a:latin typeface="DINOT" panose="020B0504020101020102" pitchFamily="34" charset="0"/>
              </a:rPr>
              <a:t>EXPLAIN THAT </a:t>
            </a:r>
            <a:r>
              <a:rPr lang="en-AU" b="0" i="0" u="none" strike="noStrike">
                <a:solidFill>
                  <a:srgbClr val="000000"/>
                </a:solidFill>
                <a:effectLst/>
                <a:latin typeface="DINOT" panose="020B0504020101020102" pitchFamily="34" charset="0"/>
              </a:rPr>
              <a:t>products carrying the ‘Pure New Wool’ logo have been certified to contain 100% new wool, meaning they do not contain any recycled, re-purposed or re-used wool.</a:t>
            </a:r>
            <a:r>
              <a:rPr lang="en-US" b="0" i="0">
                <a:solidFill>
                  <a:srgbClr val="000000"/>
                </a:solidFill>
                <a:effectLst/>
                <a:latin typeface="DINOT" panose="020B0504020101020102" pitchFamily="34" charset="0"/>
              </a:rPr>
              <a:t>​</a:t>
            </a:r>
            <a:endParaRPr lang="en-US" b="0" i="0">
              <a:solidFill>
                <a:srgbClr val="444444"/>
              </a:solidFill>
              <a:effectLst/>
              <a:latin typeface="Calibri" panose="020F0502020204030204" pitchFamily="34" charset="0"/>
            </a:endParaRPr>
          </a:p>
          <a:p>
            <a:pPr algn="l" rtl="0" fontAlgn="base"/>
            <a:r>
              <a:rPr lang="en-AU" b="0" i="0">
                <a:solidFill>
                  <a:srgbClr val="000000"/>
                </a:solidFill>
                <a:effectLst/>
                <a:latin typeface="DINOT" panose="020B0504020101020102" pitchFamily="34" charset="0"/>
              </a:rPr>
              <a:t>​</a:t>
            </a:r>
            <a:endParaRPr lang="en-AU" b="0" i="0">
              <a:solidFill>
                <a:srgbClr val="444444"/>
              </a:solidFill>
              <a:effectLst/>
              <a:latin typeface="Calibri" panose="020F0502020204030204" pitchFamily="34" charset="0"/>
            </a:endParaRPr>
          </a:p>
          <a:p>
            <a:pPr algn="l" rtl="0" fontAlgn="base"/>
            <a:r>
              <a:rPr lang="en-AU" b="1" i="0" u="none" strike="noStrike">
                <a:solidFill>
                  <a:srgbClr val="000000"/>
                </a:solidFill>
                <a:effectLst/>
                <a:latin typeface="DINOT" panose="020B0504020101020102" pitchFamily="34" charset="0"/>
              </a:rPr>
              <a:t>EXPLAIN THAT </a:t>
            </a:r>
            <a:r>
              <a:rPr lang="en-AU" b="0" i="0" u="none" strike="noStrike">
                <a:solidFill>
                  <a:srgbClr val="000000"/>
                </a:solidFill>
                <a:effectLst/>
                <a:latin typeface="DINOT" panose="020B0504020101020102" pitchFamily="34" charset="0"/>
              </a:rPr>
              <a:t>products carrying the ‘Wool Rich Blend’ logo have been certified to contain 50% or more new wool.  Products carrying the ‘Wool Blend Performance’ logo have been tested to contain between 30% and 49.9% new wool. Sub-brands are available for apparel and interior textile products that meet other specific product quality measures.</a:t>
            </a:r>
            <a:r>
              <a:rPr lang="en-US" b="0" i="0">
                <a:solidFill>
                  <a:srgbClr val="000000"/>
                </a:solidFill>
                <a:effectLst/>
                <a:latin typeface="DINOT" panose="020B0504020101020102" pitchFamily="34" charset="0"/>
              </a:rPr>
              <a:t>​</a:t>
            </a:r>
            <a:endParaRPr lang="en-US" b="0" i="0">
              <a:solidFill>
                <a:srgbClr val="444444"/>
              </a:solidFill>
              <a:effectLst/>
              <a:latin typeface="Calibri" panose="020F0502020204030204" pitchFamily="34" charset="0"/>
            </a:endParaRPr>
          </a:p>
          <a:p>
            <a:pPr algn="l" rtl="0" fontAlgn="base"/>
            <a:r>
              <a:rPr lang="en-AU" b="0" i="0">
                <a:solidFill>
                  <a:srgbClr val="000000"/>
                </a:solidFill>
                <a:effectLst/>
                <a:latin typeface="DINOT" panose="020B0504020101020102" pitchFamily="34" charset="0"/>
              </a:rPr>
              <a:t>​</a:t>
            </a:r>
            <a:endParaRPr lang="en-AU" b="0" i="0">
              <a:solidFill>
                <a:srgbClr val="444444"/>
              </a:solidFill>
              <a:effectLst/>
              <a:latin typeface="Calibri" panose="020F0502020204030204" pitchFamily="34" charset="0"/>
            </a:endParaRPr>
          </a:p>
          <a:p>
            <a:pPr algn="l" rtl="0" fontAlgn="base"/>
            <a:r>
              <a:rPr lang="en-AU" b="1" i="0" u="none" strike="noStrike">
                <a:solidFill>
                  <a:srgbClr val="000000"/>
                </a:solidFill>
                <a:effectLst/>
                <a:latin typeface="DINOT" panose="020B0504020101020102" pitchFamily="34" charset="0"/>
              </a:rPr>
              <a:t>INDICATE THAT </a:t>
            </a:r>
            <a:r>
              <a:rPr lang="en-AU" b="0" i="0" u="none" strike="noStrike">
                <a:solidFill>
                  <a:srgbClr val="000000"/>
                </a:solidFill>
                <a:effectLst/>
                <a:latin typeface="DINOT" panose="020B0504020101020102" pitchFamily="34" charset="0"/>
              </a:rPr>
              <a:t>consumers can be assured that products carrying a Woolmark logo have been rigorously and independently tested and awarded with a trusted mark of quality endorsement.</a:t>
            </a:r>
            <a:r>
              <a:rPr lang="en-US" b="0" i="0">
                <a:solidFill>
                  <a:srgbClr val="000000"/>
                </a:solidFill>
                <a:effectLst/>
                <a:latin typeface="DINOT" panose="020B0504020101020102" pitchFamily="34" charset="0"/>
              </a:rPr>
              <a:t>​</a:t>
            </a:r>
            <a:endParaRPr lang="en-US" b="0" i="0">
              <a:solidFill>
                <a:srgbClr val="444444"/>
              </a:solidFill>
              <a:effectLst/>
              <a:latin typeface="Calibri" panose="020F0502020204030204" pitchFamily="34" charset="0"/>
            </a:endParaRPr>
          </a:p>
          <a:p>
            <a:pPr algn="l" rtl="0" fontAlgn="base"/>
            <a:endParaRPr lang="en-US" b="0" i="0">
              <a:solidFill>
                <a:srgbClr val="444444"/>
              </a:solidFill>
              <a:effectLst/>
              <a:latin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5130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US" b="1" i="0" u="none" strike="noStrike">
                <a:solidFill>
                  <a:srgbClr val="000000"/>
                </a:solidFill>
                <a:effectLst/>
                <a:latin typeface="DINOT" panose="020B0504020101020102" pitchFamily="34" charset="0"/>
              </a:rPr>
              <a:t>NOTE THAT </a:t>
            </a:r>
            <a:r>
              <a:rPr lang="en-US" b="0" i="0" u="none" strike="noStrike">
                <a:solidFill>
                  <a:srgbClr val="000000"/>
                </a:solidFill>
                <a:effectLst/>
                <a:latin typeface="DINOT" panose="020B0504020101020102" pitchFamily="34" charset="0"/>
              </a:rPr>
              <a:t>The Woolmark Company head office in Sydney, Australia is supported by </a:t>
            </a:r>
            <a:r>
              <a:rPr lang="en-US" b="0" i="0" u="none" strike="noStrike">
                <a:solidFill>
                  <a:srgbClr val="FF0000"/>
                </a:solidFill>
                <a:effectLst/>
                <a:latin typeface="DINOT" panose="020B0504020101020102" pitchFamily="34" charset="0"/>
              </a:rPr>
              <a:t>regional offices globally. </a:t>
            </a:r>
            <a:r>
              <a:rPr lang="en-US" b="0" i="0">
                <a:solidFill>
                  <a:srgbClr val="FF0000"/>
                </a:solidFill>
                <a:effectLst/>
                <a:latin typeface="DINOT" panose="020B0504020101020102" pitchFamily="34" charset="0"/>
              </a:rPr>
              <a:t>​</a:t>
            </a:r>
            <a:endParaRPr lang="en-US" b="0" i="0">
              <a:solidFill>
                <a:srgbClr val="444444"/>
              </a:solidFill>
              <a:effectLst/>
              <a:latin typeface="Calibri" panose="020F0502020204030204" pitchFamily="34" charset="0"/>
            </a:endParaRPr>
          </a:p>
          <a:p>
            <a:pPr algn="l" rtl="0" fontAlgn="base"/>
            <a:r>
              <a:rPr lang="en-AU" b="0" i="0">
                <a:solidFill>
                  <a:srgbClr val="000000"/>
                </a:solidFill>
                <a:effectLst/>
                <a:latin typeface="DINOT" panose="020B0504020101020102" pitchFamily="34" charset="0"/>
              </a:rPr>
              <a:t>​</a:t>
            </a:r>
            <a:endParaRPr lang="en-AU" b="0" i="0">
              <a:solidFill>
                <a:srgbClr val="444444"/>
              </a:solidFill>
              <a:effectLst/>
              <a:latin typeface="Calibri" panose="020F0502020204030204" pitchFamily="34" charset="0"/>
            </a:endParaRPr>
          </a:p>
          <a:p>
            <a:pPr algn="l" rtl="0" fontAlgn="base"/>
            <a:r>
              <a:rPr lang="en-AU" b="0" i="0">
                <a:solidFill>
                  <a:srgbClr val="000000"/>
                </a:solidFill>
                <a:effectLst/>
                <a:latin typeface="DINOT" panose="020B0504020101020102" pitchFamily="34" charset="0"/>
              </a:rPr>
              <a:t>​</a:t>
            </a:r>
            <a:endParaRPr lang="en-AU" b="0" i="0">
              <a:solidFill>
                <a:srgbClr val="444444"/>
              </a:solidFill>
              <a:effectLst/>
              <a:latin typeface="Calibri" panose="020F0502020204030204" pitchFamily="34" charset="0"/>
            </a:endParaRPr>
          </a:p>
          <a:p>
            <a:pPr algn="l" rtl="0" fontAlgn="base"/>
            <a:r>
              <a:rPr lang="en-AU" b="0" i="0" u="none" strike="noStrike">
                <a:solidFill>
                  <a:srgbClr val="000000"/>
                </a:solidFill>
                <a:effectLst/>
                <a:latin typeface="DINOT" panose="020B0504020101020102" pitchFamily="34" charset="0"/>
              </a:rPr>
              <a:t> </a:t>
            </a:r>
            <a:r>
              <a:rPr lang="en-US" b="0" i="0">
                <a:solidFill>
                  <a:srgbClr val="000000"/>
                </a:solidFill>
                <a:effectLst/>
                <a:latin typeface="DINOT" panose="020B0504020101020102" pitchFamily="34" charset="0"/>
              </a:rPr>
              <a:t>​</a:t>
            </a:r>
            <a:endParaRPr lang="en-US" b="0" i="0">
              <a:solidFill>
                <a:srgbClr val="444444"/>
              </a:solidFill>
              <a:effectLst/>
              <a:latin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1076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800" b="1" i="0" u="none" strike="noStrike" dirty="0">
                <a:solidFill>
                  <a:srgbClr val="000000"/>
                </a:solidFill>
                <a:effectLst/>
                <a:cs typeface="Calibri" panose="020F0502020204030204" pitchFamily="34" charset="0"/>
              </a:rPr>
              <a:t>EXPLAIN THAT </a:t>
            </a:r>
            <a:r>
              <a:rPr lang="en-US" sz="800" b="0" i="0" u="none" strike="noStrike" dirty="0">
                <a:solidFill>
                  <a:srgbClr val="000000"/>
                </a:solidFill>
                <a:effectLst/>
                <a:cs typeface="Calibri" panose="020F0502020204030204" pitchFamily="34" charset="0"/>
              </a:rPr>
              <a:t>you will now take a brief look at the Australian wool industry and explain the strength of the Australian wool industry, the high-quality </a:t>
            </a:r>
            <a:r>
              <a:rPr lang="en-US" sz="800" b="0" i="0" u="none" strike="noStrike" dirty="0" err="1">
                <a:solidFill>
                  <a:srgbClr val="000000"/>
                </a:solidFill>
                <a:effectLst/>
                <a:cs typeface="Calibri" panose="020F0502020204030204" pitchFamily="34" charset="0"/>
              </a:rPr>
              <a:t>fibre</a:t>
            </a:r>
            <a:r>
              <a:rPr lang="en-US" sz="800" b="0" i="0" u="none" strike="noStrike" dirty="0">
                <a:solidFill>
                  <a:srgbClr val="000000"/>
                </a:solidFill>
                <a:effectLst/>
                <a:cs typeface="Calibri" panose="020F0502020204030204" pitchFamily="34" charset="0"/>
              </a:rPr>
              <a:t>, while sustaining the health of their animals and the natural resources that support them. </a:t>
            </a:r>
            <a:r>
              <a:rPr lang="en-US" sz="800" b="0" i="0" dirty="0">
                <a:solidFill>
                  <a:srgbClr val="000000"/>
                </a:solidFill>
                <a:effectLst/>
                <a:cs typeface="Calibri" panose="020F0502020204030204" pitchFamily="34" charset="0"/>
              </a:rPr>
              <a:t>​</a:t>
            </a:r>
            <a:endParaRPr lang="en-US" sz="800" dirty="0">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5611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4DED31-359D-4BF7-BA31-FE4CF0E28A14}" type="slidenum">
              <a:rPr kumimoji="0" lang="en-US" sz="1200" b="0" i="0" u="none" strike="noStrike" kern="1200" cap="none" spc="0" normalizeH="0" baseline="0" noProof="0" smtClean="0">
                <a:ln>
                  <a:noFill/>
                </a:ln>
                <a:solidFill>
                  <a:prstClr val="black"/>
                </a:solidFill>
                <a:effectLst/>
                <a:uLnTx/>
                <a:uFillTx/>
                <a:latin typeface="DINOT" panose="020B0504020101020102"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DINOT" panose="020B0504020101020102" pitchFamily="34" charset="0"/>
              <a:ea typeface="+mn-ea"/>
              <a:cs typeface="+mn-cs"/>
            </a:endParaRPr>
          </a:p>
        </p:txBody>
      </p:sp>
    </p:spTree>
    <p:extLst>
      <p:ext uri="{BB962C8B-B14F-4D97-AF65-F5344CB8AC3E}">
        <p14:creationId xmlns:p14="http://schemas.microsoft.com/office/powerpoint/2010/main" val="994167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AU" b="1" i="0" u="none" strike="noStrike" dirty="0">
                <a:solidFill>
                  <a:srgbClr val="000000"/>
                </a:solidFill>
                <a:effectLst/>
                <a:cs typeface="Calibri" panose="020F0502020204030204" pitchFamily="34" charset="0"/>
              </a:rPr>
              <a:t>EXPLAIN</a:t>
            </a:r>
            <a:r>
              <a:rPr lang="en-AU" b="0" i="0" u="none" strike="noStrike" dirty="0">
                <a:solidFill>
                  <a:srgbClr val="000000"/>
                </a:solidFill>
                <a:effectLst/>
                <a:cs typeface="Calibri" panose="020F0502020204030204" pitchFamily="34" charset="0"/>
              </a:rPr>
              <a:t> </a:t>
            </a:r>
            <a:r>
              <a:rPr lang="en-AU" b="1" i="0" u="none" strike="noStrike" dirty="0">
                <a:solidFill>
                  <a:srgbClr val="000000"/>
                </a:solidFill>
                <a:effectLst/>
                <a:cs typeface="Calibri" panose="020F0502020204030204" pitchFamily="34" charset="0"/>
              </a:rPr>
              <a:t>THAT</a:t>
            </a:r>
            <a:r>
              <a:rPr lang="en-AU" b="0" i="0" u="none" strike="noStrike" dirty="0">
                <a:solidFill>
                  <a:srgbClr val="000000"/>
                </a:solidFill>
                <a:effectLst/>
                <a:cs typeface="Calibri" panose="020F0502020204030204" pitchFamily="34" charset="0"/>
              </a:rPr>
              <a:t> AWI operates and invests along the entire value chain. On Farm includes improving animal and land health and profitability for the growers. Off Farm is a big part of what we do as it runs from investing in education, innovation and marketing of wool along each stage of the value chain </a:t>
            </a:r>
            <a:r>
              <a:rPr lang="en-AU" b="0" i="0" u="none" strike="noStrike" dirty="0" err="1">
                <a:solidFill>
                  <a:srgbClr val="000000"/>
                </a:solidFill>
                <a:effectLst/>
                <a:cs typeface="Calibri" panose="020F0502020204030204" pitchFamily="34" charset="0"/>
              </a:rPr>
              <a:t>uptill</a:t>
            </a:r>
            <a:r>
              <a:rPr lang="en-AU" b="0" i="0" u="none" strike="noStrike" dirty="0">
                <a:solidFill>
                  <a:srgbClr val="000000"/>
                </a:solidFill>
                <a:effectLst/>
                <a:cs typeface="Calibri" panose="020F0502020204030204" pitchFamily="34" charset="0"/>
              </a:rPr>
              <a:t> consumers. </a:t>
            </a:r>
            <a:endParaRPr lang="en-US" dirty="0"/>
          </a:p>
        </p:txBody>
      </p:sp>
    </p:spTree>
    <p:extLst>
      <p:ext uri="{BB962C8B-B14F-4D97-AF65-F5344CB8AC3E}">
        <p14:creationId xmlns:p14="http://schemas.microsoft.com/office/powerpoint/2010/main" val="3446205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DF633-97B3-BFA4-4871-1D9FA2028B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06F770-9151-4119-24FD-9A2842788F28}"/>
              </a:ext>
            </a:extLst>
          </p:cNvPr>
          <p:cNvSpPr>
            <a:spLocks noGrp="1" noRot="1" noChangeAspect="1"/>
          </p:cNvSpPr>
          <p:nvPr>
            <p:ph type="sldImg"/>
          </p:nvPr>
        </p:nvSpPr>
        <p:spPr>
          <a:xfrm>
            <a:off x="381000" y="685800"/>
            <a:ext cx="6096000" cy="3429000"/>
          </a:xfrm>
        </p:spPr>
        <p:txBody>
          <a:bodyPr/>
          <a:lstStyle/>
          <a:p>
            <a:endParaRPr lang="en-US"/>
          </a:p>
        </p:txBody>
      </p:sp>
      <p:sp>
        <p:nvSpPr>
          <p:cNvPr id="3" name="Notes Placeholder 2">
            <a:extLst>
              <a:ext uri="{FF2B5EF4-FFF2-40B4-BE49-F238E27FC236}">
                <a16:creationId xmlns:a16="http://schemas.microsoft.com/office/drawing/2014/main" id="{59929D0E-8A0F-DD9E-9A0F-B7ABA8E4F0B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8E2FB2D-FB8A-E65A-12DF-D99249461B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DINOT" panose="020B0504020101020102" pitchFamily="34" charset="77"/>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DINOT" panose="020B0504020101020102" pitchFamily="34" charset="77"/>
              <a:ea typeface="+mn-ea"/>
              <a:cs typeface="+mn-cs"/>
            </a:endParaRPr>
          </a:p>
        </p:txBody>
      </p:sp>
    </p:spTree>
    <p:extLst>
      <p:ext uri="{BB962C8B-B14F-4D97-AF65-F5344CB8AC3E}">
        <p14:creationId xmlns:p14="http://schemas.microsoft.com/office/powerpoint/2010/main" val="3661539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dirty="0"/>
              <a:t>EXPLAIN – </a:t>
            </a:r>
            <a:r>
              <a:rPr lang="en-US" b="0" dirty="0"/>
              <a:t>the demand for wool has been rising and this is due to consumers getting conscious, continuous innovations and rising awareness of its properties.   </a:t>
            </a:r>
          </a:p>
          <a:p>
            <a:endParaRPr lang="en-US" b="0" dirty="0"/>
          </a:p>
          <a:p>
            <a:r>
              <a:rPr lang="en-US" b="0" dirty="0"/>
              <a:t>New demand is coming in newer categories like base layers, sports, denims and even defense uniforms. </a:t>
            </a:r>
          </a:p>
        </p:txBody>
      </p:sp>
    </p:spTree>
    <p:extLst>
      <p:ext uri="{BB962C8B-B14F-4D97-AF65-F5344CB8AC3E}">
        <p14:creationId xmlns:p14="http://schemas.microsoft.com/office/powerpoint/2010/main" val="1996544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US" b="1" i="0" u="none" strike="noStrike" dirty="0">
                <a:solidFill>
                  <a:srgbClr val="000000"/>
                </a:solidFill>
                <a:effectLst/>
                <a:cs typeface="Calibri" panose="020F0502020204030204" pitchFamily="34" charset="0"/>
              </a:rPr>
              <a:t>EXPLAIN THAT </a:t>
            </a:r>
            <a:r>
              <a:rPr lang="en-US" b="0" i="0" u="none" strike="noStrike" dirty="0">
                <a:solidFill>
                  <a:srgbClr val="000000"/>
                </a:solidFill>
                <a:effectLst/>
                <a:cs typeface="Calibri" panose="020F0502020204030204" pitchFamily="34" charset="0"/>
              </a:rPr>
              <a:t>wool works great when blended with other natural </a:t>
            </a:r>
            <a:r>
              <a:rPr lang="en-US" b="0" i="0" u="none" strike="noStrike" dirty="0" err="1">
                <a:solidFill>
                  <a:srgbClr val="000000"/>
                </a:solidFill>
                <a:effectLst/>
                <a:cs typeface="Calibri" panose="020F0502020204030204" pitchFamily="34" charset="0"/>
              </a:rPr>
              <a:t>fibre</a:t>
            </a:r>
            <a:r>
              <a:rPr lang="en-US" b="0" i="0" u="none" strike="noStrike" dirty="0">
                <a:solidFill>
                  <a:srgbClr val="000000"/>
                </a:solidFill>
                <a:effectLst/>
                <a:cs typeface="Calibri" panose="020F0502020204030204" pitchFamily="34" charset="0"/>
              </a:rPr>
              <a:t>.</a:t>
            </a:r>
          </a:p>
          <a:p>
            <a:pPr algn="l" rtl="0" fontAlgn="base"/>
            <a:r>
              <a:rPr lang="en-US" b="0" i="0" u="none" strike="noStrike" dirty="0" err="1">
                <a:solidFill>
                  <a:srgbClr val="000000"/>
                </a:solidFill>
                <a:effectLst/>
                <a:cs typeface="Calibri" panose="020F0502020204030204" pitchFamily="34" charset="0"/>
              </a:rPr>
              <a:t>EqWool</a:t>
            </a:r>
            <a:r>
              <a:rPr lang="en-US" b="0" i="0" u="none" strike="noStrike" dirty="0">
                <a:solidFill>
                  <a:srgbClr val="000000"/>
                </a:solidFill>
                <a:effectLst/>
                <a:cs typeface="Calibri" panose="020F0502020204030204" pitchFamily="34" charset="0"/>
              </a:rPr>
              <a:t> innovation makes wool-cotton blending convenient, lifts the value of the product with lot of other benefits.</a:t>
            </a:r>
            <a:endParaRPr lang="en-US" b="0" i="0" dirty="0">
              <a:effectLst/>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16888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i="0" u="none" strike="noStrike">
                <a:solidFill>
                  <a:srgbClr val="000000"/>
                </a:solidFill>
                <a:effectLst/>
                <a:latin typeface="DINOT" panose="020B0504020101020102" pitchFamily="34" charset="0"/>
              </a:rPr>
              <a:t>EXPLAIN THAT </a:t>
            </a:r>
            <a:r>
              <a:rPr lang="en-US" b="0" i="0" u="none" strike="noStrike">
                <a:solidFill>
                  <a:srgbClr val="000000"/>
                </a:solidFill>
                <a:effectLst/>
                <a:latin typeface="DINOT" panose="020B0504020101020102" pitchFamily="34" charset="0"/>
              </a:rPr>
              <a:t>you will now take a closer look at the unique natural fibre that is wool and the amazing animals that produce it year in and year out.</a:t>
            </a:r>
            <a:r>
              <a:rPr lang="en-US" b="0" i="0">
                <a:solidFill>
                  <a:srgbClr val="000000"/>
                </a:solidFill>
                <a:effectLst/>
                <a:latin typeface="DINOT" panose="020B0504020101020102" pitchFamily="34" charset="0"/>
              </a:rPr>
              <a:t>​</a:t>
            </a:r>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53819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US" dirty="0"/>
              <a:t>Azeez TAKES OVER HERE</a:t>
            </a:r>
          </a:p>
          <a:p>
            <a:pPr algn="l" rtl="0" fontAlgn="base"/>
            <a:endParaRPr lang="en-US" b="1" i="0" u="none" strike="noStrike" dirty="0">
              <a:solidFill>
                <a:srgbClr val="000000"/>
              </a:solidFill>
              <a:effectLst/>
              <a:cs typeface="Calibri" panose="020F0502020204030204" pitchFamily="34" charset="0"/>
            </a:endParaRPr>
          </a:p>
          <a:p>
            <a:pPr algn="l" rtl="0" fontAlgn="base"/>
            <a:endParaRPr lang="en-US" b="1" i="0" u="none" strike="noStrike" dirty="0">
              <a:solidFill>
                <a:srgbClr val="000000"/>
              </a:solidFill>
              <a:effectLst/>
              <a:cs typeface="Calibri" panose="020F0502020204030204" pitchFamily="34" charset="0"/>
            </a:endParaRPr>
          </a:p>
          <a:p>
            <a:pPr algn="l" rtl="0" fontAlgn="base"/>
            <a:r>
              <a:rPr lang="en-US" b="1" i="0" u="none" strike="noStrike" dirty="0">
                <a:solidFill>
                  <a:srgbClr val="000000"/>
                </a:solidFill>
                <a:effectLst/>
                <a:cs typeface="Calibri" panose="020F0502020204030204" pitchFamily="34" charset="0"/>
              </a:rPr>
              <a:t>EMPHASISE THAT </a:t>
            </a:r>
            <a:r>
              <a:rPr lang="en-US" b="0" i="0" u="none" strike="noStrike" dirty="0">
                <a:solidFill>
                  <a:srgbClr val="000000"/>
                </a:solidFill>
                <a:effectLst/>
                <a:cs typeface="Calibri" panose="020F0502020204030204" pitchFamily="34" charset="0"/>
              </a:rPr>
              <a:t>wool is a natural </a:t>
            </a:r>
            <a:r>
              <a:rPr lang="en-US" b="0" i="0" u="none" strike="noStrike" dirty="0" err="1">
                <a:solidFill>
                  <a:srgbClr val="000000"/>
                </a:solidFill>
                <a:effectLst/>
                <a:cs typeface="Calibri" panose="020F0502020204030204" pitchFamily="34" charset="0"/>
              </a:rPr>
              <a:t>fibre</a:t>
            </a:r>
            <a:r>
              <a:rPr lang="en-US" b="0" i="0" u="none" strike="noStrike" dirty="0">
                <a:solidFill>
                  <a:srgbClr val="000000"/>
                </a:solidFill>
                <a:effectLst/>
                <a:cs typeface="Calibri" panose="020F0502020204030204" pitchFamily="34" charset="0"/>
              </a:rPr>
              <a:t> produced by sheep, which has been used by humans for a wide variety of purposes and products for thousands of years. </a:t>
            </a:r>
            <a:r>
              <a:rPr lang="en-US" b="0" i="0" dirty="0">
                <a:solidFill>
                  <a:srgbClr val="000000"/>
                </a:solidFill>
                <a:effectLst/>
                <a:cs typeface="Calibri" panose="020F0502020204030204" pitchFamily="34" charset="0"/>
              </a:rPr>
              <a:t>​</a:t>
            </a:r>
            <a:endParaRPr lang="en-US" b="0" i="0" dirty="0">
              <a:solidFill>
                <a:srgbClr val="444444"/>
              </a:solidFill>
              <a:effectLst/>
              <a:cs typeface="Calibri" panose="020F0502020204030204" pitchFamily="34" charset="0"/>
            </a:endParaRPr>
          </a:p>
          <a:p>
            <a:pPr algn="l" rtl="0" fontAlgn="base"/>
            <a:r>
              <a:rPr lang="en-US" b="1" i="0" u="none" strike="noStrike" dirty="0">
                <a:solidFill>
                  <a:srgbClr val="000000"/>
                </a:solidFill>
                <a:effectLst/>
                <a:cs typeface="Calibri" panose="020F0502020204030204" pitchFamily="34" charset="0"/>
              </a:rPr>
              <a:t>EXPLAIN THAT </a:t>
            </a:r>
            <a:r>
              <a:rPr lang="en-US" b="0" i="0" u="none" strike="noStrike" dirty="0">
                <a:solidFill>
                  <a:srgbClr val="000000"/>
                </a:solidFill>
                <a:effectLst/>
                <a:cs typeface="Calibri" panose="020F0502020204030204" pitchFamily="34" charset="0"/>
              </a:rPr>
              <a:t>wool is effectively the ‘hair’ that comes from the sheep’s back. </a:t>
            </a:r>
          </a:p>
          <a:p>
            <a:pPr algn="l" rtl="0" fontAlgn="base"/>
            <a:r>
              <a:rPr lang="en-US" b="1" dirty="0">
                <a:solidFill>
                  <a:srgbClr val="000000"/>
                </a:solidFill>
                <a:cs typeface="Calibri" panose="020F0502020204030204" pitchFamily="34" charset="0"/>
              </a:rPr>
              <a:t>NOTE THAT </a:t>
            </a:r>
            <a:r>
              <a:rPr lang="en-US" b="0" i="0" u="none" strike="noStrike" dirty="0">
                <a:solidFill>
                  <a:srgbClr val="000000"/>
                </a:solidFill>
                <a:effectLst/>
                <a:cs typeface="Calibri" panose="020F0502020204030204" pitchFamily="34" charset="0"/>
              </a:rPr>
              <a:t>wool is chemically and structurally similar to the hair found on other animals, including goats, camels and rabbits. Indeed, human hair, although 2–3 times thicker than wool, is made from the same naturally-occurring proteins as wool.</a:t>
            </a:r>
            <a:r>
              <a:rPr lang="en-US" b="0" i="0" dirty="0">
                <a:solidFill>
                  <a:srgbClr val="000000"/>
                </a:solidFill>
                <a:effectLst/>
                <a:cs typeface="Calibri" panose="020F0502020204030204" pitchFamily="34" charset="0"/>
              </a:rPr>
              <a:t>​</a:t>
            </a:r>
            <a:endParaRPr lang="en-US" b="0" i="0" dirty="0">
              <a:solidFill>
                <a:srgbClr val="444444"/>
              </a:solidFill>
              <a:effectLst/>
              <a:cs typeface="Calibri" panose="020F0502020204030204" pitchFamily="34" charset="0"/>
            </a:endParaRPr>
          </a:p>
          <a:p>
            <a:pPr algn="l" rtl="0" fontAlgn="base"/>
            <a:r>
              <a:rPr lang="en-US" b="1" i="0" u="none" strike="noStrike" dirty="0">
                <a:solidFill>
                  <a:srgbClr val="000000"/>
                </a:solidFill>
                <a:effectLst/>
                <a:cs typeface="Calibri" panose="020F0502020204030204" pitchFamily="34" charset="0"/>
              </a:rPr>
              <a:t>NOTE THAT </a:t>
            </a:r>
            <a:r>
              <a:rPr lang="en-US" b="0" i="0" u="none" strike="noStrike" dirty="0">
                <a:solidFill>
                  <a:srgbClr val="000000"/>
                </a:solidFill>
                <a:effectLst/>
                <a:cs typeface="Calibri" panose="020F0502020204030204" pitchFamily="34" charset="0"/>
              </a:rPr>
              <a:t>legally in many countries, the term ‘wool’ can be used to describe either: pure wool (sheep’s wool only) or can used to describe a combination of sheep wool blended with the hair </a:t>
            </a:r>
            <a:r>
              <a:rPr lang="en-US" b="0" i="0" u="none" strike="noStrike" dirty="0" err="1">
                <a:solidFill>
                  <a:srgbClr val="000000"/>
                </a:solidFill>
                <a:effectLst/>
                <a:cs typeface="Calibri" panose="020F0502020204030204" pitchFamily="34" charset="0"/>
              </a:rPr>
              <a:t>fibres</a:t>
            </a:r>
            <a:r>
              <a:rPr lang="en-US" b="0" i="0" u="none" strike="noStrike" dirty="0">
                <a:solidFill>
                  <a:srgbClr val="000000"/>
                </a:solidFill>
                <a:effectLst/>
                <a:cs typeface="Calibri" panose="020F0502020204030204" pitchFamily="34" charset="0"/>
              </a:rPr>
              <a:t> of other animals (e.g. goats, camels, rabbits, yaks, etc.). However, by definition, wool can only be called ‘wool’ if it contains at least some of the natural </a:t>
            </a:r>
            <a:r>
              <a:rPr lang="en-US" b="0" i="0" u="none" strike="noStrike" dirty="0" err="1">
                <a:solidFill>
                  <a:srgbClr val="000000"/>
                </a:solidFill>
                <a:effectLst/>
                <a:cs typeface="Calibri" panose="020F0502020204030204" pitchFamily="34" charset="0"/>
              </a:rPr>
              <a:t>fibre</a:t>
            </a:r>
            <a:r>
              <a:rPr lang="en-US" b="0" i="0" u="none" strike="noStrike" dirty="0">
                <a:solidFill>
                  <a:srgbClr val="000000"/>
                </a:solidFill>
                <a:effectLst/>
                <a:cs typeface="Calibri" panose="020F0502020204030204" pitchFamily="34" charset="0"/>
              </a:rPr>
              <a:t> produced by a sheep.</a:t>
            </a:r>
            <a:r>
              <a:rPr lang="en-US" b="0" i="0" dirty="0">
                <a:solidFill>
                  <a:srgbClr val="000000"/>
                </a:solidFill>
                <a:effectLst/>
                <a:cs typeface="Calibri" panose="020F0502020204030204" pitchFamily="34" charset="0"/>
              </a:rPr>
              <a:t>​</a:t>
            </a:r>
            <a:endParaRPr lang="en-US" b="0" i="0" dirty="0">
              <a:solidFill>
                <a:srgbClr val="444444"/>
              </a:solidFill>
              <a:effectLst/>
              <a:cs typeface="Calibri" panose="020F0502020204030204" pitchFamily="34" charset="0"/>
            </a:endParaRPr>
          </a:p>
          <a:p>
            <a:pPr algn="l" rtl="0" fontAlgn="base"/>
            <a:r>
              <a:rPr lang="en-US" b="0" i="0" dirty="0">
                <a:solidFill>
                  <a:srgbClr val="FF0000"/>
                </a:solidFill>
                <a:effectLst/>
                <a:cs typeface="Calibri" panose="020F0502020204030204" pitchFamily="34" charset="0"/>
              </a:rPr>
              <a:t>​</a:t>
            </a:r>
            <a:endParaRPr lang="en-US" b="0" i="0" dirty="0">
              <a:solidFill>
                <a:srgbClr val="444444"/>
              </a:solidFill>
              <a:effectLst/>
              <a:cs typeface="Calibri" panose="020F0502020204030204" pitchFamily="34" charset="0"/>
            </a:endParaRPr>
          </a:p>
          <a:p>
            <a:pPr algn="l" rtl="0" fontAlgn="base"/>
            <a:r>
              <a:rPr lang="en-US" b="0" i="0" dirty="0">
                <a:solidFill>
                  <a:srgbClr val="000000"/>
                </a:solidFill>
                <a:effectLst/>
                <a:cs typeface="Calibri" panose="020F0502020204030204" pitchFamily="34" charset="0"/>
              </a:rPr>
              <a:t>​</a:t>
            </a:r>
            <a:endParaRPr lang="en-US" b="0" i="0" dirty="0">
              <a:solidFill>
                <a:srgbClr val="444444"/>
              </a:solidFill>
              <a:effectLst/>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8687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AU" b="1" i="0" u="none" strike="noStrike">
                <a:effectLst/>
                <a:cs typeface="Calibri" panose="020F0502020204030204" pitchFamily="34" charset="0"/>
              </a:rPr>
              <a:t>EXPLAIN THAT </a:t>
            </a:r>
            <a:r>
              <a:rPr lang="en-AU" b="0" i="0" u="none" strike="noStrike">
                <a:effectLst/>
                <a:cs typeface="Calibri" panose="020F0502020204030204" pitchFamily="34" charset="0"/>
              </a:rPr>
              <a:t>you will now play a short </a:t>
            </a:r>
            <a:r>
              <a:rPr lang="en-US"/>
              <a:t>award-winning animation that highlights the timeless relationship between sheep and humans to produce soft, comfortable and protective clothing for all season and conditions.</a:t>
            </a:r>
          </a:p>
          <a:p>
            <a:pPr algn="l" rtl="0" fontAlgn="base"/>
            <a:r>
              <a:rPr lang="en-AU" b="0" i="0" u="none" strike="noStrike">
                <a:effectLst/>
                <a:cs typeface="Calibri" panose="020F0502020204030204" pitchFamily="34" charset="0"/>
              </a:rPr>
              <a:t>________________________________________</a:t>
            </a:r>
            <a:r>
              <a:rPr lang="en-US" b="0" i="0">
                <a:effectLst/>
                <a:cs typeface="Calibri" panose="020F0502020204030204" pitchFamily="34" charset="0"/>
              </a:rPr>
              <a:t>​</a:t>
            </a:r>
          </a:p>
          <a:p>
            <a:pPr algn="l" rtl="0" fontAlgn="base"/>
            <a:r>
              <a:rPr lang="en-AU" b="1" i="0" u="none" strike="noStrike">
                <a:effectLst/>
                <a:cs typeface="Calibri" panose="020F0502020204030204" pitchFamily="34" charset="0"/>
              </a:rPr>
              <a:t>PLAY</a:t>
            </a:r>
            <a:r>
              <a:rPr lang="en-AU" b="0" i="0" u="none" strike="noStrike">
                <a:effectLst/>
                <a:cs typeface="Calibri" panose="020F0502020204030204" pitchFamily="34" charset="0"/>
              </a:rPr>
              <a:t> video (1:46)</a:t>
            </a:r>
            <a:r>
              <a:rPr lang="en-US" b="0" i="0">
                <a:effectLst/>
                <a:cs typeface="Calibri" panose="020F0502020204030204" pitchFamily="34" charset="0"/>
              </a:rPr>
              <a:t>​</a:t>
            </a:r>
          </a:p>
          <a:p>
            <a:pPr algn="l" rtl="0" fontAlgn="base"/>
            <a:r>
              <a:rPr lang="en-AU" b="0" i="0" u="none" strike="noStrike">
                <a:effectLst/>
                <a:cs typeface="Calibri" panose="020F0502020204030204" pitchFamily="34" charset="0"/>
              </a:rPr>
              <a:t>________________________________________</a:t>
            </a:r>
            <a:endParaRPr lang="en-US"/>
          </a:p>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9836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AU" b="1" i="0" u="none" strike="noStrike">
                <a:solidFill>
                  <a:srgbClr val="000000"/>
                </a:solidFill>
                <a:effectLst/>
                <a:cs typeface="Calibri" panose="020F0502020204030204" pitchFamily="34" charset="0"/>
              </a:rPr>
              <a:t>REINFORCE THAT</a:t>
            </a:r>
            <a:r>
              <a:rPr lang="en-AU" b="0" i="0" u="none" strike="noStrike">
                <a:solidFill>
                  <a:srgbClr val="000000"/>
                </a:solidFill>
                <a:effectLst/>
                <a:cs typeface="Calibri" panose="020F0502020204030204" pitchFamily="34" charset="0"/>
              </a:rPr>
              <a:t>  wool from different breeds of sheep varies across a range of characteristics including fineness (fibre diameter), fibre length amount of crimp (wave) and the colour.</a:t>
            </a:r>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pPr algn="l" rtl="0" fontAlgn="base"/>
            <a:r>
              <a:rPr lang="en-AU" b="0" i="0">
                <a:solidFill>
                  <a:srgbClr val="000000"/>
                </a:solidFill>
                <a:effectLst/>
                <a:cs typeface="Calibri" panose="020F0502020204030204" pitchFamily="34" charset="0"/>
              </a:rPr>
              <a:t>​</a:t>
            </a:r>
            <a:r>
              <a:rPr lang="en-AU" b="1" i="0" u="none" strike="noStrike">
                <a:solidFill>
                  <a:srgbClr val="000000"/>
                </a:solidFill>
                <a:effectLst/>
                <a:cs typeface="Calibri" panose="020F0502020204030204" pitchFamily="34" charset="0"/>
              </a:rPr>
              <a:t>EMPHASISE THAT </a:t>
            </a:r>
            <a:r>
              <a:rPr lang="en-AU" b="0" i="0" u="none" strike="noStrike">
                <a:solidFill>
                  <a:srgbClr val="000000"/>
                </a:solidFill>
                <a:effectLst/>
                <a:cs typeface="Calibri" panose="020F0502020204030204" pitchFamily="34" charset="0"/>
              </a:rPr>
              <a:t>the Australian Merino produces ultrafine to medium wool of the highest quality.</a:t>
            </a:r>
            <a:r>
              <a:rPr lang="en-US" b="0" i="0">
                <a:solidFill>
                  <a:srgbClr val="000000"/>
                </a:solidFill>
                <a:effectLst/>
                <a:cs typeface="Calibri" panose="020F0502020204030204" pitchFamily="34" charset="0"/>
              </a:rPr>
              <a:t>​</a:t>
            </a:r>
            <a:endParaRPr lang="en-AU" b="0" i="0">
              <a:solidFill>
                <a:srgbClr val="444444"/>
              </a:solidFill>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wool quality is determined by fibre diameter, crimp, yield, colour, staple length and staple strength.  </a:t>
            </a:r>
          </a:p>
          <a:p>
            <a:pPr algn="l" rtl="0" fontAlgn="base"/>
            <a:r>
              <a:rPr lang="en-AU" b="1">
                <a:solidFill>
                  <a:srgbClr val="000000"/>
                </a:solidFill>
                <a:cs typeface="Calibri" panose="020F0502020204030204" pitchFamily="34" charset="0"/>
              </a:rPr>
              <a:t>INDICATE THAT </a:t>
            </a:r>
            <a:r>
              <a:rPr lang="en-AU" b="0" i="0" u="none" strike="noStrike">
                <a:solidFill>
                  <a:srgbClr val="000000"/>
                </a:solidFill>
                <a:effectLst/>
                <a:cs typeface="Calibri" panose="020F0502020204030204" pitchFamily="34" charset="0"/>
              </a:rPr>
              <a:t>wool is separated into grades based on the measurement of the wool’s diameter in microns (µm).  Largely, wool is divided into wool suitable for apparel and wool suitable for interiors and other uses. </a:t>
            </a:r>
            <a:r>
              <a:rPr lang="en-US" b="0" i="0">
                <a:solidFill>
                  <a:srgbClr val="000000"/>
                </a:solidFill>
                <a:effectLst/>
                <a:cs typeface="Calibri" panose="020F0502020204030204" pitchFamily="34" charset="0"/>
              </a:rPr>
              <a:t>​</a:t>
            </a:r>
            <a:endParaRPr lang="en-AU" b="0" i="0">
              <a:solidFill>
                <a:srgbClr val="444444"/>
              </a:solidFill>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NOTE THAT </a:t>
            </a:r>
            <a:r>
              <a:rPr lang="en-AU" b="0" i="0" u="none" strike="noStrike">
                <a:solidFill>
                  <a:srgbClr val="000000"/>
                </a:solidFill>
                <a:effectLst/>
                <a:cs typeface="Calibri" panose="020F0502020204030204" pitchFamily="34" charset="0"/>
              </a:rPr>
              <a:t>fibre diameter is one of the most important wool characteristics determining quality and price. </a:t>
            </a:r>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pPr algn="l" rtl="0" fontAlgn="base"/>
            <a:r>
              <a:rPr lang="en-AU" b="0" i="0">
                <a:solidFill>
                  <a:srgbClr val="000000"/>
                </a:solidFill>
                <a:effectLst/>
                <a:cs typeface="Calibri" panose="020F0502020204030204" pitchFamily="34" charset="0"/>
              </a:rPr>
              <a:t>​</a:t>
            </a:r>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wool finer than 25µm is the most suitable for garments.  Stronger (broader) wools are primarily used for carpets, rugs, and upholstery.</a:t>
            </a:r>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6893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US" b="1" i="0" u="none" strike="noStrike">
                <a:solidFill>
                  <a:srgbClr val="000000"/>
                </a:solidFill>
                <a:effectLst/>
                <a:cs typeface="Calibri" panose="020F0502020204030204" pitchFamily="34" charset="0"/>
              </a:rPr>
              <a:t>EXPLAIN THAT </a:t>
            </a:r>
            <a:r>
              <a:rPr lang="en-US" b="0" i="0" u="none" strike="noStrike">
                <a:solidFill>
                  <a:srgbClr val="000000"/>
                </a:solidFill>
                <a:effectLst/>
                <a:cs typeface="Calibri" panose="020F0502020204030204" pitchFamily="34" charset="0"/>
              </a:rPr>
              <a:t>now you have covered off on the benefits of wool in terms of its eco-credentials, you will showcase the inherent properties of the fibre that offer direct benefits to the consumer.</a:t>
            </a:r>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pPr algn="l" rtl="0" fontAlgn="base"/>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endParaRPr lang="en-US">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9898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US" b="1" i="0" u="none" strike="noStrike">
                <a:solidFill>
                  <a:srgbClr val="000000"/>
                </a:solidFill>
                <a:effectLst/>
                <a:cs typeface="Calibri" panose="020F0502020204030204" pitchFamily="34" charset="0"/>
              </a:rPr>
              <a:t>EXPLAIN THAT </a:t>
            </a:r>
            <a:r>
              <a:rPr lang="en-US" b="0" i="0" u="none" strike="noStrike">
                <a:solidFill>
                  <a:srgbClr val="000000"/>
                </a:solidFill>
                <a:effectLst/>
                <a:cs typeface="Calibri" panose="020F0502020204030204" pitchFamily="34" charset="0"/>
              </a:rPr>
              <a:t>you will now take participants through the six compelling reasons to choose and use wool</a:t>
            </a:r>
            <a:r>
              <a:rPr lang="en-US" u="none" strike="noStrike">
                <a:solidFill>
                  <a:srgbClr val="000000"/>
                </a:solidFill>
                <a:cs typeface="Calibri" panose="020F0502020204030204" pitchFamily="34" charset="0"/>
              </a:rPr>
              <a:t>.</a:t>
            </a:r>
            <a:endParaRPr lang="en-US" b="0" i="0">
              <a:solidFill>
                <a:srgbClr val="000000"/>
              </a:solidFill>
              <a:effectLst/>
              <a:cs typeface="Calibri" panose="020F0502020204030204" pitchFamily="34" charset="0"/>
            </a:endParaRPr>
          </a:p>
          <a:p>
            <a:pPr algn="l" rtl="0" fontAlgn="base"/>
            <a:r>
              <a:rPr lang="en-US" b="0" i="0" u="none" strike="noStrike">
                <a:solidFill>
                  <a:srgbClr val="000000"/>
                </a:solidFill>
                <a:effectLst/>
                <a:cs typeface="Calibri" panose="020F0502020204030204" pitchFamily="34" charset="0"/>
              </a:rPr>
              <a:t> </a:t>
            </a:r>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endParaRPr lang="en-US">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12235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AU" b="1" i="0" u="none" strike="noStrike">
                <a:effectLst/>
                <a:cs typeface="Calibri" panose="020F0502020204030204" pitchFamily="34" charset="0"/>
              </a:rPr>
              <a:t>NOTE THAT </a:t>
            </a:r>
            <a:r>
              <a:rPr lang="en-AU" b="0" i="0" u="none" strike="noStrike">
                <a:effectLst/>
                <a:cs typeface="Calibri" panose="020F0502020204030204" pitchFamily="34" charset="0"/>
              </a:rPr>
              <a:t>compared with synthetic fibres, wool has a range of important ‘eco-credentials’, which appeal to environmentally conscious consumers.</a:t>
            </a:r>
            <a:r>
              <a:rPr lang="en-US" b="0" i="0">
                <a:effectLst/>
                <a:cs typeface="Calibri" panose="020F0502020204030204" pitchFamily="34" charset="0"/>
              </a:rPr>
              <a:t>​</a:t>
            </a:r>
            <a:endParaRPr lang="en-AU" b="0" i="0">
              <a:effectLst/>
              <a:cs typeface="Calibri" panose="020F0502020204030204" pitchFamily="34" charset="0"/>
            </a:endParaRPr>
          </a:p>
          <a:p>
            <a:pPr algn="l" rtl="0" fontAlgn="base"/>
            <a:r>
              <a:rPr lang="en-AU" b="1" i="0" u="none" strike="noStrike">
                <a:effectLst/>
                <a:cs typeface="Calibri" panose="020F0502020204030204" pitchFamily="34" charset="0"/>
              </a:rPr>
              <a:t>INDICATE THAT </a:t>
            </a:r>
            <a:r>
              <a:rPr lang="en-AU" b="0" i="0" u="none" strike="noStrike">
                <a:effectLst/>
                <a:cs typeface="Calibri" panose="020F0502020204030204" pitchFamily="34" charset="0"/>
              </a:rPr>
              <a:t>one major reason people choose wool is because it is a natural resource.</a:t>
            </a:r>
            <a:r>
              <a:rPr lang="en-US" b="0" i="0">
                <a:effectLst/>
                <a:cs typeface="Calibri" panose="020F0502020204030204" pitchFamily="34" charset="0"/>
              </a:rPr>
              <a:t>​</a:t>
            </a:r>
            <a:endParaRPr lang="en-AU" b="0" i="0">
              <a:effectLst/>
              <a:cs typeface="Calibri" panose="020F0502020204030204" pitchFamily="34" charset="0"/>
            </a:endParaRPr>
          </a:p>
          <a:p>
            <a:pPr algn="l" rtl="0" fontAlgn="base"/>
            <a:r>
              <a:rPr lang="en-AU" b="1" i="0" u="none" strike="noStrike">
                <a:effectLst/>
                <a:cs typeface="Calibri" panose="020F0502020204030204" pitchFamily="34" charset="0"/>
              </a:rPr>
              <a:t>REINFORCE</a:t>
            </a:r>
            <a:r>
              <a:rPr lang="en-AU" b="0" i="0" u="none" strike="noStrike">
                <a:effectLst/>
                <a:cs typeface="Calibri" panose="020F0502020204030204" pitchFamily="34" charset="0"/>
              </a:rPr>
              <a:t> </a:t>
            </a:r>
            <a:r>
              <a:rPr lang="en-AU" b="1" i="0" u="none" strike="noStrike">
                <a:effectLst/>
                <a:cs typeface="Calibri" panose="020F0502020204030204" pitchFamily="34" charset="0"/>
              </a:rPr>
              <a:t>THAT</a:t>
            </a:r>
            <a:r>
              <a:rPr lang="en-AU" b="0" i="0" u="none" strike="noStrike">
                <a:effectLst/>
                <a:cs typeface="Calibri" panose="020F0502020204030204" pitchFamily="34" charset="0"/>
              </a:rPr>
              <a:t> by consuming a combination of water, grass and sunshine, sheep produce wool — a completely natural fibre.</a:t>
            </a:r>
            <a:r>
              <a:rPr lang="en-US" b="0" i="0">
                <a:effectLst/>
                <a:cs typeface="Calibri" panose="020F0502020204030204" pitchFamily="34" charset="0"/>
              </a:rPr>
              <a:t>​</a:t>
            </a:r>
            <a:endParaRPr lang="en-AU" b="0" i="0">
              <a:effectLst/>
              <a:cs typeface="Calibri" panose="020F0502020204030204" pitchFamily="34" charset="0"/>
            </a:endParaRPr>
          </a:p>
          <a:p>
            <a:pPr algn="l" rtl="0" fontAlgn="base"/>
            <a:r>
              <a:rPr lang="en-AU" b="1" i="0" u="none" strike="noStrike">
                <a:effectLst/>
                <a:cs typeface="Calibri" panose="020F0502020204030204" pitchFamily="34" charset="0"/>
              </a:rPr>
              <a:t>POINT OUT </a:t>
            </a:r>
            <a:r>
              <a:rPr lang="en-AU" b="0" i="0" u="none" strike="noStrike">
                <a:effectLst/>
                <a:cs typeface="Calibri" panose="020F0502020204030204" pitchFamily="34" charset="0"/>
              </a:rPr>
              <a:t>that unlike the raw products used to create synthetic fibres, such as petroleum-based chemicals or petrochemicals, wool is a completely renewable resource.  Every year, following shearing, sheep grow a new fleece — just like our hair grows back after a haircut.</a:t>
            </a:r>
            <a:r>
              <a:rPr lang="en-US" b="0" i="0">
                <a:effectLst/>
                <a:cs typeface="Calibri" panose="020F0502020204030204" pitchFamily="34" charset="0"/>
              </a:rPr>
              <a:t>​</a:t>
            </a:r>
            <a:endParaRPr lang="en-AU" b="0" i="0">
              <a:effectLst/>
              <a:cs typeface="Calibri" panose="020F0502020204030204" pitchFamily="34" charset="0"/>
            </a:endParaRPr>
          </a:p>
          <a:p>
            <a:pPr algn="l" rtl="0" fontAlgn="base"/>
            <a:r>
              <a:rPr lang="en-AU" b="1" i="0" u="none" strike="noStrike">
                <a:effectLst/>
                <a:cs typeface="Calibri" panose="020F0502020204030204" pitchFamily="34" charset="0"/>
              </a:rPr>
              <a:t>EXPLAIN THAT </a:t>
            </a:r>
            <a:r>
              <a:rPr lang="en-AU" b="0" i="0" u="none" strike="noStrike">
                <a:effectLst/>
                <a:cs typeface="Calibri" panose="020F0502020204030204" pitchFamily="34" charset="0"/>
              </a:rPr>
              <a:t>because wool is a natural fibre, it </a:t>
            </a:r>
            <a:r>
              <a:rPr lang="en-AU">
                <a:cs typeface="Calibri" panose="020F0502020204030204" pitchFamily="34" charset="0"/>
              </a:rPr>
              <a:t>also </a:t>
            </a:r>
            <a:r>
              <a:rPr lang="en-AU" b="0" i="0" u="none" strike="noStrike">
                <a:effectLst/>
                <a:cs typeface="Calibri" panose="020F0502020204030204" pitchFamily="34" charset="0"/>
              </a:rPr>
              <a:t>is biodegradable.  </a:t>
            </a:r>
            <a:r>
              <a:rPr lang="en-US" b="0" i="0">
                <a:effectLst/>
                <a:cs typeface="Calibri" panose="020F0502020204030204" pitchFamily="34" charset="0"/>
              </a:rPr>
              <a:t>​</a:t>
            </a:r>
            <a:endParaRPr lang="en-AU" b="0" i="0">
              <a:effectLst/>
              <a:cs typeface="Calibri" panose="020F0502020204030204" pitchFamily="34" charset="0"/>
            </a:endParaRPr>
          </a:p>
          <a:p>
            <a:pPr algn="l" rtl="0" fontAlgn="base"/>
            <a:r>
              <a:rPr lang="en-AU" b="1" i="0" u="none" strike="noStrike">
                <a:effectLst/>
                <a:cs typeface="Calibri" panose="020F0502020204030204" pitchFamily="34" charset="0"/>
              </a:rPr>
              <a:t>NOTE THAT </a:t>
            </a:r>
            <a:r>
              <a:rPr lang="en-AU" b="0" i="0" u="none" strike="noStrike">
                <a:effectLst/>
                <a:cs typeface="Calibri" panose="020F0502020204030204" pitchFamily="34" charset="0"/>
              </a:rPr>
              <a:t>you will now take a moment to investigate the biodegradability of wool a little further.</a:t>
            </a:r>
            <a:r>
              <a:rPr lang="en-US" b="0" i="0">
                <a:effectLst/>
                <a:cs typeface="Calibri" panose="020F0502020204030204" pitchFamily="34" charset="0"/>
              </a:rPr>
              <a:t>​</a:t>
            </a:r>
          </a:p>
          <a:p>
            <a:pPr algn="l" rtl="0" fontAlgn="base"/>
            <a:r>
              <a:rPr lang="en-AU" b="0" i="0">
                <a:effectLst/>
                <a:cs typeface="Calibri" panose="020F0502020204030204" pitchFamily="34" charset="0"/>
              </a:rPr>
              <a:t>​</a:t>
            </a:r>
          </a:p>
          <a:p>
            <a:pPr algn="l" rtl="0" fontAlgn="base"/>
            <a:r>
              <a:rPr lang="en-US" b="0" i="0">
                <a:effectLst/>
                <a:cs typeface="Calibri" panose="020F0502020204030204" pitchFamily="34" charset="0"/>
              </a:rPr>
              <a: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028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AU" b="1" i="0" u="none" strike="noStrike">
                <a:solidFill>
                  <a:srgbClr val="000000"/>
                </a:solidFill>
                <a:effectLst/>
                <a:cs typeface="Calibri" panose="020F0502020204030204" pitchFamily="34" charset="0"/>
              </a:rPr>
              <a:t>NOTE THAT</a:t>
            </a:r>
            <a:r>
              <a:rPr lang="en-AU" i="0" u="none" strike="noStrike">
                <a:solidFill>
                  <a:srgbClr val="000000"/>
                </a:solidFill>
                <a:effectLst/>
                <a:cs typeface="Calibri" panose="020F0502020204030204" pitchFamily="34" charset="0"/>
              </a:rPr>
              <a:t> research trials have shown that 100% Merino wool fabrics can biodegrade by 95% after 15 weeks of burial in soil, but the rate varies with soil climate and wool characteristics.</a:t>
            </a:r>
          </a:p>
          <a:p>
            <a:pPr algn="l" rtl="0" fontAlgn="base"/>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because wool is composed of protein (keratin), at the end of its useful life microbes within the soil digest the fibre and return nutrients to the soil.</a:t>
            </a:r>
            <a:r>
              <a:rPr lang="en-US" b="0" i="0">
                <a:solidFill>
                  <a:srgbClr val="000000"/>
                </a:solidFill>
                <a:effectLst/>
                <a:cs typeface="Calibri" panose="020F0502020204030204" pitchFamily="34" charset="0"/>
              </a:rPr>
              <a:t>​</a:t>
            </a:r>
            <a:endParaRPr lang="en-AU" b="0" i="0">
              <a:solidFill>
                <a:srgbClr val="444444"/>
              </a:solidFill>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NOTE  THAT </a:t>
            </a:r>
            <a:r>
              <a:rPr lang="en-AU" b="0" i="0" u="none" strike="noStrike">
                <a:solidFill>
                  <a:srgbClr val="000000"/>
                </a:solidFill>
                <a:effectLst/>
                <a:cs typeface="Calibri" panose="020F0502020204030204" pitchFamily="34" charset="0"/>
              </a:rPr>
              <a:t>synthetic fibres, on the other hand, can be extremely slow to degrade and significantly contribute to the world’s overflowing landfills. In landfills wool degrades rapidly with no long-term damage to the environment.</a:t>
            </a:r>
            <a:r>
              <a:rPr lang="en-US" b="0" i="0">
                <a:solidFill>
                  <a:srgbClr val="000000"/>
                </a:solidFill>
                <a:effectLst/>
                <a:cs typeface="Calibri" panose="020F0502020204030204" pitchFamily="34" charset="0"/>
              </a:rPr>
              <a:t>​</a:t>
            </a:r>
            <a:endParaRPr lang="en-AU" b="0" i="0">
              <a:solidFill>
                <a:srgbClr val="444444"/>
              </a:solidFill>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if wool is kept warm and moist or buried in soil, bacteria and fungal growths develop, which produce enzymes that digest wool. On the other hand, thanks to the unique chemical structure of keratin and wool’s tough, water-repellent outer layer, clean and dry wool fibres do not readily degrade in everyday use and storage. </a:t>
            </a:r>
            <a:r>
              <a:rPr lang="en-AU" b="0" i="0" u="none" strike="noStrike">
                <a:effectLst/>
                <a:cs typeface="Calibri" panose="020F0502020204030204" pitchFamily="34" charset="0"/>
              </a:rPr>
              <a:t>This allows wool products to be resilient and long-lasting during use and care.</a:t>
            </a:r>
            <a:r>
              <a:rPr lang="en-US" b="0" i="0">
                <a:effectLst/>
                <a:cs typeface="Calibri" panose="020F0502020204030204" pitchFamily="34" charset="0"/>
              </a:rPr>
              <a:t>​</a:t>
            </a:r>
            <a:endParaRPr lang="en-AU" b="0" i="0">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NOTE  THAT </a:t>
            </a:r>
            <a:r>
              <a:rPr lang="en-AU" b="0" i="0" u="none" strike="noStrike">
                <a:solidFill>
                  <a:srgbClr val="000000"/>
                </a:solidFill>
                <a:effectLst/>
                <a:cs typeface="Calibri" panose="020F0502020204030204" pitchFamily="34" charset="0"/>
              </a:rPr>
              <a:t>wool can be composted with other organic material to create a type of fertiliser, rich in nutrients, which can be used to improve pasture for animals.</a:t>
            </a:r>
            <a:r>
              <a:rPr lang="en-US" b="0" i="0">
                <a:solidFill>
                  <a:srgbClr val="000000"/>
                </a:solidFill>
                <a:effectLst/>
                <a:cs typeface="Calibri" panose="020F0502020204030204" pitchFamily="34" charset="0"/>
              </a:rPr>
              <a:t>​</a:t>
            </a:r>
            <a:endParaRPr lang="en-AU" b="0" i="0">
              <a:solidFill>
                <a:srgbClr val="444444"/>
              </a:solidFill>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REFER TO </a:t>
            </a:r>
            <a:r>
              <a:rPr lang="en-AU" b="0" i="0" u="none" strike="noStrike">
                <a:solidFill>
                  <a:srgbClr val="000000"/>
                </a:solidFill>
                <a:effectLst/>
                <a:cs typeface="Calibri" panose="020F0502020204030204" pitchFamily="34" charset="0"/>
              </a:rPr>
              <a:t>the slide as you reinforce that numerous trials comparing wool with synthetic fibres, such as polyester, have shown that wool can break down into the soil far more rapidly.  In fact, in the right conditions, wool can decompose in a matter of weeks or months, improving the natural condition of the soil. Synthetics can take hundreds of years to break down and are a pollutant, with no benefits to soil health and function.</a:t>
            </a:r>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pPr algn="l" rtl="0" fontAlgn="base"/>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pPr algn="l" rtl="0" fontAlgn="base"/>
            <a:r>
              <a:rPr lang="en-GB" b="0" i="0">
                <a:solidFill>
                  <a:srgbClr val="000000"/>
                </a:solidFill>
                <a:effectLst/>
                <a:cs typeface="Calibri" panose="020F0502020204030204" pitchFamily="34" charset="0"/>
              </a:rPr>
              <a:t>​</a:t>
            </a:r>
            <a:endParaRPr lang="en-GB" b="0" i="0">
              <a:solidFill>
                <a:srgbClr val="444444"/>
              </a:solidFill>
              <a:effectLst/>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88193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i="0" u="none" strike="noStrike">
                <a:solidFill>
                  <a:srgbClr val="000000"/>
                </a:solidFill>
                <a:effectLst/>
                <a:cs typeface="Calibri" panose="020F0502020204030204" pitchFamily="34" charset="0"/>
              </a:rPr>
              <a:t>NOTE THAT </a:t>
            </a:r>
            <a:r>
              <a:rPr lang="en-US" b="0" i="0" u="none" strike="noStrike">
                <a:solidFill>
                  <a:srgbClr val="000000"/>
                </a:solidFill>
                <a:effectLst/>
                <a:cs typeface="Calibri" panose="020F0502020204030204" pitchFamily="34" charset="0"/>
              </a:rPr>
              <a:t>the unique properties of the wool fibre lie at the core of a range of cutting-edge product innovations.  You will now showcase some of the ways product developers are exploring the potential of this versatile natural fibre.</a:t>
            </a:r>
            <a:r>
              <a:rPr lang="en-US" b="0" i="0">
                <a:solidFill>
                  <a:srgbClr val="000000"/>
                </a:solidFill>
                <a:effectLst/>
                <a:cs typeface="Calibri" panose="020F0502020204030204" pitchFamily="34" charset="0"/>
              </a:rPr>
              <a:t>​</a:t>
            </a:r>
            <a:endParaRPr lang="en-US">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46248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The Woolmark Company supports supply chain optimisation by partnering with designers, brands and retailers to champion the infinite potential of Merino wool. </a:t>
            </a:r>
          </a:p>
          <a:p>
            <a:pPr algn="l" rtl="0" fontAlgn="base"/>
            <a:r>
              <a:rPr lang="en-AU" b="1">
                <a:solidFill>
                  <a:srgbClr val="000000"/>
                </a:solidFill>
                <a:cs typeface="Calibri" panose="020F0502020204030204" pitchFamily="34" charset="0"/>
              </a:rPr>
              <a:t>REINFORCE THAT </a:t>
            </a:r>
            <a:r>
              <a:rPr lang="en-AU" b="0" i="0" u="none" strike="noStrike">
                <a:solidFill>
                  <a:srgbClr val="000000"/>
                </a:solidFill>
                <a:effectLst/>
                <a:cs typeface="Calibri" panose="020F0502020204030204" pitchFamily="34" charset="0"/>
              </a:rPr>
              <a:t>we offer design-team support, with quality assurance, seasonal consultation, product innovation and supply chain assistance.</a:t>
            </a:r>
            <a:r>
              <a:rPr lang="en-US" b="0" i="0">
                <a:solidFill>
                  <a:srgbClr val="000000"/>
                </a:solidFill>
                <a:effectLst/>
                <a:cs typeface="Calibri" panose="020F0502020204030204" pitchFamily="34" charset="0"/>
              </a:rPr>
              <a:t>​</a:t>
            </a:r>
            <a:r>
              <a:rPr lang="en-AU">
                <a:solidFill>
                  <a:srgbClr val="444444"/>
                </a:solidFill>
                <a:cs typeface="Calibri" panose="020F0502020204030204" pitchFamily="34" charset="0"/>
              </a:rPr>
              <a:t> </a:t>
            </a:r>
            <a:r>
              <a:rPr lang="en-AU" b="0" i="0" u="none" strike="noStrike">
                <a:solidFill>
                  <a:srgbClr val="000000"/>
                </a:solidFill>
                <a:effectLst/>
                <a:cs typeface="Calibri" panose="020F0502020204030204" pitchFamily="34" charset="0"/>
              </a:rPr>
              <a:t>The Woolmark Company provides sourcing </a:t>
            </a:r>
            <a:r>
              <a:rPr lang="en-AU" b="0" i="0" u="none" strike="noStrike">
                <a:effectLst/>
                <a:cs typeface="Calibri" panose="020F0502020204030204" pitchFamily="34" charset="0"/>
              </a:rPr>
              <a:t>support and direct access to the global wool manufacturing industry through the Wool Lab. The Wool Lab is a seasonal guide to the latest innovations in wool, sourced from more than 100 of the world’s best spinners and weavers in our global supply network.</a:t>
            </a:r>
            <a:r>
              <a:rPr lang="en-US" b="0" i="0">
                <a:effectLst/>
                <a:cs typeface="Calibri" panose="020F0502020204030204" pitchFamily="34" charset="0"/>
              </a:rPr>
              <a:t>​</a:t>
            </a:r>
          </a:p>
          <a:p>
            <a:pPr algn="l" rtl="0" fontAlgn="base"/>
            <a:r>
              <a:rPr lang="en-AU" b="0" i="0">
                <a:solidFill>
                  <a:srgbClr val="000000"/>
                </a:solidFill>
                <a:effectLst/>
                <a:cs typeface="Calibri" panose="020F0502020204030204" pitchFamily="34" charset="0"/>
              </a:rPr>
              <a:t>​</a:t>
            </a:r>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The Woolmark Company supports research, development and innovation by funding and delivering research to improve wool production and processing through fibre science, traceability and investments that advance environmentally responsible practices and animal welfare. </a:t>
            </a:r>
            <a:r>
              <a:rPr lang="en-AU" b="0" i="0">
                <a:solidFill>
                  <a:srgbClr val="000000"/>
                </a:solidFill>
                <a:effectLst/>
                <a:cs typeface="Calibri" panose="020F0502020204030204" pitchFamily="34" charset="0"/>
              </a:rPr>
              <a:t>​</a:t>
            </a:r>
            <a:endParaRPr lang="en-AU" b="0" i="0">
              <a:solidFill>
                <a:srgbClr val="444444"/>
              </a:solidFill>
              <a:effectLst/>
              <a:cs typeface="Calibri" panose="020F0502020204030204" pitchFamily="34" charset="0"/>
            </a:endParaRPr>
          </a:p>
          <a:p>
            <a:pPr algn="l" rtl="0" fontAlgn="base"/>
            <a:r>
              <a:rPr lang="en-AU" b="0" i="0">
                <a:solidFill>
                  <a:srgbClr val="000000"/>
                </a:solidFill>
                <a:effectLst/>
                <a:cs typeface="Calibri" panose="020F0502020204030204" pitchFamily="34" charset="0"/>
              </a:rPr>
              <a:t>​</a:t>
            </a:r>
            <a:r>
              <a:rPr lang="en-AU" b="1" i="0" u="none" strike="noStrike">
                <a:effectLst/>
                <a:cs typeface="Calibri" panose="020F0502020204030204" pitchFamily="34" charset="0"/>
              </a:rPr>
              <a:t>NOTE THAT</a:t>
            </a:r>
            <a:r>
              <a:rPr lang="en-AU" b="0" i="0" u="none" strike="noStrike">
                <a:effectLst/>
                <a:cs typeface="Calibri" panose="020F0502020204030204" pitchFamily="34" charset="0"/>
              </a:rPr>
              <a:t> between 2016 to 2019, The Woolmark Company invested more than AU$15 million in educational initiatives for students and industry professionals. During 2019 we launched the Woolmark Learning Centre, a freely accessible online educational resource for anyone with an interesting wool.</a:t>
            </a:r>
            <a:r>
              <a:rPr lang="en-US" b="0" i="0">
                <a:effectLst/>
                <a:cs typeface="Calibri" panose="020F0502020204030204" pitchFamily="34" charset="0"/>
              </a:rPr>
              <a:t>​</a:t>
            </a:r>
            <a:endParaRPr lang="en-AU" b="0" i="0">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The Woolmark Company strives to change the vocabulary around wool. We champion the performance and environmental benefits of the fibre to ensure industry and consumers are informed and inspired to make better purchasing choices.</a:t>
            </a:r>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pPr algn="l" rtl="0" fontAlgn="base"/>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pPr algn="l" rtl="0" fontAlgn="base"/>
            <a:r>
              <a:rPr lang="en-US" b="0" i="0">
                <a:solidFill>
                  <a:srgbClr val="FF0000"/>
                </a:solidFill>
                <a:effectLst/>
                <a:cs typeface="Calibri" panose="020F0502020204030204" pitchFamily="34" charset="0"/>
              </a:rPr>
              <a:t>​</a:t>
            </a:r>
            <a:endParaRPr lang="en-US" b="0" i="0">
              <a:solidFill>
                <a:srgbClr val="444444"/>
              </a:solidFill>
              <a:effectLst/>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85108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EC7013F6-F1D3-6E46-A4FB-D1246F259878}" type="slidenum">
              <a:rPr kumimoji="0" lang="en-US" sz="12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23</a:t>
            </a:fld>
            <a:endParaRPr kumimoji="0" lang="en-US" sz="12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25916368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fontAlgn="base"/>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products carrying the ‘Pure New Wool’ logo have been certified to contain 100% new wool, meaning they do not contain any recycled, re-purposed or re-used wool.</a:t>
            </a:r>
            <a:r>
              <a:rPr lang="en-US" b="0" i="0">
                <a:solidFill>
                  <a:srgbClr val="000000"/>
                </a:solidFill>
                <a:effectLst/>
                <a:cs typeface="Calibri" panose="020F0502020204030204" pitchFamily="34" charset="0"/>
              </a:rPr>
              <a:t>​</a:t>
            </a:r>
            <a:endParaRPr lang="en-AU" b="0" i="0">
              <a:solidFill>
                <a:srgbClr val="444444"/>
              </a:solidFill>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EXPLAIN THAT </a:t>
            </a:r>
            <a:r>
              <a:rPr lang="en-AU" b="0" i="0" u="none" strike="noStrike">
                <a:solidFill>
                  <a:srgbClr val="000000"/>
                </a:solidFill>
                <a:effectLst/>
                <a:cs typeface="Calibri" panose="020F0502020204030204" pitchFamily="34" charset="0"/>
              </a:rPr>
              <a:t>products carrying the ‘Wool Rich Blend’ logo have been certified to contain 50% or more new wool.  Products carrying the ‘Wool Blend Performance’ logo have been tested to contain between 30% and 49.9% new wool. Sub-brands are available for apparel and interior textile products that meet other specific product quality measures.</a:t>
            </a:r>
            <a:r>
              <a:rPr lang="en-US" b="0" i="0">
                <a:solidFill>
                  <a:srgbClr val="000000"/>
                </a:solidFill>
                <a:effectLst/>
                <a:cs typeface="Calibri" panose="020F0502020204030204" pitchFamily="34" charset="0"/>
              </a:rPr>
              <a:t>​</a:t>
            </a:r>
            <a:endParaRPr lang="en-AU" b="0" i="0">
              <a:solidFill>
                <a:srgbClr val="444444"/>
              </a:solidFill>
              <a:effectLst/>
              <a:cs typeface="Calibri" panose="020F0502020204030204" pitchFamily="34" charset="0"/>
            </a:endParaRPr>
          </a:p>
          <a:p>
            <a:pPr algn="l" rtl="0" fontAlgn="base"/>
            <a:r>
              <a:rPr lang="en-AU" b="1" i="0" u="none" strike="noStrike">
                <a:solidFill>
                  <a:srgbClr val="000000"/>
                </a:solidFill>
                <a:effectLst/>
                <a:cs typeface="Calibri" panose="020F0502020204030204" pitchFamily="34" charset="0"/>
              </a:rPr>
              <a:t>INDICATE THAT </a:t>
            </a:r>
            <a:r>
              <a:rPr lang="en-AU" b="0" i="0" u="none" strike="noStrike">
                <a:solidFill>
                  <a:srgbClr val="000000"/>
                </a:solidFill>
                <a:effectLst/>
                <a:cs typeface="Calibri" panose="020F0502020204030204" pitchFamily="34" charset="0"/>
              </a:rPr>
              <a:t>consumers can be assured that products carrying a Woolmark logo have been rigorously and independently tested and awarded with a trusted mark of quality endorsement.</a:t>
            </a:r>
            <a:r>
              <a:rPr lang="en-US" b="0" i="0">
                <a:solidFill>
                  <a:srgbClr val="000000"/>
                </a:solidFill>
                <a:effectLst/>
                <a:cs typeface="Calibri" panose="020F0502020204030204" pitchFamily="34" charset="0"/>
              </a:rPr>
              <a:t>​</a:t>
            </a:r>
            <a:endParaRPr lang="en-AU" b="1" i="0" u="none" strike="noStrike">
              <a:solidFill>
                <a:srgbClr val="000000"/>
              </a:solidFill>
              <a:effectLst/>
              <a:cs typeface="Calibri" panose="020F0502020204030204" pitchFamily="34" charset="0"/>
            </a:endParaRPr>
          </a:p>
          <a:p>
            <a:pPr marL="0" marR="0" lvl="0" indent="0" algn="l" defTabSz="1828709" rtl="0" eaLnBrk="1" fontAlgn="base" latinLnBrk="0" hangingPunct="1">
              <a:lnSpc>
                <a:spcPct val="100000"/>
              </a:lnSpc>
              <a:spcBef>
                <a:spcPts val="0"/>
              </a:spcBef>
              <a:spcAft>
                <a:spcPts val="0"/>
              </a:spcAft>
              <a:buClrTx/>
              <a:buSzTx/>
              <a:buFontTx/>
              <a:buNone/>
              <a:tabLst/>
              <a:defRPr/>
            </a:pPr>
            <a:r>
              <a:rPr lang="en-AU" b="1" i="0" u="none" strike="noStrike">
                <a:solidFill>
                  <a:srgbClr val="000000"/>
                </a:solidFill>
                <a:effectLst/>
                <a:cs typeface="Calibri" panose="020F0502020204030204" pitchFamily="34" charset="0"/>
              </a:rPr>
              <a:t>ASK PARTICIPANTS </a:t>
            </a:r>
            <a:r>
              <a:rPr lang="en-AU" b="0" i="0" u="none" strike="noStrike">
                <a:solidFill>
                  <a:srgbClr val="000000"/>
                </a:solidFill>
                <a:effectLst/>
                <a:cs typeface="Calibri" panose="020F0502020204030204" pitchFamily="34" charset="0"/>
              </a:rPr>
              <a:t>if they have any questions about The Woolmark Company before you proceed, if time allows.</a:t>
            </a:r>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pPr algn="l" rtl="0" fontAlgn="base"/>
            <a:endParaRPr lang="en-US" b="0" i="0">
              <a:solidFill>
                <a:srgbClr val="444444"/>
              </a:solidFill>
              <a:effectLst/>
              <a:cs typeface="Calibri" panose="020F0502020204030204" pitchFamily="34" charset="0"/>
            </a:endParaRPr>
          </a:p>
          <a:p>
            <a:pPr algn="l" rtl="0" fontAlgn="base"/>
            <a:r>
              <a:rPr lang="en-US" b="0" i="0">
                <a:solidFill>
                  <a:srgbClr val="000000"/>
                </a:solidFill>
                <a:effectLst/>
                <a:cs typeface="Calibri" panose="020F0502020204030204" pitchFamily="34" charset="0"/>
              </a:rPr>
              <a:t>​</a:t>
            </a:r>
            <a:endParaRPr lang="en-US" b="0" i="0">
              <a:solidFill>
                <a:srgbClr val="444444"/>
              </a:solidFill>
              <a:effectLst/>
              <a:cs typeface="Calibri" panose="020F0502020204030204" pitchFamily="34" charset="0"/>
            </a:endParaRPr>
          </a:p>
          <a:p>
            <a:endParaRPr lang="en-US">
              <a:cs typeface="Calibri" panose="020F050202020403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0ECDD15-8AA4-7A4C-A507-7BBC661F81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70028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COVER - Fashion">
    <p:spTree>
      <p:nvGrpSpPr>
        <p:cNvPr id="1" name=""/>
        <p:cNvGrpSpPr/>
        <p:nvPr/>
      </p:nvGrpSpPr>
      <p:grpSpPr>
        <a:xfrm>
          <a:off x="0" y="0"/>
          <a:ext cx="0" cy="0"/>
          <a:chOff x="0" y="0"/>
          <a:chExt cx="0" cy="0"/>
        </a:xfrm>
      </p:grpSpPr>
      <p:pic>
        <p:nvPicPr>
          <p:cNvPr id="11" name="AWI_Tiverton_Victoria_240318-19_LHam_0801.jpg" descr="AWI_Tiverton_Victoria_240318-19_LHam_0801.jpg"/>
          <p:cNvPicPr>
            <a:picLocks noChangeAspect="1"/>
          </p:cNvPicPr>
          <p:nvPr/>
        </p:nvPicPr>
        <p:blipFill>
          <a:blip r:embed="rId2" cstate="screen">
            <a:extLst>
              <a:ext uri="{28A0092B-C50C-407E-A947-70E740481C1C}">
                <a14:useLocalDpi xmlns:a14="http://schemas.microsoft.com/office/drawing/2010/main"/>
              </a:ext>
            </a:extLst>
          </a:blip>
          <a:srcRect t="7643" b="7643"/>
          <a:stretch>
            <a:fillRect/>
          </a:stretch>
        </p:blipFill>
        <p:spPr>
          <a:xfrm>
            <a:off x="7342" y="-10716"/>
            <a:ext cx="24369316" cy="13762700"/>
          </a:xfrm>
          <a:prstGeom prst="rect">
            <a:avLst/>
          </a:prstGeom>
          <a:ln w="12700">
            <a:miter lim="400000"/>
          </a:ln>
        </p:spPr>
      </p:pic>
      <p:pic>
        <p:nvPicPr>
          <p:cNvPr id="12" name="WOOLMARK_white.png" descr="WOOLMARK_white.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079527" y="2607357"/>
            <a:ext cx="4224946" cy="4149685"/>
          </a:xfrm>
          <a:prstGeom prst="rect">
            <a:avLst/>
          </a:prstGeom>
          <a:ln w="12700">
            <a:miter lim="400000"/>
          </a:ln>
        </p:spPr>
      </p:pic>
      <p:sp>
        <p:nvSpPr>
          <p:cNvPr id="13" name="BRAND TOOLKIT"/>
          <p:cNvSpPr txBox="1"/>
          <p:nvPr/>
        </p:nvSpPr>
        <p:spPr>
          <a:xfrm>
            <a:off x="10199868" y="9736673"/>
            <a:ext cx="3984264" cy="5079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a:lnSpc>
                <a:spcPts val="3200"/>
              </a:lnSpc>
              <a:spcBef>
                <a:spcPts val="2800"/>
              </a:spcBef>
              <a:tabLst/>
              <a:defRPr sz="2700" spc="-28" baseline="0">
                <a:solidFill>
                  <a:srgbClr val="FFFFFF"/>
                </a:solidFill>
                <a:latin typeface="DINOT-Medium"/>
                <a:ea typeface="DINOT-Medium"/>
                <a:cs typeface="DINOT-Medium"/>
                <a:sym typeface="DINOT-Medium"/>
              </a:defRPr>
            </a:lvl1pPr>
          </a:lstStyle>
          <a:p>
            <a:r>
              <a:t>BRAND TOOLKIT</a:t>
            </a:r>
          </a:p>
        </p:txBody>
      </p:sp>
      <p:sp>
        <p:nvSpPr>
          <p:cNvPr id="14" name="Slide Number"/>
          <p:cNvSpPr txBox="1">
            <a:spLocks noGrp="1"/>
          </p:cNvSpPr>
          <p:nvPr>
            <p:ph type="sldNum" sz="quarter" idx="2"/>
          </p:nvPr>
        </p:nvSpPr>
        <p:spPr>
          <a:xfrm>
            <a:off x="23183380" y="12490263"/>
            <a:ext cx="824383" cy="1046734"/>
          </a:xfrm>
          <a:prstGeom prst="rect">
            <a:avLst/>
          </a:prstGeom>
        </p:spPr>
        <p:txBody>
          <a:bodyPr anchor="b"/>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Blank - White">
    <p:spTree>
      <p:nvGrpSpPr>
        <p:cNvPr id="1" name=""/>
        <p:cNvGrpSpPr/>
        <p:nvPr/>
      </p:nvGrpSpPr>
      <p:grpSpPr>
        <a:xfrm>
          <a:off x="0" y="0"/>
          <a:ext cx="0" cy="0"/>
          <a:chOff x="0" y="0"/>
          <a:chExt cx="0" cy="0"/>
        </a:xfrm>
      </p:grpSpPr>
      <p:sp>
        <p:nvSpPr>
          <p:cNvPr id="39" name="Slide Number"/>
          <p:cNvSpPr txBox="1">
            <a:spLocks noGrp="1"/>
          </p:cNvSpPr>
          <p:nvPr>
            <p:ph type="sldNum" sz="quarter" idx="2"/>
          </p:nvPr>
        </p:nvSpPr>
        <p:spPr>
          <a:xfrm>
            <a:off x="21267267" y="12342812"/>
            <a:ext cx="824384" cy="104673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Blank - Black">
    <p:bg>
      <p:bgPr>
        <a:solidFill>
          <a:srgbClr val="151515"/>
        </a:solidFill>
        <a:effectLst/>
      </p:bgPr>
    </p:bg>
    <p:spTree>
      <p:nvGrpSpPr>
        <p:cNvPr id="1" name=""/>
        <p:cNvGrpSpPr/>
        <p:nvPr/>
      </p:nvGrpSpPr>
      <p:grpSpPr>
        <a:xfrm>
          <a:off x="0" y="0"/>
          <a:ext cx="0" cy="0"/>
          <a:chOff x="0" y="0"/>
          <a:chExt cx="0" cy="0"/>
        </a:xfrm>
      </p:grpSpPr>
      <p:sp>
        <p:nvSpPr>
          <p:cNvPr id="46" name="Slide Number"/>
          <p:cNvSpPr txBox="1">
            <a:spLocks noGrp="1"/>
          </p:cNvSpPr>
          <p:nvPr>
            <p:ph type="sldNum" sz="quarter" idx="2"/>
          </p:nvPr>
        </p:nvSpPr>
        <p:spPr>
          <a:xfrm>
            <a:off x="21267267" y="12342812"/>
            <a:ext cx="824384" cy="104673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746597" y="1412585"/>
            <a:ext cx="10588478" cy="485390"/>
          </a:xfrm>
        </p:spPr>
        <p:txBody>
          <a:bodyPr lIns="0" tIns="0" rIns="0" bIns="0"/>
          <a:lstStyle>
            <a:lvl1pPr>
              <a:defRPr sz="3154" b="0" i="0">
                <a:solidFill>
                  <a:schemeClr val="bg1"/>
                </a:solidFill>
                <a:latin typeface="DINOT-Medium"/>
                <a:cs typeface="DINOT-Medium"/>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defRPr sz="1092" b="0" i="0">
                <a:solidFill>
                  <a:schemeClr val="tx1"/>
                </a:solidFill>
                <a:latin typeface="DINOT-Medium"/>
                <a:cs typeface="DINOT-Medium"/>
              </a:defRPr>
            </a:lvl1pPr>
          </a:lstStyle>
          <a:p>
            <a:pPr marL="15401">
              <a:spcBef>
                <a:spcPts val="128"/>
              </a:spcBef>
            </a:pPr>
            <a:r>
              <a:rPr lang="en-US"/>
              <a:t>THE</a:t>
            </a:r>
            <a:r>
              <a:rPr lang="en-US" spc="66"/>
              <a:t> </a:t>
            </a:r>
            <a:r>
              <a:rPr lang="en-US"/>
              <a:t>WOOLMARK</a:t>
            </a:r>
            <a:r>
              <a:rPr lang="en-US" spc="66"/>
              <a:t> </a:t>
            </a:r>
            <a:r>
              <a:rPr lang="en-US" spc="-12"/>
              <a:t>COMPANY</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6" name="Holder 6"/>
          <p:cNvSpPr>
            <a:spLocks noGrp="1"/>
          </p:cNvSpPr>
          <p:nvPr>
            <p:ph type="sldNum" sz="quarter" idx="7"/>
          </p:nvPr>
        </p:nvSpPr>
        <p:spPr/>
        <p:txBody>
          <a:bodyPr lIns="0" tIns="0" rIns="0" bIns="0"/>
          <a:lstStyle>
            <a:lvl1pPr>
              <a:defRPr sz="1092" b="0" i="0">
                <a:solidFill>
                  <a:schemeClr val="tx1"/>
                </a:solidFill>
                <a:latin typeface="DINOT-Medium"/>
                <a:cs typeface="DINOT-Medium"/>
              </a:defRPr>
            </a:lvl1pPr>
          </a:lstStyle>
          <a:p>
            <a:pPr marL="15401">
              <a:spcBef>
                <a:spcPts val="128"/>
              </a:spcBef>
            </a:pPr>
            <a:r>
              <a:rPr lang="en-US"/>
              <a:t>RETAIL</a:t>
            </a:r>
            <a:r>
              <a:rPr lang="en-US" spc="42"/>
              <a:t> </a:t>
            </a:r>
            <a:r>
              <a:rPr lang="en-US"/>
              <a:t>TRAINING</a:t>
            </a:r>
            <a:r>
              <a:rPr lang="en-US" spc="48"/>
              <a:t> </a:t>
            </a:r>
            <a:r>
              <a:rPr lang="en-US"/>
              <a:t>-</a:t>
            </a:r>
            <a:r>
              <a:rPr lang="en-US" spc="48"/>
              <a:t> </a:t>
            </a:r>
            <a:r>
              <a:rPr lang="en-US"/>
              <a:t>P</a:t>
            </a:r>
            <a:r>
              <a:rPr lang="en-US" spc="48"/>
              <a:t> </a:t>
            </a:r>
            <a:fld id="{81D60167-4931-47E6-BA6A-407CBD079E47}" type="slidenum">
              <a:rPr spc="-30" smtClean="0"/>
              <a:pPr marL="15401">
                <a:spcBef>
                  <a:spcPts val="128"/>
                </a:spcBef>
              </a:pPr>
              <a:t>‹#›</a:t>
            </a:fld>
            <a:endParaRPr spc="-30"/>
          </a:p>
        </p:txBody>
      </p:sp>
    </p:spTree>
    <p:extLst>
      <p:ext uri="{BB962C8B-B14F-4D97-AF65-F5344CB8AC3E}">
        <p14:creationId xmlns:p14="http://schemas.microsoft.com/office/powerpoint/2010/main" val="1393399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399" y="4251961"/>
            <a:ext cx="10363199" cy="917847"/>
          </a:xfrm>
          <a:prstGeom prst="rect">
            <a:avLst/>
          </a:prstGeom>
        </p:spPr>
        <p:txBody>
          <a:bodyPr wrap="square" lIns="0" tIns="0" rIns="0" bIns="0">
            <a:spAutoFit/>
          </a:bodyPr>
          <a:lstStyle>
            <a:lvl1pPr>
              <a:defRPr sz="5965" b="1" i="0">
                <a:solidFill>
                  <a:srgbClr val="151515"/>
                </a:solidFill>
                <a:latin typeface="DINOT-Black"/>
                <a:cs typeface="DINOT-Black"/>
              </a:defRPr>
            </a:lvl1pPr>
          </a:lstStyle>
          <a:p>
            <a:endParaRPr/>
          </a:p>
        </p:txBody>
      </p:sp>
      <p:sp>
        <p:nvSpPr>
          <p:cNvPr id="3" name="Holder 3"/>
          <p:cNvSpPr>
            <a:spLocks noGrp="1"/>
          </p:cNvSpPr>
          <p:nvPr>
            <p:ph type="subTitle" idx="4"/>
          </p:nvPr>
        </p:nvSpPr>
        <p:spPr>
          <a:xfrm>
            <a:off x="1828802" y="7680961"/>
            <a:ext cx="8534401" cy="595284"/>
          </a:xfrm>
          <a:prstGeom prst="rect">
            <a:avLst/>
          </a:prstGeom>
        </p:spPr>
        <p:txBody>
          <a:bodyPr wrap="square" lIns="0" tIns="0" rIns="0" bIns="0">
            <a:spAutoFit/>
          </a:bodyPr>
          <a:lstStyle>
            <a:lvl1pPr>
              <a:defRPr sz="3869" b="0" i="0">
                <a:solidFill>
                  <a:srgbClr val="151515"/>
                </a:solidFill>
                <a:latin typeface="DINOT" panose="020B0504020101020102" pitchFamily="34" charset="77"/>
                <a:cs typeface="DINOT" panose="020B0504020101020102" pitchFamily="34" charset="77"/>
              </a:defRPr>
            </a:lvl1pPr>
          </a:lstStyle>
          <a:p>
            <a:endParaRPr/>
          </a:p>
        </p:txBody>
      </p:sp>
      <p:sp>
        <p:nvSpPr>
          <p:cNvPr id="4" name="Holder 4"/>
          <p:cNvSpPr>
            <a:spLocks noGrp="1"/>
          </p:cNvSpPr>
          <p:nvPr>
            <p:ph type="ftr" sz="quarter" idx="5"/>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a:t>WOOL</a:t>
            </a:r>
            <a:r>
              <a:rPr lang="en-US" spc="-8"/>
              <a:t> </a:t>
            </a:r>
            <a:r>
              <a:rPr lang="en-US"/>
              <a:t>DENIM TOOLKIT</a:t>
            </a:r>
            <a:r>
              <a:rPr lang="en-US" spc="-8"/>
              <a:t> </a:t>
            </a:r>
            <a:r>
              <a:rPr lang="en-US" spc="-32">
                <a:latin typeface="DINOT-Light"/>
                <a:cs typeface="DINOT-Light"/>
              </a:rPr>
              <a:t>2025</a:t>
            </a:r>
          </a:p>
        </p:txBody>
      </p:sp>
      <p:sp>
        <p:nvSpPr>
          <p:cNvPr id="5" name="Holder 5"/>
          <p:cNvSpPr>
            <a:spLocks noGrp="1"/>
          </p:cNvSpPr>
          <p:nvPr>
            <p:ph type="dt" sz="half" idx="6"/>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spc="-17"/>
              <a:t>WOOLMARK</a:t>
            </a: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187675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679728" y="1711587"/>
            <a:ext cx="5206424" cy="917847"/>
          </a:xfrm>
        </p:spPr>
        <p:txBody>
          <a:bodyPr lIns="0" tIns="0" rIns="0" bIns="0"/>
          <a:lstStyle>
            <a:lvl1pPr>
              <a:defRPr sz="5965" b="1" i="0">
                <a:solidFill>
                  <a:srgbClr val="151515"/>
                </a:solidFill>
                <a:latin typeface="DINOT-Black"/>
                <a:cs typeface="DINOT-Black"/>
              </a:defRPr>
            </a:lvl1pPr>
          </a:lstStyle>
          <a:p>
            <a:endParaRPr/>
          </a:p>
        </p:txBody>
      </p:sp>
      <p:sp>
        <p:nvSpPr>
          <p:cNvPr id="3" name="Holder 3"/>
          <p:cNvSpPr>
            <a:spLocks noGrp="1"/>
          </p:cNvSpPr>
          <p:nvPr>
            <p:ph type="body" idx="1"/>
          </p:nvPr>
        </p:nvSpPr>
        <p:spPr>
          <a:xfrm>
            <a:off x="696430" y="4248181"/>
            <a:ext cx="5107127" cy="595284"/>
          </a:xfrm>
        </p:spPr>
        <p:txBody>
          <a:bodyPr lIns="0" tIns="0" rIns="0" bIns="0"/>
          <a:lstStyle>
            <a:lvl1pPr>
              <a:defRPr sz="3869" b="0" i="0">
                <a:solidFill>
                  <a:srgbClr val="151515"/>
                </a:solidFill>
                <a:latin typeface="DINOT" panose="020B0504020101020102" pitchFamily="34" charset="77"/>
                <a:cs typeface="DINOT" panose="020B0504020101020102" pitchFamily="34" charset="77"/>
              </a:defRPr>
            </a:lvl1pPr>
          </a:lstStyle>
          <a:p>
            <a:endParaRPr/>
          </a:p>
        </p:txBody>
      </p:sp>
      <p:sp>
        <p:nvSpPr>
          <p:cNvPr id="4" name="Holder 4"/>
          <p:cNvSpPr>
            <a:spLocks noGrp="1"/>
          </p:cNvSpPr>
          <p:nvPr>
            <p:ph type="ftr" sz="quarter" idx="5"/>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a:t>WOOL</a:t>
            </a:r>
            <a:r>
              <a:rPr lang="en-US" spc="-8"/>
              <a:t> </a:t>
            </a:r>
            <a:r>
              <a:rPr lang="en-US"/>
              <a:t>DENIM TOOLKIT</a:t>
            </a:r>
            <a:r>
              <a:rPr lang="en-US" spc="-8"/>
              <a:t> </a:t>
            </a:r>
            <a:r>
              <a:rPr lang="en-US" spc="-32">
                <a:latin typeface="DINOT-Light"/>
                <a:cs typeface="DINOT-Light"/>
              </a:rPr>
              <a:t>2025</a:t>
            </a:r>
          </a:p>
        </p:txBody>
      </p:sp>
      <p:sp>
        <p:nvSpPr>
          <p:cNvPr id="5" name="Holder 5"/>
          <p:cNvSpPr>
            <a:spLocks noGrp="1"/>
          </p:cNvSpPr>
          <p:nvPr>
            <p:ph type="dt" sz="half" idx="6"/>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spc="-17"/>
              <a:t>WOOLMARK</a:t>
            </a: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64571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679728" y="1711587"/>
            <a:ext cx="5206424" cy="917847"/>
          </a:xfrm>
        </p:spPr>
        <p:txBody>
          <a:bodyPr lIns="0" tIns="0" rIns="0" bIns="0"/>
          <a:lstStyle>
            <a:lvl1pPr>
              <a:defRPr sz="5965" b="1" i="0">
                <a:solidFill>
                  <a:srgbClr val="151515"/>
                </a:solidFill>
                <a:latin typeface="DINOT-Black"/>
                <a:cs typeface="DINOT-Black"/>
              </a:defRPr>
            </a:lvl1pPr>
          </a:lstStyle>
          <a:p>
            <a:endParaRPr/>
          </a:p>
        </p:txBody>
      </p:sp>
      <p:sp>
        <p:nvSpPr>
          <p:cNvPr id="3" name="Holder 3"/>
          <p:cNvSpPr>
            <a:spLocks noGrp="1"/>
          </p:cNvSpPr>
          <p:nvPr>
            <p:ph sz="half" idx="2"/>
          </p:nvPr>
        </p:nvSpPr>
        <p:spPr>
          <a:xfrm>
            <a:off x="609601" y="3154680"/>
            <a:ext cx="5303519" cy="369332"/>
          </a:xfrm>
          <a:prstGeom prst="rect">
            <a:avLst/>
          </a:prstGeom>
        </p:spPr>
        <p:txBody>
          <a:bodyPr wrap="square" lIns="0" tIns="0" rIns="0" bIns="0">
            <a:spAutoFit/>
          </a:bodyPr>
          <a:lstStyle>
            <a:lvl1pPr>
              <a:defRPr b="0" i="0">
                <a:latin typeface="DINOT" panose="020B0504020101020102" pitchFamily="34" charset="77"/>
              </a:defRPr>
            </a:lvl1pPr>
          </a:lstStyle>
          <a:p>
            <a:endParaRPr/>
          </a:p>
        </p:txBody>
      </p:sp>
      <p:sp>
        <p:nvSpPr>
          <p:cNvPr id="4" name="Holder 4"/>
          <p:cNvSpPr>
            <a:spLocks noGrp="1"/>
          </p:cNvSpPr>
          <p:nvPr>
            <p:ph sz="half" idx="3"/>
          </p:nvPr>
        </p:nvSpPr>
        <p:spPr>
          <a:xfrm>
            <a:off x="6278879" y="3154680"/>
            <a:ext cx="5303519" cy="369332"/>
          </a:xfrm>
          <a:prstGeom prst="rect">
            <a:avLst/>
          </a:prstGeom>
        </p:spPr>
        <p:txBody>
          <a:bodyPr wrap="square" lIns="0" tIns="0" rIns="0" bIns="0">
            <a:spAutoFit/>
          </a:bodyPr>
          <a:lstStyle>
            <a:lvl1pPr>
              <a:defRPr b="0" i="0">
                <a:latin typeface="DINOT" panose="020B0504020101020102" pitchFamily="34" charset="77"/>
              </a:defRPr>
            </a:lvl1pPr>
          </a:lstStyle>
          <a:p>
            <a:endParaRPr/>
          </a:p>
        </p:txBody>
      </p:sp>
      <p:sp>
        <p:nvSpPr>
          <p:cNvPr id="5" name="Holder 5"/>
          <p:cNvSpPr>
            <a:spLocks noGrp="1"/>
          </p:cNvSpPr>
          <p:nvPr>
            <p:ph type="ftr" sz="quarter" idx="5"/>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a:t>WOOL</a:t>
            </a:r>
            <a:r>
              <a:rPr lang="en-US" spc="-8"/>
              <a:t> </a:t>
            </a:r>
            <a:r>
              <a:rPr lang="en-US"/>
              <a:t>DENIM TOOLKIT</a:t>
            </a:r>
            <a:r>
              <a:rPr lang="en-US" spc="-8"/>
              <a:t> </a:t>
            </a:r>
            <a:r>
              <a:rPr lang="en-US" spc="-32">
                <a:latin typeface="DINOT-Light"/>
                <a:cs typeface="DINOT-Light"/>
              </a:rPr>
              <a:t>2025</a:t>
            </a:r>
          </a:p>
        </p:txBody>
      </p:sp>
      <p:sp>
        <p:nvSpPr>
          <p:cNvPr id="6" name="Holder 6"/>
          <p:cNvSpPr>
            <a:spLocks noGrp="1"/>
          </p:cNvSpPr>
          <p:nvPr>
            <p:ph type="dt" sz="half" idx="6"/>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spc="-17"/>
              <a:t>WOOLMARK</a:t>
            </a:r>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66223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679728" y="1711587"/>
            <a:ext cx="5206424" cy="917847"/>
          </a:xfrm>
        </p:spPr>
        <p:txBody>
          <a:bodyPr lIns="0" tIns="0" rIns="0" bIns="0"/>
          <a:lstStyle>
            <a:lvl1pPr>
              <a:defRPr sz="5965" b="1" i="0">
                <a:solidFill>
                  <a:srgbClr val="151515"/>
                </a:solidFill>
                <a:latin typeface="DINOT-Black"/>
                <a:cs typeface="DINOT-Black"/>
              </a:defRPr>
            </a:lvl1pPr>
          </a:lstStyle>
          <a:p>
            <a:endParaRPr/>
          </a:p>
        </p:txBody>
      </p:sp>
      <p:sp>
        <p:nvSpPr>
          <p:cNvPr id="3" name="Holder 3"/>
          <p:cNvSpPr>
            <a:spLocks noGrp="1"/>
          </p:cNvSpPr>
          <p:nvPr>
            <p:ph type="ftr" sz="quarter" idx="5"/>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a:t>WOOL</a:t>
            </a:r>
            <a:r>
              <a:rPr lang="en-US" spc="-8"/>
              <a:t> </a:t>
            </a:r>
            <a:r>
              <a:rPr lang="en-US"/>
              <a:t>DENIM TOOLKIT</a:t>
            </a:r>
            <a:r>
              <a:rPr lang="en-US" spc="-8"/>
              <a:t> </a:t>
            </a:r>
            <a:r>
              <a:rPr lang="en-US" spc="-32">
                <a:latin typeface="DINOT-Light"/>
                <a:cs typeface="DINOT-Light"/>
              </a:rPr>
              <a:t>2025</a:t>
            </a:r>
          </a:p>
        </p:txBody>
      </p:sp>
      <p:sp>
        <p:nvSpPr>
          <p:cNvPr id="4" name="Holder 4"/>
          <p:cNvSpPr>
            <a:spLocks noGrp="1"/>
          </p:cNvSpPr>
          <p:nvPr>
            <p:ph type="dt" sz="half" idx="6"/>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spc="-17"/>
              <a:t>WOOLMARK</a:t>
            </a:r>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95409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a:t>WOOL</a:t>
            </a:r>
            <a:r>
              <a:rPr lang="en-US" spc="-8"/>
              <a:t> </a:t>
            </a:r>
            <a:r>
              <a:rPr lang="en-US"/>
              <a:t>DENIM TOOLKIT</a:t>
            </a:r>
            <a:r>
              <a:rPr lang="en-US" spc="-8"/>
              <a:t> </a:t>
            </a:r>
            <a:r>
              <a:rPr lang="en-US" spc="-32">
                <a:latin typeface="DINOT-Light"/>
                <a:cs typeface="DINOT-Light"/>
              </a:rPr>
              <a:t>2025</a:t>
            </a:r>
          </a:p>
        </p:txBody>
      </p:sp>
      <p:sp>
        <p:nvSpPr>
          <p:cNvPr id="3" name="Holder 3"/>
          <p:cNvSpPr>
            <a:spLocks noGrp="1"/>
          </p:cNvSpPr>
          <p:nvPr>
            <p:ph type="dt" sz="half" idx="6"/>
          </p:nvPr>
        </p:nvSpPr>
        <p:spPr/>
        <p:txBody>
          <a:bodyPr lIns="0" tIns="0" rIns="0" bIns="0"/>
          <a:lstStyle>
            <a:lvl1pPr>
              <a:defRPr sz="967" b="0" i="0">
                <a:solidFill>
                  <a:schemeClr val="bg1"/>
                </a:solidFill>
                <a:latin typeface="DINOT-Medium"/>
                <a:cs typeface="DINOT-Medium"/>
              </a:defRPr>
            </a:lvl1pPr>
          </a:lstStyle>
          <a:p>
            <a:pPr marL="20473">
              <a:spcBef>
                <a:spcPts val="162"/>
              </a:spcBef>
            </a:pPr>
            <a:r>
              <a:rPr lang="en-US" spc="-17"/>
              <a:t>WOOLMARK</a:t>
            </a:r>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21872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Blank - White">
    <p:spTree>
      <p:nvGrpSpPr>
        <p:cNvPr id="1" name=""/>
        <p:cNvGrpSpPr/>
        <p:nvPr/>
      </p:nvGrpSpPr>
      <p:grpSpPr>
        <a:xfrm>
          <a:off x="0" y="0"/>
          <a:ext cx="0" cy="0"/>
          <a:chOff x="0" y="0"/>
          <a:chExt cx="0" cy="0"/>
        </a:xfrm>
      </p:grpSpPr>
      <p:sp>
        <p:nvSpPr>
          <p:cNvPr id="39" name="Slide Number"/>
          <p:cNvSpPr txBox="1">
            <a:spLocks noGrp="1"/>
          </p:cNvSpPr>
          <p:nvPr>
            <p:ph type="sldNum" sz="quarter" idx="2"/>
          </p:nvPr>
        </p:nvSpPr>
        <p:spPr>
          <a:xfrm>
            <a:off x="21267267" y="12342812"/>
            <a:ext cx="824384" cy="1046735"/>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76328325"/>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VER #1">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A9798ADD-AF80-95F2-66CC-8AFED2D10C6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518193" y="750889"/>
            <a:ext cx="5346024" cy="1527335"/>
          </a:xfrm>
          <a:prstGeom prst="rect">
            <a:avLst/>
          </a:prstGeom>
        </p:spPr>
      </p:pic>
      <p:sp>
        <p:nvSpPr>
          <p:cNvPr id="5" name="Text Placeholder 4">
            <a:extLst>
              <a:ext uri="{FF2B5EF4-FFF2-40B4-BE49-F238E27FC236}">
                <a16:creationId xmlns:a16="http://schemas.microsoft.com/office/drawing/2014/main" id="{0C6A3C69-174C-4167-B57D-B2437F277620}"/>
              </a:ext>
            </a:extLst>
          </p:cNvPr>
          <p:cNvSpPr>
            <a:spLocks noGrp="1"/>
          </p:cNvSpPr>
          <p:nvPr>
            <p:ph type="body" sz="quarter" idx="17" hasCustomPrompt="1"/>
          </p:nvPr>
        </p:nvSpPr>
        <p:spPr>
          <a:xfrm>
            <a:off x="741413" y="12201075"/>
            <a:ext cx="5343871" cy="835200"/>
          </a:xfrm>
        </p:spPr>
        <p:txBody>
          <a:bodyPr anchor="b" anchorCtr="0"/>
          <a:lstStyle>
            <a:lvl1pPr marL="0" indent="0">
              <a:lnSpc>
                <a:spcPts val="2400"/>
              </a:lnSpc>
              <a:spcBef>
                <a:spcPts val="0"/>
              </a:spcBef>
              <a:buNone/>
              <a:defRPr b="1" i="0">
                <a:latin typeface="DINOT-Bold" panose="020B0504020101020102" pitchFamily="34" charset="77"/>
              </a:defRPr>
            </a:lvl1pPr>
          </a:lstStyle>
          <a:p>
            <a:pPr lvl="0"/>
            <a:r>
              <a:rPr lang="en-GB"/>
              <a:t>00 MONTH 2023</a:t>
            </a:r>
          </a:p>
        </p:txBody>
      </p:sp>
      <p:sp>
        <p:nvSpPr>
          <p:cNvPr id="3" name="Title 31">
            <a:extLst>
              <a:ext uri="{FF2B5EF4-FFF2-40B4-BE49-F238E27FC236}">
                <a16:creationId xmlns:a16="http://schemas.microsoft.com/office/drawing/2014/main" id="{213EC144-E633-912D-DFBD-6C3E3BADF2F1}"/>
              </a:ext>
            </a:extLst>
          </p:cNvPr>
          <p:cNvSpPr txBox="1">
            <a:spLocks/>
          </p:cNvSpPr>
          <p:nvPr userDrawn="1"/>
        </p:nvSpPr>
        <p:spPr>
          <a:xfrm>
            <a:off x="741816" y="4521566"/>
            <a:ext cx="22900370" cy="4851918"/>
          </a:xfrm>
          <a:prstGeom prst="rect">
            <a:avLst/>
          </a:prstGeom>
        </p:spPr>
        <p:txBody>
          <a:bodyPr vert="horz" lIns="0" tIns="665994" rIns="0" bIns="0" rtlCol="0" anchor="ctr" anchorCtr="0">
            <a:noAutofit/>
          </a:bodyPr>
          <a:lstStyle>
            <a:lvl1pPr algn="l" defTabSz="1828709"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a:lstStyle>
          <a:p>
            <a:r>
              <a:rPr lang="en-GB" sz="20000" cap="all" baseline="0"/>
              <a:t>WOOL</a:t>
            </a:r>
            <a:br>
              <a:rPr lang="en-GB" sz="20000" cap="all" baseline="0"/>
            </a:br>
            <a:r>
              <a:rPr lang="en-GB" sz="20000" cap="all" baseline="0"/>
              <a:t>APPRECIATION</a:t>
            </a:r>
            <a:endParaRPr lang="en-US" sz="20000" cap="all" baseline="0"/>
          </a:p>
        </p:txBody>
      </p:sp>
      <p:sp>
        <p:nvSpPr>
          <p:cNvPr id="2" name="TextBox 1">
            <a:extLst>
              <a:ext uri="{FF2B5EF4-FFF2-40B4-BE49-F238E27FC236}">
                <a16:creationId xmlns:a16="http://schemas.microsoft.com/office/drawing/2014/main" id="{F8928A9A-7E8F-94D2-7F34-222A6C5C3E95}"/>
              </a:ext>
            </a:extLst>
          </p:cNvPr>
          <p:cNvSpPr txBox="1"/>
          <p:nvPr userDrawn="1"/>
        </p:nvSpPr>
        <p:spPr>
          <a:xfrm>
            <a:off x="13757106" y="10479601"/>
            <a:ext cx="9885080" cy="3053928"/>
          </a:xfrm>
          <a:prstGeom prst="rect">
            <a:avLst/>
          </a:prstGeom>
          <a:noFill/>
        </p:spPr>
        <p:txBody>
          <a:bodyPr wrap="none" lIns="0" tIns="0" rIns="0" bIns="0" rtlCol="0" anchor="b" anchorCtr="0">
            <a:noAutofit/>
          </a:bodyPr>
          <a:lstStyle/>
          <a:p>
            <a:pPr algn="r"/>
            <a:r>
              <a:rPr lang="en-GB" sz="20000" b="1" i="0" cap="all" spc="-800" baseline="0">
                <a:solidFill>
                  <a:schemeClr val="bg1"/>
                </a:solidFill>
                <a:latin typeface="DINOT-Bold" panose="020B0504020101020102" pitchFamily="34" charset="77"/>
              </a:rPr>
              <a:t>COURSE</a:t>
            </a:r>
            <a:endParaRPr lang="en-US" sz="20000" b="1" i="0" cap="all" spc="-800" baseline="0">
              <a:solidFill>
                <a:schemeClr val="bg1"/>
              </a:solidFill>
              <a:latin typeface="DINOT-Bold" panose="020B0504020101020102" pitchFamily="34" charset="77"/>
            </a:endParaRPr>
          </a:p>
        </p:txBody>
      </p:sp>
    </p:spTree>
    <p:extLst>
      <p:ext uri="{BB962C8B-B14F-4D97-AF65-F5344CB8AC3E}">
        <p14:creationId xmlns:p14="http://schemas.microsoft.com/office/powerpoint/2010/main" val="2232681176"/>
      </p:ext>
    </p:extLst>
  </p:cSld>
  <p:clrMapOvr>
    <a:masterClrMapping/>
  </p:clrMapOvr>
  <p:extLst>
    <p:ext uri="{DCECCB84-F9BA-43D5-87BE-67443E8EF086}">
      <p15:sldGuideLst xmlns:p15="http://schemas.microsoft.com/office/powerpoint/2012/main">
        <p15:guide id="1" orient="horz" pos="4320">
          <p15:clr>
            <a:srgbClr val="FBAE40"/>
          </p15:clr>
        </p15:guide>
        <p15:guide id="2" pos="7679">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VER #2">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AEDF88C9-80DE-BC65-4B04-773922B1EE1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741814" y="750889"/>
            <a:ext cx="5346024" cy="1527335"/>
          </a:xfrm>
          <a:prstGeom prst="rect">
            <a:avLst/>
          </a:prstGeom>
        </p:spPr>
      </p:pic>
      <p:sp>
        <p:nvSpPr>
          <p:cNvPr id="6" name="Text Placeholder 4">
            <a:extLst>
              <a:ext uri="{FF2B5EF4-FFF2-40B4-BE49-F238E27FC236}">
                <a16:creationId xmlns:a16="http://schemas.microsoft.com/office/drawing/2014/main" id="{A1788AC1-D9B1-394B-CF48-8D86F0269D20}"/>
              </a:ext>
            </a:extLst>
          </p:cNvPr>
          <p:cNvSpPr>
            <a:spLocks noGrp="1"/>
          </p:cNvSpPr>
          <p:nvPr>
            <p:ph type="body" sz="quarter" idx="17" hasCustomPrompt="1"/>
          </p:nvPr>
        </p:nvSpPr>
        <p:spPr>
          <a:xfrm>
            <a:off x="741413" y="12201075"/>
            <a:ext cx="5343871" cy="835200"/>
          </a:xfrm>
        </p:spPr>
        <p:txBody>
          <a:bodyPr anchor="b" anchorCtr="0"/>
          <a:lstStyle>
            <a:lvl1pPr marL="0" indent="0">
              <a:lnSpc>
                <a:spcPts val="2400"/>
              </a:lnSpc>
              <a:spcBef>
                <a:spcPts val="0"/>
              </a:spcBef>
              <a:buNone/>
              <a:defRPr b="1" i="0">
                <a:latin typeface="DINOT-Bold" panose="020B0504020101020102" pitchFamily="34" charset="77"/>
              </a:defRPr>
            </a:lvl1pPr>
          </a:lstStyle>
          <a:p>
            <a:pPr lvl="0"/>
            <a:r>
              <a:rPr lang="en-GB"/>
              <a:t>00 MONTH 2023</a:t>
            </a:r>
          </a:p>
        </p:txBody>
      </p:sp>
      <p:sp>
        <p:nvSpPr>
          <p:cNvPr id="2" name="Title 31">
            <a:extLst>
              <a:ext uri="{FF2B5EF4-FFF2-40B4-BE49-F238E27FC236}">
                <a16:creationId xmlns:a16="http://schemas.microsoft.com/office/drawing/2014/main" id="{B26212D6-5980-2658-7469-918765CC4787}"/>
              </a:ext>
            </a:extLst>
          </p:cNvPr>
          <p:cNvSpPr txBox="1">
            <a:spLocks/>
          </p:cNvSpPr>
          <p:nvPr userDrawn="1"/>
        </p:nvSpPr>
        <p:spPr>
          <a:xfrm>
            <a:off x="741816" y="4521566"/>
            <a:ext cx="22900370" cy="4851918"/>
          </a:xfrm>
          <a:prstGeom prst="rect">
            <a:avLst/>
          </a:prstGeom>
        </p:spPr>
        <p:txBody>
          <a:bodyPr vert="horz" lIns="0" tIns="665994" rIns="0" bIns="0" rtlCol="0" anchor="ctr" anchorCtr="0">
            <a:noAutofit/>
          </a:bodyPr>
          <a:lstStyle>
            <a:lvl1pPr algn="l" defTabSz="1828709"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a:lstStyle>
          <a:p>
            <a:r>
              <a:rPr lang="en-GB" sz="20000" cap="all" baseline="0"/>
              <a:t>WOOL</a:t>
            </a:r>
            <a:br>
              <a:rPr lang="en-GB" sz="20000" cap="all" baseline="0"/>
            </a:br>
            <a:r>
              <a:rPr lang="en-GB" sz="20000" cap="all" baseline="0"/>
              <a:t>APPRECIATION</a:t>
            </a:r>
            <a:endParaRPr lang="en-US" sz="20000" cap="all" baseline="0"/>
          </a:p>
        </p:txBody>
      </p:sp>
      <p:sp>
        <p:nvSpPr>
          <p:cNvPr id="4" name="TextBox 3">
            <a:extLst>
              <a:ext uri="{FF2B5EF4-FFF2-40B4-BE49-F238E27FC236}">
                <a16:creationId xmlns:a16="http://schemas.microsoft.com/office/drawing/2014/main" id="{1E9EBD47-70CB-4E5A-4698-D732BEC976AB}"/>
              </a:ext>
            </a:extLst>
          </p:cNvPr>
          <p:cNvSpPr txBox="1"/>
          <p:nvPr userDrawn="1"/>
        </p:nvSpPr>
        <p:spPr>
          <a:xfrm>
            <a:off x="13757106" y="10479601"/>
            <a:ext cx="9885080" cy="3053928"/>
          </a:xfrm>
          <a:prstGeom prst="rect">
            <a:avLst/>
          </a:prstGeom>
          <a:noFill/>
        </p:spPr>
        <p:txBody>
          <a:bodyPr wrap="none" lIns="0" tIns="0" rIns="0" bIns="0" rtlCol="0" anchor="b" anchorCtr="0">
            <a:noAutofit/>
          </a:bodyPr>
          <a:lstStyle/>
          <a:p>
            <a:pPr algn="r"/>
            <a:r>
              <a:rPr lang="en-GB" sz="20000" b="1" i="0" cap="all" spc="-800" baseline="0">
                <a:solidFill>
                  <a:schemeClr val="bg1"/>
                </a:solidFill>
                <a:latin typeface="DINOT-Bold" panose="020B0504020101020102" pitchFamily="34" charset="77"/>
              </a:rPr>
              <a:t>COURSE</a:t>
            </a:r>
            <a:endParaRPr lang="en-US" sz="20000" b="1" i="0" cap="all" spc="-800" baseline="0">
              <a:solidFill>
                <a:schemeClr val="bg1"/>
              </a:solidFill>
              <a:latin typeface="DINOT-Bold" panose="020B0504020101020102" pitchFamily="34" charset="77"/>
            </a:endParaRPr>
          </a:p>
        </p:txBody>
      </p:sp>
    </p:spTree>
    <p:extLst>
      <p:ext uri="{BB962C8B-B14F-4D97-AF65-F5344CB8AC3E}">
        <p14:creationId xmlns:p14="http://schemas.microsoft.com/office/powerpoint/2010/main" val="652831633"/>
      </p:ext>
    </p:extLst>
  </p:cSld>
  <p:clrMapOvr>
    <a:masterClrMapping/>
  </p:clrMapOvr>
  <p:extLst>
    <p:ext uri="{DCECCB84-F9BA-43D5-87BE-67443E8EF086}">
      <p15:sldGuideLst xmlns:p15="http://schemas.microsoft.com/office/powerpoint/2012/main">
        <p15:guide id="4" pos="11526">
          <p15:clr>
            <a:srgbClr val="5ACBF0"/>
          </p15:clr>
        </p15:guide>
        <p15:guide id="5" pos="3833">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S #1">
    <p:bg>
      <p:bgPr>
        <a:solidFill>
          <a:srgbClr val="E95026"/>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CA50F5-72C1-B848-DD51-B1AEE11CCA0E}"/>
              </a:ext>
            </a:extLst>
          </p:cNvPr>
          <p:cNvSpPr/>
          <p:nvPr userDrawn="1"/>
        </p:nvSpPr>
        <p:spPr>
          <a:xfrm>
            <a:off x="12192000" y="0"/>
            <a:ext cx="12192001" cy="13716000"/>
          </a:xfrm>
          <a:prstGeom prst="rect">
            <a:avLst/>
          </a:prstGeom>
          <a:solidFill>
            <a:srgbClr val="F4A7B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5">
            <a:extLst>
              <a:ext uri="{FF2B5EF4-FFF2-40B4-BE49-F238E27FC236}">
                <a16:creationId xmlns:a16="http://schemas.microsoft.com/office/drawing/2014/main" id="{BA9231F8-FFE3-8869-722C-EC1BABD894EA}"/>
              </a:ext>
            </a:extLst>
          </p:cNvPr>
          <p:cNvSpPr>
            <a:spLocks noGrp="1"/>
          </p:cNvSpPr>
          <p:nvPr>
            <p:ph type="body" sz="quarter" idx="15" hasCustomPrompt="1"/>
          </p:nvPr>
        </p:nvSpPr>
        <p:spPr>
          <a:xfrm>
            <a:off x="12954844" y="750888"/>
            <a:ext cx="10666312" cy="11450184"/>
          </a:xfrm>
        </p:spPr>
        <p:txBody>
          <a:bodyPr lIns="0" tIns="0" rIns="0" bIns="0"/>
          <a:lstStyle>
            <a:lvl1pPr marL="0" indent="0" fontAlgn="t">
              <a:lnSpc>
                <a:spcPct val="100000"/>
              </a:lnSpc>
              <a:spcBef>
                <a:spcPts val="500"/>
              </a:spcBef>
              <a:buNone/>
              <a:tabLst>
                <a:tab pos="10619925" algn="r"/>
              </a:tabLst>
              <a:defRPr sz="3400" u="dotted" baseline="0">
                <a:solidFill>
                  <a:schemeClr val="tx1"/>
                </a:solidFill>
                <a:latin typeface="DINOT" panose="020B0504020101020102" pitchFamily="34" charset="77"/>
              </a:defRPr>
            </a:lvl1pPr>
          </a:lstStyle>
          <a:p>
            <a:pPr lvl="0"/>
            <a:r>
              <a:rPr lang="en-GB"/>
              <a:t>Edit Section Title	00</a:t>
            </a:r>
          </a:p>
        </p:txBody>
      </p:sp>
      <p:sp>
        <p:nvSpPr>
          <p:cNvPr id="10" name="Slide Number Placeholder 30">
            <a:extLst>
              <a:ext uri="{FF2B5EF4-FFF2-40B4-BE49-F238E27FC236}">
                <a16:creationId xmlns:a16="http://schemas.microsoft.com/office/drawing/2014/main" id="{F43B7474-79F4-51C5-30C3-4E27B24E3010}"/>
              </a:ext>
            </a:extLst>
          </p:cNvPr>
          <p:cNvSpPr>
            <a:spLocks noGrp="1"/>
          </p:cNvSpPr>
          <p:nvPr>
            <p:ph type="sldNum" sz="quarter" idx="16"/>
          </p:nvPr>
        </p:nvSpPr>
        <p:spPr>
          <a:xfrm>
            <a:off x="23325769" y="13051859"/>
            <a:ext cx="316820" cy="318075"/>
          </a:xfrm>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9" name="Title 31">
            <a:extLst>
              <a:ext uri="{FF2B5EF4-FFF2-40B4-BE49-F238E27FC236}">
                <a16:creationId xmlns:a16="http://schemas.microsoft.com/office/drawing/2014/main" id="{AEAD8FBB-CEC0-7E41-15B8-EB15F3CCD361}"/>
              </a:ext>
            </a:extLst>
          </p:cNvPr>
          <p:cNvSpPr txBox="1">
            <a:spLocks/>
          </p:cNvSpPr>
          <p:nvPr userDrawn="1"/>
        </p:nvSpPr>
        <p:spPr>
          <a:xfrm>
            <a:off x="666861" y="11242164"/>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E</a:t>
            </a:r>
            <a:endParaRPr lang="en-US" sz="20000" spc="0"/>
          </a:p>
        </p:txBody>
      </p:sp>
      <p:sp>
        <p:nvSpPr>
          <p:cNvPr id="11" name="Title 31">
            <a:extLst>
              <a:ext uri="{FF2B5EF4-FFF2-40B4-BE49-F238E27FC236}">
                <a16:creationId xmlns:a16="http://schemas.microsoft.com/office/drawing/2014/main" id="{3B1EF85A-E7C8-BDEC-E6DC-9615ED831847}"/>
              </a:ext>
            </a:extLst>
          </p:cNvPr>
          <p:cNvSpPr txBox="1">
            <a:spLocks/>
          </p:cNvSpPr>
          <p:nvPr userDrawn="1"/>
        </p:nvSpPr>
        <p:spPr>
          <a:xfrm>
            <a:off x="666861" y="841492"/>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C</a:t>
            </a:r>
            <a:endParaRPr lang="en-US" sz="20000" spc="0"/>
          </a:p>
        </p:txBody>
      </p:sp>
      <p:sp>
        <p:nvSpPr>
          <p:cNvPr id="12" name="Title 31">
            <a:extLst>
              <a:ext uri="{FF2B5EF4-FFF2-40B4-BE49-F238E27FC236}">
                <a16:creationId xmlns:a16="http://schemas.microsoft.com/office/drawing/2014/main" id="{F6324123-31C2-702B-C5F1-768408AAC2E7}"/>
              </a:ext>
            </a:extLst>
          </p:cNvPr>
          <p:cNvSpPr txBox="1">
            <a:spLocks/>
          </p:cNvSpPr>
          <p:nvPr userDrawn="1"/>
        </p:nvSpPr>
        <p:spPr>
          <a:xfrm>
            <a:off x="3785019" y="11242164"/>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N</a:t>
            </a:r>
            <a:endParaRPr lang="en-US" sz="20000" spc="0"/>
          </a:p>
        </p:txBody>
      </p:sp>
      <p:sp>
        <p:nvSpPr>
          <p:cNvPr id="13" name="Title 31">
            <a:extLst>
              <a:ext uri="{FF2B5EF4-FFF2-40B4-BE49-F238E27FC236}">
                <a16:creationId xmlns:a16="http://schemas.microsoft.com/office/drawing/2014/main" id="{0793AFD3-E0D4-1B6F-0BDB-3F28C6E17DDE}"/>
              </a:ext>
            </a:extLst>
          </p:cNvPr>
          <p:cNvSpPr txBox="1">
            <a:spLocks/>
          </p:cNvSpPr>
          <p:nvPr userDrawn="1"/>
        </p:nvSpPr>
        <p:spPr>
          <a:xfrm>
            <a:off x="3785019" y="841492"/>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O</a:t>
            </a:r>
            <a:endParaRPr lang="en-US" sz="20000" spc="0"/>
          </a:p>
        </p:txBody>
      </p:sp>
      <p:sp>
        <p:nvSpPr>
          <p:cNvPr id="14" name="Title 31">
            <a:extLst>
              <a:ext uri="{FF2B5EF4-FFF2-40B4-BE49-F238E27FC236}">
                <a16:creationId xmlns:a16="http://schemas.microsoft.com/office/drawing/2014/main" id="{D15FAAA9-8B9E-9D49-B8CE-A100B0441C7B}"/>
              </a:ext>
            </a:extLst>
          </p:cNvPr>
          <p:cNvSpPr txBox="1">
            <a:spLocks/>
          </p:cNvSpPr>
          <p:nvPr userDrawn="1"/>
        </p:nvSpPr>
        <p:spPr>
          <a:xfrm>
            <a:off x="6963141" y="11242164"/>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T</a:t>
            </a:r>
            <a:endParaRPr lang="en-US" sz="20000" spc="0"/>
          </a:p>
        </p:txBody>
      </p:sp>
      <p:sp>
        <p:nvSpPr>
          <p:cNvPr id="15" name="Title 31">
            <a:extLst>
              <a:ext uri="{FF2B5EF4-FFF2-40B4-BE49-F238E27FC236}">
                <a16:creationId xmlns:a16="http://schemas.microsoft.com/office/drawing/2014/main" id="{4AB4B3B8-239B-B9F5-0824-BEBCC74CF611}"/>
              </a:ext>
            </a:extLst>
          </p:cNvPr>
          <p:cNvSpPr txBox="1">
            <a:spLocks/>
          </p:cNvSpPr>
          <p:nvPr userDrawn="1"/>
        </p:nvSpPr>
        <p:spPr>
          <a:xfrm>
            <a:off x="6963141" y="841492"/>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N</a:t>
            </a:r>
            <a:endParaRPr lang="en-US" sz="20000" spc="0"/>
          </a:p>
        </p:txBody>
      </p:sp>
      <p:sp>
        <p:nvSpPr>
          <p:cNvPr id="16" name="Title 31">
            <a:extLst>
              <a:ext uri="{FF2B5EF4-FFF2-40B4-BE49-F238E27FC236}">
                <a16:creationId xmlns:a16="http://schemas.microsoft.com/office/drawing/2014/main" id="{5D52B85F-D110-B2DC-5ADF-4160B59C7DB3}"/>
              </a:ext>
            </a:extLst>
          </p:cNvPr>
          <p:cNvSpPr txBox="1">
            <a:spLocks/>
          </p:cNvSpPr>
          <p:nvPr userDrawn="1"/>
        </p:nvSpPr>
        <p:spPr>
          <a:xfrm>
            <a:off x="10036322" y="11242164"/>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S</a:t>
            </a:r>
            <a:endParaRPr lang="en-US" sz="20000" spc="0"/>
          </a:p>
        </p:txBody>
      </p:sp>
      <p:sp>
        <p:nvSpPr>
          <p:cNvPr id="17" name="Title 31">
            <a:extLst>
              <a:ext uri="{FF2B5EF4-FFF2-40B4-BE49-F238E27FC236}">
                <a16:creationId xmlns:a16="http://schemas.microsoft.com/office/drawing/2014/main" id="{B3BD39A0-6A82-7B3D-E078-5EFBBBC44BD6}"/>
              </a:ext>
            </a:extLst>
          </p:cNvPr>
          <p:cNvSpPr txBox="1">
            <a:spLocks/>
          </p:cNvSpPr>
          <p:nvPr userDrawn="1"/>
        </p:nvSpPr>
        <p:spPr>
          <a:xfrm>
            <a:off x="10036322" y="841492"/>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T</a:t>
            </a:r>
            <a:endParaRPr lang="en-US" sz="20000" spc="0"/>
          </a:p>
        </p:txBody>
      </p:sp>
      <p:sp>
        <p:nvSpPr>
          <p:cNvPr id="4" name="Text Placeholder 17">
            <a:extLst>
              <a:ext uri="{FF2B5EF4-FFF2-40B4-BE49-F238E27FC236}">
                <a16:creationId xmlns:a16="http://schemas.microsoft.com/office/drawing/2014/main" id="{22A394E7-A0AD-CE9E-E538-5DF34618A29D}"/>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tx1"/>
                </a:solidFill>
                <a:latin typeface="DINOT-Medium" panose="020B0504020101020102" pitchFamily="34" charset="77"/>
              </a:defRPr>
            </a:lvl1pPr>
          </a:lstStyle>
          <a:p>
            <a:pPr lvl="0"/>
            <a:r>
              <a:rPr lang="en-GB"/>
              <a:t>CONTENTS</a:t>
            </a:r>
            <a:endParaRPr lang="en-US"/>
          </a:p>
        </p:txBody>
      </p:sp>
    </p:spTree>
    <p:extLst>
      <p:ext uri="{BB962C8B-B14F-4D97-AF65-F5344CB8AC3E}">
        <p14:creationId xmlns:p14="http://schemas.microsoft.com/office/powerpoint/2010/main" val="2965692299"/>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S #2">
    <p:bg>
      <p:bgPr>
        <a:solidFill>
          <a:schemeClr val="bg1"/>
        </a:solidFill>
        <a:effectLst/>
      </p:bgPr>
    </p:bg>
    <p:spTree>
      <p:nvGrpSpPr>
        <p:cNvPr id="1" name=""/>
        <p:cNvGrpSpPr/>
        <p:nvPr/>
      </p:nvGrpSpPr>
      <p:grpSpPr>
        <a:xfrm>
          <a:off x="0" y="0"/>
          <a:ext cx="0" cy="0"/>
          <a:chOff x="0" y="0"/>
          <a:chExt cx="0" cy="0"/>
        </a:xfrm>
      </p:grpSpPr>
      <p:sp>
        <p:nvSpPr>
          <p:cNvPr id="7" name="Picture Placeholder 3">
            <a:extLst>
              <a:ext uri="{FF2B5EF4-FFF2-40B4-BE49-F238E27FC236}">
                <a16:creationId xmlns:a16="http://schemas.microsoft.com/office/drawing/2014/main" id="{FFC83843-B70C-C2B1-62DB-4484867B4E4A}"/>
              </a:ext>
            </a:extLst>
          </p:cNvPr>
          <p:cNvSpPr>
            <a:spLocks noGrp="1"/>
          </p:cNvSpPr>
          <p:nvPr>
            <p:ph type="pic" sz="quarter" idx="17" hasCustomPrompt="1"/>
          </p:nvPr>
        </p:nvSpPr>
        <p:spPr>
          <a:xfrm>
            <a:off x="12191206" y="0"/>
            <a:ext cx="12192795" cy="13716000"/>
          </a:xfrm>
          <a:solidFill>
            <a:schemeClr val="bg1">
              <a:lumMod val="85000"/>
            </a:schemeClr>
          </a:solidFill>
        </p:spPr>
        <p:txBody>
          <a:bodyPr lIns="752400" tIns="752400" rIns="752400" bIns="752400"/>
          <a:lstStyle>
            <a:lvl1pPr marL="0" indent="0" algn="ctr">
              <a:buNone/>
              <a:defRPr sz="1399">
                <a:solidFill>
                  <a:schemeClr val="tx1"/>
                </a:solidFill>
              </a:defRPr>
            </a:lvl1pPr>
          </a:lstStyle>
          <a:p>
            <a:r>
              <a:rPr lang="en-US"/>
              <a:t>[ CLICK TO INSERT PICTURE ]</a:t>
            </a:r>
          </a:p>
        </p:txBody>
      </p:sp>
      <p:sp>
        <p:nvSpPr>
          <p:cNvPr id="10" name="Slide Number Placeholder 30">
            <a:extLst>
              <a:ext uri="{FF2B5EF4-FFF2-40B4-BE49-F238E27FC236}">
                <a16:creationId xmlns:a16="http://schemas.microsoft.com/office/drawing/2014/main" id="{F43B7474-79F4-51C5-30C3-4E27B24E3010}"/>
              </a:ext>
            </a:extLst>
          </p:cNvPr>
          <p:cNvSpPr>
            <a:spLocks noGrp="1"/>
          </p:cNvSpPr>
          <p:nvPr>
            <p:ph type="sldNum" sz="quarter" idx="16"/>
          </p:nvPr>
        </p:nvSpPr>
        <p:spPr>
          <a:xfrm>
            <a:off x="23325769" y="13051859"/>
            <a:ext cx="316820" cy="318075"/>
          </a:xfrm>
        </p:spPr>
        <p:txBody>
          <a:bodyPr/>
          <a:lstStyle>
            <a:lvl1pPr algn="r">
              <a:defRPr>
                <a:solidFill>
                  <a:schemeClr val="bg1"/>
                </a:solidFill>
              </a:defRPr>
            </a:lvl1pPr>
          </a:lstStyle>
          <a:p>
            <a:r>
              <a:rPr lang="en-US"/>
              <a:t> P</a:t>
            </a:r>
            <a:fld id="{2FAB448D-C84F-3947-8F9C-CC62EE0CDF81}" type="slidenum">
              <a:rPr lang="en-US" smtClean="0"/>
              <a:pPr/>
              <a:t>‹#›</a:t>
            </a:fld>
            <a:endParaRPr lang="en-US"/>
          </a:p>
        </p:txBody>
      </p:sp>
      <p:sp>
        <p:nvSpPr>
          <p:cNvPr id="3" name="Text Placeholder 17">
            <a:extLst>
              <a:ext uri="{FF2B5EF4-FFF2-40B4-BE49-F238E27FC236}">
                <a16:creationId xmlns:a16="http://schemas.microsoft.com/office/drawing/2014/main" id="{C32E7AE1-19F8-D4EA-3E78-AB46C9808609}"/>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CONTENTS</a:t>
            </a:r>
            <a:endParaRPr lang="en-US"/>
          </a:p>
        </p:txBody>
      </p:sp>
      <p:sp>
        <p:nvSpPr>
          <p:cNvPr id="9" name="Title 31">
            <a:extLst>
              <a:ext uri="{FF2B5EF4-FFF2-40B4-BE49-F238E27FC236}">
                <a16:creationId xmlns:a16="http://schemas.microsoft.com/office/drawing/2014/main" id="{AEAD8FBB-CEC0-7E41-15B8-EB15F3CCD361}"/>
              </a:ext>
            </a:extLst>
          </p:cNvPr>
          <p:cNvSpPr txBox="1">
            <a:spLocks/>
          </p:cNvSpPr>
          <p:nvPr userDrawn="1"/>
        </p:nvSpPr>
        <p:spPr>
          <a:xfrm>
            <a:off x="666861" y="11242164"/>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E</a:t>
            </a:r>
            <a:endParaRPr lang="en-US" sz="20000" spc="0"/>
          </a:p>
        </p:txBody>
      </p:sp>
      <p:sp>
        <p:nvSpPr>
          <p:cNvPr id="11" name="Title 31">
            <a:extLst>
              <a:ext uri="{FF2B5EF4-FFF2-40B4-BE49-F238E27FC236}">
                <a16:creationId xmlns:a16="http://schemas.microsoft.com/office/drawing/2014/main" id="{3B1EF85A-E7C8-BDEC-E6DC-9615ED831847}"/>
              </a:ext>
            </a:extLst>
          </p:cNvPr>
          <p:cNvSpPr txBox="1">
            <a:spLocks/>
          </p:cNvSpPr>
          <p:nvPr userDrawn="1"/>
        </p:nvSpPr>
        <p:spPr>
          <a:xfrm>
            <a:off x="666861" y="9172692"/>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C</a:t>
            </a:r>
            <a:endParaRPr lang="en-US" sz="20000" spc="0"/>
          </a:p>
        </p:txBody>
      </p:sp>
      <p:sp>
        <p:nvSpPr>
          <p:cNvPr id="12" name="Title 31">
            <a:extLst>
              <a:ext uri="{FF2B5EF4-FFF2-40B4-BE49-F238E27FC236}">
                <a16:creationId xmlns:a16="http://schemas.microsoft.com/office/drawing/2014/main" id="{F6324123-31C2-702B-C5F1-768408AAC2E7}"/>
              </a:ext>
            </a:extLst>
          </p:cNvPr>
          <p:cNvSpPr txBox="1">
            <a:spLocks/>
          </p:cNvSpPr>
          <p:nvPr userDrawn="1"/>
        </p:nvSpPr>
        <p:spPr>
          <a:xfrm>
            <a:off x="3785019" y="11242164"/>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N</a:t>
            </a:r>
            <a:endParaRPr lang="en-US" sz="20000" spc="0"/>
          </a:p>
        </p:txBody>
      </p:sp>
      <p:sp>
        <p:nvSpPr>
          <p:cNvPr id="13" name="Title 31">
            <a:extLst>
              <a:ext uri="{FF2B5EF4-FFF2-40B4-BE49-F238E27FC236}">
                <a16:creationId xmlns:a16="http://schemas.microsoft.com/office/drawing/2014/main" id="{0793AFD3-E0D4-1B6F-0BDB-3F28C6E17DDE}"/>
              </a:ext>
            </a:extLst>
          </p:cNvPr>
          <p:cNvSpPr txBox="1">
            <a:spLocks/>
          </p:cNvSpPr>
          <p:nvPr userDrawn="1"/>
        </p:nvSpPr>
        <p:spPr>
          <a:xfrm>
            <a:off x="3785019" y="9172692"/>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O</a:t>
            </a:r>
            <a:endParaRPr lang="en-US" sz="20000" spc="0"/>
          </a:p>
        </p:txBody>
      </p:sp>
      <p:sp>
        <p:nvSpPr>
          <p:cNvPr id="14" name="Title 31">
            <a:extLst>
              <a:ext uri="{FF2B5EF4-FFF2-40B4-BE49-F238E27FC236}">
                <a16:creationId xmlns:a16="http://schemas.microsoft.com/office/drawing/2014/main" id="{D15FAAA9-8B9E-9D49-B8CE-A100B0441C7B}"/>
              </a:ext>
            </a:extLst>
          </p:cNvPr>
          <p:cNvSpPr txBox="1">
            <a:spLocks/>
          </p:cNvSpPr>
          <p:nvPr userDrawn="1"/>
        </p:nvSpPr>
        <p:spPr>
          <a:xfrm>
            <a:off x="6963141" y="11242164"/>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T</a:t>
            </a:r>
            <a:endParaRPr lang="en-US" sz="20000" spc="0"/>
          </a:p>
        </p:txBody>
      </p:sp>
      <p:sp>
        <p:nvSpPr>
          <p:cNvPr id="15" name="Title 31">
            <a:extLst>
              <a:ext uri="{FF2B5EF4-FFF2-40B4-BE49-F238E27FC236}">
                <a16:creationId xmlns:a16="http://schemas.microsoft.com/office/drawing/2014/main" id="{4AB4B3B8-239B-B9F5-0824-BEBCC74CF611}"/>
              </a:ext>
            </a:extLst>
          </p:cNvPr>
          <p:cNvSpPr txBox="1">
            <a:spLocks/>
          </p:cNvSpPr>
          <p:nvPr userDrawn="1"/>
        </p:nvSpPr>
        <p:spPr>
          <a:xfrm>
            <a:off x="6963141" y="9172692"/>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N</a:t>
            </a:r>
            <a:endParaRPr lang="en-US" sz="20000" spc="0"/>
          </a:p>
        </p:txBody>
      </p:sp>
      <p:sp>
        <p:nvSpPr>
          <p:cNvPr id="16" name="Title 31">
            <a:extLst>
              <a:ext uri="{FF2B5EF4-FFF2-40B4-BE49-F238E27FC236}">
                <a16:creationId xmlns:a16="http://schemas.microsoft.com/office/drawing/2014/main" id="{5D52B85F-D110-B2DC-5ADF-4160B59C7DB3}"/>
              </a:ext>
            </a:extLst>
          </p:cNvPr>
          <p:cNvSpPr txBox="1">
            <a:spLocks/>
          </p:cNvSpPr>
          <p:nvPr userDrawn="1"/>
        </p:nvSpPr>
        <p:spPr>
          <a:xfrm>
            <a:off x="10036322" y="11242164"/>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S</a:t>
            </a:r>
            <a:endParaRPr lang="en-US" sz="20000" spc="0"/>
          </a:p>
        </p:txBody>
      </p:sp>
      <p:sp>
        <p:nvSpPr>
          <p:cNvPr id="17" name="Title 31">
            <a:extLst>
              <a:ext uri="{FF2B5EF4-FFF2-40B4-BE49-F238E27FC236}">
                <a16:creationId xmlns:a16="http://schemas.microsoft.com/office/drawing/2014/main" id="{B3BD39A0-6A82-7B3D-E078-5EFBBBC44BD6}"/>
              </a:ext>
            </a:extLst>
          </p:cNvPr>
          <p:cNvSpPr txBox="1">
            <a:spLocks/>
          </p:cNvSpPr>
          <p:nvPr userDrawn="1"/>
        </p:nvSpPr>
        <p:spPr>
          <a:xfrm>
            <a:off x="10036322" y="9172692"/>
            <a:ext cx="1476874" cy="2290633"/>
          </a:xfrm>
          <a:prstGeom prst="rect">
            <a:avLst/>
          </a:prstGeom>
        </p:spPr>
        <p:txBody>
          <a:bodyPr vert="horz" wrap="none" lIns="0" tIns="287997"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T</a:t>
            </a:r>
            <a:endParaRPr lang="en-US" sz="20000" spc="0"/>
          </a:p>
        </p:txBody>
      </p:sp>
      <p:sp>
        <p:nvSpPr>
          <p:cNvPr id="8" name="Text Placeholder 5">
            <a:extLst>
              <a:ext uri="{FF2B5EF4-FFF2-40B4-BE49-F238E27FC236}">
                <a16:creationId xmlns:a16="http://schemas.microsoft.com/office/drawing/2014/main" id="{7BBEEC16-BB6F-3F1D-C1E2-E294726F9EE8}"/>
              </a:ext>
            </a:extLst>
          </p:cNvPr>
          <p:cNvSpPr>
            <a:spLocks noGrp="1"/>
          </p:cNvSpPr>
          <p:nvPr>
            <p:ph type="body" sz="quarter" idx="15" hasCustomPrompt="1"/>
          </p:nvPr>
        </p:nvSpPr>
        <p:spPr>
          <a:xfrm>
            <a:off x="741816" y="750890"/>
            <a:ext cx="10687341" cy="7633704"/>
          </a:xfrm>
        </p:spPr>
        <p:txBody>
          <a:bodyPr lIns="0" tIns="0" rIns="0" bIns="0"/>
          <a:lstStyle>
            <a:lvl1pPr marL="0" indent="0" fontAlgn="t">
              <a:lnSpc>
                <a:spcPct val="100000"/>
              </a:lnSpc>
              <a:spcBef>
                <a:spcPts val="500"/>
              </a:spcBef>
              <a:buNone/>
              <a:tabLst>
                <a:tab pos="10619925" algn="r"/>
              </a:tabLst>
              <a:defRPr sz="3400" u="dotted" baseline="0">
                <a:solidFill>
                  <a:schemeClr val="tx1"/>
                </a:solidFill>
                <a:latin typeface="DINOT" panose="020B0504020101020102" pitchFamily="34" charset="77"/>
              </a:defRPr>
            </a:lvl1pPr>
          </a:lstStyle>
          <a:p>
            <a:pPr lvl="0"/>
            <a:r>
              <a:rPr lang="en-GB"/>
              <a:t>Edit Section Title	00</a:t>
            </a:r>
          </a:p>
        </p:txBody>
      </p:sp>
    </p:spTree>
    <p:extLst>
      <p:ext uri="{BB962C8B-B14F-4D97-AF65-F5344CB8AC3E}">
        <p14:creationId xmlns:p14="http://schemas.microsoft.com/office/powerpoint/2010/main" val="3298873704"/>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DIVIDER #1">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37" name="Text Placeholder 36">
            <a:extLst>
              <a:ext uri="{FF2B5EF4-FFF2-40B4-BE49-F238E27FC236}">
                <a16:creationId xmlns:a16="http://schemas.microsoft.com/office/drawing/2014/main" id="{DB2A4C6D-B3AF-148F-A8CD-1E9D67079D58}"/>
              </a:ext>
            </a:extLst>
          </p:cNvPr>
          <p:cNvSpPr>
            <a:spLocks noGrp="1"/>
          </p:cNvSpPr>
          <p:nvPr>
            <p:ph type="body" sz="quarter" idx="16" hasCustomPrompt="1"/>
          </p:nvPr>
        </p:nvSpPr>
        <p:spPr>
          <a:xfrm>
            <a:off x="18298718" y="750888"/>
            <a:ext cx="5343470" cy="2408124"/>
          </a:xfrm>
        </p:spPr>
        <p:txBody>
          <a:bodyPr wrap="none" lIns="0" tIns="288000" rIns="0" bIns="0"/>
          <a:lstStyle>
            <a:lvl1pPr marL="0" indent="0" algn="r">
              <a:lnSpc>
                <a:spcPct val="67000"/>
              </a:lnSpc>
              <a:spcBef>
                <a:spcPts val="0"/>
              </a:spcBef>
              <a:buNone/>
              <a:defRPr sz="20000" b="1" i="0" spc="-800" baseline="0">
                <a:latin typeface="DINOT-Bold" panose="020B0504020101020102" pitchFamily="34" charset="77"/>
              </a:defRPr>
            </a:lvl1pPr>
          </a:lstStyle>
          <a:p>
            <a:pPr lvl="0"/>
            <a:r>
              <a:rPr lang="en-GB"/>
              <a:t>00</a:t>
            </a:r>
            <a:endParaRPr lang="en-US"/>
          </a:p>
        </p:txBody>
      </p:sp>
      <p:sp>
        <p:nvSpPr>
          <p:cNvPr id="39" name="Title 38">
            <a:extLst>
              <a:ext uri="{FF2B5EF4-FFF2-40B4-BE49-F238E27FC236}">
                <a16:creationId xmlns:a16="http://schemas.microsoft.com/office/drawing/2014/main" id="{037A4652-13DF-2D69-67DE-A32253F891B2}"/>
              </a:ext>
            </a:extLst>
          </p:cNvPr>
          <p:cNvSpPr>
            <a:spLocks noGrp="1"/>
          </p:cNvSpPr>
          <p:nvPr>
            <p:ph type="title" hasCustomPrompt="1"/>
          </p:nvPr>
        </p:nvSpPr>
        <p:spPr>
          <a:xfrm>
            <a:off x="741814" y="750891"/>
            <a:ext cx="17556950" cy="2490312"/>
          </a:xfrm>
        </p:spPr>
        <p:txBody>
          <a:bodyPr>
            <a:spAutoFit/>
          </a:bodyPr>
          <a:lstStyle>
            <a:lvl1pPr>
              <a:defRPr cap="all" baseline="0"/>
            </a:lvl1pPr>
          </a:lstStyle>
          <a:p>
            <a:r>
              <a:rPr lang="en-GB"/>
              <a:t>SECTION TITLE</a:t>
            </a:r>
            <a:endParaRPr lang="en-US"/>
          </a:p>
        </p:txBody>
      </p:sp>
      <p:sp>
        <p:nvSpPr>
          <p:cNvPr id="2" name="Text Placeholder 17">
            <a:extLst>
              <a:ext uri="{FF2B5EF4-FFF2-40B4-BE49-F238E27FC236}">
                <a16:creationId xmlns:a16="http://schemas.microsoft.com/office/drawing/2014/main" id="{745FE609-125C-7D9A-F732-D11BD106F3E2}"/>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062515021"/>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ECTION DIVIDER #2">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35" name="Title 34">
            <a:extLst>
              <a:ext uri="{FF2B5EF4-FFF2-40B4-BE49-F238E27FC236}">
                <a16:creationId xmlns:a16="http://schemas.microsoft.com/office/drawing/2014/main" id="{52B4F510-2A49-8B4D-7FDA-E5435BCBE9E7}"/>
              </a:ext>
            </a:extLst>
          </p:cNvPr>
          <p:cNvSpPr>
            <a:spLocks noGrp="1"/>
          </p:cNvSpPr>
          <p:nvPr>
            <p:ph type="title" hasCustomPrompt="1"/>
          </p:nvPr>
        </p:nvSpPr>
        <p:spPr>
          <a:xfrm>
            <a:off x="741815" y="750891"/>
            <a:ext cx="22900774" cy="2490312"/>
          </a:xfrm>
        </p:spPr>
        <p:txBody>
          <a:bodyPr/>
          <a:lstStyle>
            <a:lvl1pPr>
              <a:defRPr cap="all" baseline="0"/>
            </a:lvl1pPr>
          </a:lstStyle>
          <a:p>
            <a:r>
              <a:rPr lang="en-GB"/>
              <a:t>SECTION TITLE</a:t>
            </a:r>
            <a:endParaRPr lang="en-US"/>
          </a:p>
        </p:txBody>
      </p:sp>
      <p:sp>
        <p:nvSpPr>
          <p:cNvPr id="37" name="Text Placeholder 36">
            <a:extLst>
              <a:ext uri="{FF2B5EF4-FFF2-40B4-BE49-F238E27FC236}">
                <a16:creationId xmlns:a16="http://schemas.microsoft.com/office/drawing/2014/main" id="{DB2A4C6D-B3AF-148F-A8CD-1E9D67079D58}"/>
              </a:ext>
            </a:extLst>
          </p:cNvPr>
          <p:cNvSpPr>
            <a:spLocks noGrp="1"/>
          </p:cNvSpPr>
          <p:nvPr>
            <p:ph type="body" sz="quarter" idx="16" hasCustomPrompt="1"/>
          </p:nvPr>
        </p:nvSpPr>
        <p:spPr>
          <a:xfrm>
            <a:off x="741413" y="9911185"/>
            <a:ext cx="5343470" cy="3053928"/>
          </a:xfrm>
        </p:spPr>
        <p:txBody>
          <a:bodyPr wrap="none" lIns="0" tIns="0" rIns="0" bIns="198000" anchor="b" anchorCtr="0"/>
          <a:lstStyle>
            <a:lvl1pPr marL="0" indent="0" algn="l">
              <a:lnSpc>
                <a:spcPct val="67000"/>
              </a:lnSpc>
              <a:spcBef>
                <a:spcPts val="0"/>
              </a:spcBef>
              <a:buNone/>
              <a:defRPr sz="20000" b="1" i="0" spc="-800" baseline="0">
                <a:latin typeface="DINOT-Bold" panose="020B0504020101020102" pitchFamily="34" charset="77"/>
              </a:defRPr>
            </a:lvl1pPr>
          </a:lstStyle>
          <a:p>
            <a:pPr lvl="0"/>
            <a:r>
              <a:rPr lang="en-GB"/>
              <a:t>00</a:t>
            </a:r>
            <a:endParaRPr lang="en-US"/>
          </a:p>
        </p:txBody>
      </p:sp>
      <p:sp>
        <p:nvSpPr>
          <p:cNvPr id="2" name="Text Placeholder 17">
            <a:extLst>
              <a:ext uri="{FF2B5EF4-FFF2-40B4-BE49-F238E27FC236}">
                <a16:creationId xmlns:a16="http://schemas.microsoft.com/office/drawing/2014/main" id="{22D7C887-085B-958B-FB8C-200A9B633C70}"/>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1833842758"/>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DIVIDER #3">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35" name="Title 34">
            <a:extLst>
              <a:ext uri="{FF2B5EF4-FFF2-40B4-BE49-F238E27FC236}">
                <a16:creationId xmlns:a16="http://schemas.microsoft.com/office/drawing/2014/main" id="{52B4F510-2A49-8B4D-7FDA-E5435BCBE9E7}"/>
              </a:ext>
            </a:extLst>
          </p:cNvPr>
          <p:cNvSpPr>
            <a:spLocks noGrp="1"/>
          </p:cNvSpPr>
          <p:nvPr>
            <p:ph type="title" hasCustomPrompt="1"/>
          </p:nvPr>
        </p:nvSpPr>
        <p:spPr>
          <a:xfrm>
            <a:off x="741815" y="750891"/>
            <a:ext cx="22900372" cy="2490312"/>
          </a:xfrm>
        </p:spPr>
        <p:txBody>
          <a:bodyPr/>
          <a:lstStyle>
            <a:lvl1pPr>
              <a:defRPr cap="all" baseline="0"/>
            </a:lvl1pPr>
          </a:lstStyle>
          <a:p>
            <a:r>
              <a:rPr lang="en-GB"/>
              <a:t>SECTION TITLE</a:t>
            </a:r>
            <a:endParaRPr lang="en-US"/>
          </a:p>
        </p:txBody>
      </p:sp>
      <p:sp>
        <p:nvSpPr>
          <p:cNvPr id="37" name="Text Placeholder 36">
            <a:extLst>
              <a:ext uri="{FF2B5EF4-FFF2-40B4-BE49-F238E27FC236}">
                <a16:creationId xmlns:a16="http://schemas.microsoft.com/office/drawing/2014/main" id="{DB2A4C6D-B3AF-148F-A8CD-1E9D67079D58}"/>
              </a:ext>
            </a:extLst>
          </p:cNvPr>
          <p:cNvSpPr>
            <a:spLocks noGrp="1"/>
          </p:cNvSpPr>
          <p:nvPr>
            <p:ph type="body" sz="quarter" idx="16" hasCustomPrompt="1"/>
          </p:nvPr>
        </p:nvSpPr>
        <p:spPr>
          <a:xfrm>
            <a:off x="18298718" y="9911185"/>
            <a:ext cx="5343470" cy="3053928"/>
          </a:xfrm>
        </p:spPr>
        <p:txBody>
          <a:bodyPr wrap="none" lIns="0" tIns="0" rIns="0" bIns="198000" anchor="b" anchorCtr="0"/>
          <a:lstStyle>
            <a:lvl1pPr marL="0" indent="0" algn="r">
              <a:lnSpc>
                <a:spcPct val="67000"/>
              </a:lnSpc>
              <a:spcBef>
                <a:spcPts val="0"/>
              </a:spcBef>
              <a:buNone/>
              <a:defRPr sz="20000" b="1" i="0" spc="-800" baseline="0">
                <a:latin typeface="DINOT-Bold" panose="020B0504020101020102" pitchFamily="34" charset="77"/>
              </a:defRPr>
            </a:lvl1pPr>
          </a:lstStyle>
          <a:p>
            <a:pPr lvl="0"/>
            <a:r>
              <a:rPr lang="en-GB"/>
              <a:t>00</a:t>
            </a:r>
            <a:endParaRPr lang="en-US"/>
          </a:p>
        </p:txBody>
      </p:sp>
      <p:sp>
        <p:nvSpPr>
          <p:cNvPr id="2" name="Text Placeholder 17">
            <a:extLst>
              <a:ext uri="{FF2B5EF4-FFF2-40B4-BE49-F238E27FC236}">
                <a16:creationId xmlns:a16="http://schemas.microsoft.com/office/drawing/2014/main" id="{0B5FE8EF-6EA1-12DE-3D37-89DC815F6B4F}"/>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895982390"/>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DIVIDER #4">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35" name="Title 34">
            <a:extLst>
              <a:ext uri="{FF2B5EF4-FFF2-40B4-BE49-F238E27FC236}">
                <a16:creationId xmlns:a16="http://schemas.microsoft.com/office/drawing/2014/main" id="{52B4F510-2A49-8B4D-7FDA-E5435BCBE9E7}"/>
              </a:ext>
            </a:extLst>
          </p:cNvPr>
          <p:cNvSpPr>
            <a:spLocks noGrp="1"/>
          </p:cNvSpPr>
          <p:nvPr>
            <p:ph type="title" hasCustomPrompt="1"/>
          </p:nvPr>
        </p:nvSpPr>
        <p:spPr>
          <a:xfrm>
            <a:off x="741815" y="4000409"/>
            <a:ext cx="22900774" cy="5269963"/>
          </a:xfrm>
        </p:spPr>
        <p:txBody>
          <a:bodyPr tIns="1296000" anchor="ctr" anchorCtr="0">
            <a:noAutofit/>
          </a:bodyPr>
          <a:lstStyle>
            <a:lvl1pPr>
              <a:defRPr cap="all" baseline="0"/>
            </a:lvl1pPr>
          </a:lstStyle>
          <a:p>
            <a:r>
              <a:rPr lang="en-GB"/>
              <a:t>SECTION TITLE</a:t>
            </a:r>
            <a:endParaRPr lang="en-US"/>
          </a:p>
        </p:txBody>
      </p:sp>
      <p:sp>
        <p:nvSpPr>
          <p:cNvPr id="37" name="Text Placeholder 36">
            <a:extLst>
              <a:ext uri="{FF2B5EF4-FFF2-40B4-BE49-F238E27FC236}">
                <a16:creationId xmlns:a16="http://schemas.microsoft.com/office/drawing/2014/main" id="{DB2A4C6D-B3AF-148F-A8CD-1E9D67079D58}"/>
              </a:ext>
            </a:extLst>
          </p:cNvPr>
          <p:cNvSpPr>
            <a:spLocks noGrp="1"/>
          </p:cNvSpPr>
          <p:nvPr>
            <p:ph type="body" sz="quarter" idx="16" hasCustomPrompt="1"/>
          </p:nvPr>
        </p:nvSpPr>
        <p:spPr>
          <a:xfrm>
            <a:off x="18298718" y="9911185"/>
            <a:ext cx="5343470" cy="3053928"/>
          </a:xfrm>
        </p:spPr>
        <p:txBody>
          <a:bodyPr wrap="none" lIns="0" tIns="0" rIns="0" bIns="198000" anchor="b" anchorCtr="0"/>
          <a:lstStyle>
            <a:lvl1pPr marL="0" indent="0" algn="r">
              <a:lnSpc>
                <a:spcPct val="67000"/>
              </a:lnSpc>
              <a:spcBef>
                <a:spcPts val="0"/>
              </a:spcBef>
              <a:buNone/>
              <a:defRPr sz="20000" b="1" i="0" spc="-800" baseline="0">
                <a:latin typeface="DINOT-Bold" panose="020B0504020101020102" pitchFamily="34" charset="77"/>
              </a:defRPr>
            </a:lvl1pPr>
          </a:lstStyle>
          <a:p>
            <a:pPr lvl="0"/>
            <a:r>
              <a:rPr lang="en-GB"/>
              <a:t>00</a:t>
            </a:r>
            <a:endParaRPr lang="en-US"/>
          </a:p>
        </p:txBody>
      </p:sp>
      <p:sp>
        <p:nvSpPr>
          <p:cNvPr id="2" name="Text Placeholder 17">
            <a:extLst>
              <a:ext uri="{FF2B5EF4-FFF2-40B4-BE49-F238E27FC236}">
                <a16:creationId xmlns:a16="http://schemas.microsoft.com/office/drawing/2014/main" id="{1FCEAA97-C2D3-7031-258D-9684067A17A7}"/>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3896164568"/>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AND IMAGE #1">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3" y="13051857"/>
            <a:ext cx="2290440"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9" name="Text Placeholder 8">
            <a:extLst>
              <a:ext uri="{FF2B5EF4-FFF2-40B4-BE49-F238E27FC236}">
                <a16:creationId xmlns:a16="http://schemas.microsoft.com/office/drawing/2014/main" id="{8BE81084-2EF9-D151-FB63-418F59057B18}"/>
              </a:ext>
            </a:extLst>
          </p:cNvPr>
          <p:cNvSpPr>
            <a:spLocks noGrp="1"/>
          </p:cNvSpPr>
          <p:nvPr>
            <p:ph type="body" sz="quarter" idx="17" hasCustomPrompt="1"/>
          </p:nvPr>
        </p:nvSpPr>
        <p:spPr>
          <a:xfrm>
            <a:off x="3031853" y="13051857"/>
            <a:ext cx="14503568" cy="318075"/>
          </a:xfrm>
        </p:spPr>
        <p:txBody>
          <a:bodyPr lIns="0" tIns="0" rIns="0" bIns="0" anchor="b" anchorCtr="0"/>
          <a:lstStyle>
            <a:lvl1pPr marL="0" indent="0">
              <a:buNone/>
              <a:defRPr sz="1101"/>
            </a:lvl1pPr>
          </a:lstStyle>
          <a:p>
            <a:pPr lvl="0"/>
            <a:r>
              <a:rPr lang="en-GB"/>
              <a:t>SOURCE: INSERT SOURCE HERE</a:t>
            </a:r>
          </a:p>
        </p:txBody>
      </p:sp>
      <p:sp>
        <p:nvSpPr>
          <p:cNvPr id="7" name="Text Placeholder 6">
            <a:extLst>
              <a:ext uri="{FF2B5EF4-FFF2-40B4-BE49-F238E27FC236}">
                <a16:creationId xmlns:a16="http://schemas.microsoft.com/office/drawing/2014/main" id="{824EBD12-0CCF-1FD4-4FE5-A1ED12D1DB9D}"/>
              </a:ext>
            </a:extLst>
          </p:cNvPr>
          <p:cNvSpPr>
            <a:spLocks noGrp="1"/>
          </p:cNvSpPr>
          <p:nvPr>
            <p:ph type="body" sz="quarter" idx="16" hasCustomPrompt="1"/>
          </p:nvPr>
        </p:nvSpPr>
        <p:spPr>
          <a:xfrm>
            <a:off x="2268510" y="750888"/>
            <a:ext cx="19846986" cy="12213480"/>
          </a:xfrm>
        </p:spPr>
        <p:txBody>
          <a:bodyPr lIns="0" tIns="313200" rIns="0" bIns="0" anchor="ctr" anchorCtr="0"/>
          <a:lstStyle>
            <a:lvl1pPr marL="0" indent="0" algn="ctr">
              <a:lnSpc>
                <a:spcPct val="82000"/>
              </a:lnSpc>
              <a:spcBef>
                <a:spcPts val="0"/>
              </a:spcBef>
              <a:buNone/>
              <a:defRPr sz="8000" b="0" i="0" cap="all" spc="-150" baseline="0">
                <a:latin typeface="DINOT-Medium" panose="020B0504020101020102" pitchFamily="34" charset="77"/>
              </a:defRPr>
            </a:lvl1pPr>
          </a:lstStyle>
          <a:p>
            <a:pPr lvl="0"/>
            <a:r>
              <a:rPr lang="en-GB"/>
              <a:t>INSERT FACT</a:t>
            </a:r>
          </a:p>
        </p:txBody>
      </p:sp>
      <p:sp>
        <p:nvSpPr>
          <p:cNvPr id="2" name="Text Placeholder 17">
            <a:extLst>
              <a:ext uri="{FF2B5EF4-FFF2-40B4-BE49-F238E27FC236}">
                <a16:creationId xmlns:a16="http://schemas.microsoft.com/office/drawing/2014/main" id="{29424BD3-4F35-0A10-37E4-B0ECC4A14F90}"/>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3047008379"/>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AND IMAGE #2">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2" name="Title 31">
            <a:extLst>
              <a:ext uri="{FF2B5EF4-FFF2-40B4-BE49-F238E27FC236}">
                <a16:creationId xmlns:a16="http://schemas.microsoft.com/office/drawing/2014/main" id="{1DC9C120-441E-7B8C-F9F4-957F85F341A7}"/>
              </a:ext>
            </a:extLst>
          </p:cNvPr>
          <p:cNvSpPr>
            <a:spLocks noGrp="1"/>
          </p:cNvSpPr>
          <p:nvPr>
            <p:ph type="title" hasCustomPrompt="1"/>
          </p:nvPr>
        </p:nvSpPr>
        <p:spPr>
          <a:xfrm>
            <a:off x="1505161" y="1514931"/>
            <a:ext cx="21373792" cy="10686143"/>
          </a:xfrm>
        </p:spPr>
        <p:txBody>
          <a:bodyPr tIns="864000" anchor="ctr" anchorCtr="0">
            <a:normAutofit/>
          </a:bodyPr>
          <a:lstStyle>
            <a:lvl1pPr algn="ctr">
              <a:defRPr cap="all" baseline="0"/>
            </a:lvl1pPr>
          </a:lstStyle>
          <a:p>
            <a:r>
              <a:rPr lang="en-GB"/>
              <a:t>INSERT FACT</a:t>
            </a:r>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2" name="Text Placeholder 17">
            <a:extLst>
              <a:ext uri="{FF2B5EF4-FFF2-40B4-BE49-F238E27FC236}">
                <a16:creationId xmlns:a16="http://schemas.microsoft.com/office/drawing/2014/main" id="{E0679759-27D2-FCDE-E04A-BC60A24F9873}"/>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916812717"/>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guide id="7" pos="948">
          <p15:clr>
            <a:srgbClr val="9FCC3B"/>
          </p15:clr>
        </p15:guide>
        <p15:guide id="8" pos="14411">
          <p15:clr>
            <a:srgbClr val="9FCC3B"/>
          </p15:clr>
        </p15:guide>
        <p15:guide id="9" orient="horz" pos="954">
          <p15:clr>
            <a:srgbClr val="9FCC3B"/>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AND IMAGE #3">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12191206" y="0"/>
            <a:ext cx="12192795" cy="13716000"/>
          </a:xfrm>
          <a:solidFill>
            <a:schemeClr val="bg1">
              <a:lumMod val="85000"/>
            </a:schemeClr>
          </a:solidFill>
        </p:spPr>
        <p:txBody>
          <a:bodyPr lIns="752400" tIns="752400" rIns="752400" bIns="752400"/>
          <a:lstStyle>
            <a:lvl1pPr marL="0" indent="0" algn="ctr">
              <a:buNone/>
              <a:defRPr sz="1399">
                <a:solidFill>
                  <a:schemeClr val="tx1"/>
                </a:solidFill>
              </a:defRPr>
            </a:lvl1pPr>
          </a:lstStyle>
          <a:p>
            <a:r>
              <a:rPr lang="en-US"/>
              <a:t>[ CLICK TO INSERT PICTURE ]</a:t>
            </a:r>
          </a:p>
        </p:txBody>
      </p:sp>
      <p:sp>
        <p:nvSpPr>
          <p:cNvPr id="3" name="Content Placeholder 2"/>
          <p:cNvSpPr>
            <a:spLocks noGrp="1"/>
          </p:cNvSpPr>
          <p:nvPr>
            <p:ph idx="1"/>
          </p:nvPr>
        </p:nvSpPr>
        <p:spPr>
          <a:xfrm>
            <a:off x="741413" y="7607300"/>
            <a:ext cx="10687746" cy="4593772"/>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2" name="Title 31">
            <a:extLst>
              <a:ext uri="{FF2B5EF4-FFF2-40B4-BE49-F238E27FC236}">
                <a16:creationId xmlns:a16="http://schemas.microsoft.com/office/drawing/2014/main" id="{1DC9C120-441E-7B8C-F9F4-957F85F341A7}"/>
              </a:ext>
            </a:extLst>
          </p:cNvPr>
          <p:cNvSpPr>
            <a:spLocks noGrp="1"/>
          </p:cNvSpPr>
          <p:nvPr>
            <p:ph type="title" hasCustomPrompt="1"/>
          </p:nvPr>
        </p:nvSpPr>
        <p:spPr>
          <a:xfrm>
            <a:off x="741815" y="750889"/>
            <a:ext cx="10687344" cy="6107111"/>
          </a:xfrm>
        </p:spPr>
        <p:txBody>
          <a:bodyPr>
            <a:noAutofit/>
          </a:bodyPr>
          <a:lstStyle>
            <a:lvl1pPr>
              <a:defRPr sz="17000" cap="all" baseline="0">
                <a:solidFill>
                  <a:schemeClr val="tx1"/>
                </a:solidFill>
              </a:defRPr>
            </a:lvl1pPr>
          </a:lstStyle>
          <a:p>
            <a:r>
              <a:rPr lang="en-GB"/>
              <a:t>Page Title</a:t>
            </a:r>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3602"/>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tx1"/>
                </a:solidFill>
              </a:rPr>
              <a:t>THE WOOLMARK COMPANY</a:t>
            </a:r>
            <a:endParaRPr lang="en-US" sz="1101">
              <a:solidFill>
                <a:schemeClr val="tx1"/>
              </a:solidFill>
            </a:endParaRPr>
          </a:p>
        </p:txBody>
      </p:sp>
      <p:sp>
        <p:nvSpPr>
          <p:cNvPr id="2" name="Text Placeholder 17">
            <a:extLst>
              <a:ext uri="{FF2B5EF4-FFF2-40B4-BE49-F238E27FC236}">
                <a16:creationId xmlns:a16="http://schemas.microsoft.com/office/drawing/2014/main" id="{BC462854-294D-24C6-DD0F-F9C9E6640590}"/>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980895831"/>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AND IMAGE #4">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1" y="0"/>
            <a:ext cx="12192795" cy="13716000"/>
          </a:xfrm>
          <a:solidFill>
            <a:schemeClr val="bg1">
              <a:lumMod val="85000"/>
            </a:schemeClr>
          </a:solidFill>
        </p:spPr>
        <p:txBody>
          <a:bodyPr lIns="752400" tIns="752400" rIns="752400" bIns="752400"/>
          <a:lstStyle>
            <a:lvl1pPr marL="0" indent="0" algn="ctr">
              <a:buNone/>
              <a:defRPr sz="1399">
                <a:solidFill>
                  <a:schemeClr val="tx1"/>
                </a:solidFill>
              </a:defRPr>
            </a:lvl1pPr>
          </a:lstStyle>
          <a:p>
            <a:r>
              <a:rPr lang="en-US"/>
              <a:t>[ CLICK TO INSERT PICTURE ]</a:t>
            </a:r>
          </a:p>
        </p:txBody>
      </p:sp>
      <p:sp>
        <p:nvSpPr>
          <p:cNvPr id="3" name="Content Placeholder 2"/>
          <p:cNvSpPr>
            <a:spLocks noGrp="1"/>
          </p:cNvSpPr>
          <p:nvPr>
            <p:ph idx="1"/>
          </p:nvPr>
        </p:nvSpPr>
        <p:spPr>
          <a:xfrm>
            <a:off x="12954441" y="7607301"/>
            <a:ext cx="10687746" cy="4594226"/>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32" name="Title 31">
            <a:extLst>
              <a:ext uri="{FF2B5EF4-FFF2-40B4-BE49-F238E27FC236}">
                <a16:creationId xmlns:a16="http://schemas.microsoft.com/office/drawing/2014/main" id="{1DC9C120-441E-7B8C-F9F4-957F85F341A7}"/>
              </a:ext>
            </a:extLst>
          </p:cNvPr>
          <p:cNvSpPr>
            <a:spLocks noGrp="1"/>
          </p:cNvSpPr>
          <p:nvPr>
            <p:ph type="title" hasCustomPrompt="1"/>
          </p:nvPr>
        </p:nvSpPr>
        <p:spPr>
          <a:xfrm>
            <a:off x="12954842" y="750889"/>
            <a:ext cx="10687344" cy="6107111"/>
          </a:xfrm>
        </p:spPr>
        <p:txBody>
          <a:bodyPr>
            <a:noAutofit/>
          </a:bodyPr>
          <a:lstStyle>
            <a:lvl1pPr>
              <a:defRPr sz="17000" cap="all" baseline="0">
                <a:solidFill>
                  <a:schemeClr val="tx1"/>
                </a:solidFill>
              </a:defRPr>
            </a:lvl1pPr>
          </a:lstStyle>
          <a:p>
            <a:r>
              <a:rPr lang="en-GB"/>
              <a:t>Page Title</a:t>
            </a:r>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2" name="Text Placeholder 17">
            <a:extLst>
              <a:ext uri="{FF2B5EF4-FFF2-40B4-BE49-F238E27FC236}">
                <a16:creationId xmlns:a16="http://schemas.microsoft.com/office/drawing/2014/main" id="{0C7AAB5A-9D8D-113F-518E-E5583C2888DD}"/>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tx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609069908"/>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AND IMAGE #5">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12191206" y="-11665"/>
            <a:ext cx="12192795" cy="13716000"/>
          </a:xfrm>
          <a:solidFill>
            <a:schemeClr val="bg1">
              <a:lumMod val="85000"/>
            </a:schemeClr>
          </a:solidFill>
        </p:spPr>
        <p:txBody>
          <a:bodyPr lIns="752400" tIns="752400" rIns="752400" bIns="752400"/>
          <a:lstStyle>
            <a:lvl1pPr marL="0" indent="0" algn="ctr">
              <a:buNone/>
              <a:defRPr sz="1399">
                <a:solidFill>
                  <a:schemeClr val="tx1"/>
                </a:solidFill>
              </a:defRPr>
            </a:lvl1pPr>
          </a:lstStyle>
          <a:p>
            <a:r>
              <a:rPr lang="en-US"/>
              <a:t>[ CLICK TO INSERT PICTURE ]</a:t>
            </a:r>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tx1"/>
                </a:solidFill>
              </a:rPr>
              <a:t>THE WOOLMARK COMPANY</a:t>
            </a:r>
            <a:endParaRPr lang="en-US" sz="1101">
              <a:solidFill>
                <a:schemeClr val="tx1"/>
              </a:solidFill>
            </a:endParaRPr>
          </a:p>
        </p:txBody>
      </p:sp>
      <p:sp>
        <p:nvSpPr>
          <p:cNvPr id="5" name="Text Placeholder 4">
            <a:extLst>
              <a:ext uri="{FF2B5EF4-FFF2-40B4-BE49-F238E27FC236}">
                <a16:creationId xmlns:a16="http://schemas.microsoft.com/office/drawing/2014/main" id="{11FAEA12-6C4C-1C7B-54EB-7E878F1B824A}"/>
              </a:ext>
            </a:extLst>
          </p:cNvPr>
          <p:cNvSpPr>
            <a:spLocks noGrp="1"/>
          </p:cNvSpPr>
          <p:nvPr>
            <p:ph type="body" sz="quarter" idx="17" hasCustomPrompt="1"/>
          </p:nvPr>
        </p:nvSpPr>
        <p:spPr>
          <a:xfrm>
            <a:off x="741413" y="750887"/>
            <a:ext cx="10687746" cy="763588"/>
          </a:xfrm>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
        <p:nvSpPr>
          <p:cNvPr id="6" name="Text Placeholder 6">
            <a:extLst>
              <a:ext uri="{FF2B5EF4-FFF2-40B4-BE49-F238E27FC236}">
                <a16:creationId xmlns:a16="http://schemas.microsoft.com/office/drawing/2014/main" id="{6FCF8D16-BD03-73AD-653B-5DB9C5FF6EA4}"/>
              </a:ext>
            </a:extLst>
          </p:cNvPr>
          <p:cNvSpPr>
            <a:spLocks noGrp="1"/>
          </p:cNvSpPr>
          <p:nvPr>
            <p:ph type="body" sz="quarter" idx="18" hasCustomPrompt="1"/>
          </p:nvPr>
        </p:nvSpPr>
        <p:spPr>
          <a:xfrm>
            <a:off x="741817" y="2278224"/>
            <a:ext cx="10686837" cy="10686143"/>
          </a:xfrm>
        </p:spPr>
        <p:txBody>
          <a:bodyPr lIns="0" tIns="0" rIns="0" bIns="0" anchor="t" anchorCtr="0">
            <a:normAutofit/>
          </a:bodyPr>
          <a:lstStyle>
            <a:lvl1pPr marL="0" indent="0" algn="l">
              <a:lnSpc>
                <a:spcPct val="82000"/>
              </a:lnSpc>
              <a:buNone/>
              <a:defRPr sz="8000" b="0" i="0" cap="all" spc="-150" baseline="0">
                <a:solidFill>
                  <a:schemeClr val="tx1"/>
                </a:solidFill>
                <a:latin typeface="DINOT-Medium" panose="020B0504020101020102" pitchFamily="34" charset="77"/>
              </a:defRPr>
            </a:lvl1pPr>
          </a:lstStyle>
          <a:p>
            <a:pPr lvl="0"/>
            <a:r>
              <a:rPr lang="en-GB"/>
              <a:t>INSERT FACT</a:t>
            </a:r>
            <a:endParaRPr lang="en-US"/>
          </a:p>
        </p:txBody>
      </p:sp>
      <p:sp>
        <p:nvSpPr>
          <p:cNvPr id="2" name="Text Placeholder 17">
            <a:extLst>
              <a:ext uri="{FF2B5EF4-FFF2-40B4-BE49-F238E27FC236}">
                <a16:creationId xmlns:a16="http://schemas.microsoft.com/office/drawing/2014/main" id="{B79414A3-6689-6951-B3A2-073AB610D4CD}"/>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962532683"/>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AND IMAGE #6">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1" y="0"/>
            <a:ext cx="12192795" cy="13716000"/>
          </a:xfrm>
          <a:solidFill>
            <a:schemeClr val="bg1">
              <a:lumMod val="85000"/>
            </a:schemeClr>
          </a:solidFill>
        </p:spPr>
        <p:txBody>
          <a:bodyPr lIns="752400" tIns="752400" rIns="752400" bIns="752400"/>
          <a:lstStyle>
            <a:lvl1pPr marL="0" indent="0" algn="ctr">
              <a:buNone/>
              <a:defRPr sz="1399">
                <a:solidFill>
                  <a:schemeClr val="tx1"/>
                </a:solidFill>
              </a:defRPr>
            </a:lvl1pPr>
          </a:lstStyle>
          <a:p>
            <a:r>
              <a:rPr lang="en-US"/>
              <a:t>[ CLICK TO INSERT PICTURE ]</a:t>
            </a:r>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a:noFill/>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6" name="Text Placeholder 6">
            <a:extLst>
              <a:ext uri="{FF2B5EF4-FFF2-40B4-BE49-F238E27FC236}">
                <a16:creationId xmlns:a16="http://schemas.microsoft.com/office/drawing/2014/main" id="{6FCF8D16-BD03-73AD-653B-5DB9C5FF6EA4}"/>
              </a:ext>
            </a:extLst>
          </p:cNvPr>
          <p:cNvSpPr>
            <a:spLocks noGrp="1"/>
          </p:cNvSpPr>
          <p:nvPr>
            <p:ph type="body" sz="quarter" idx="18" hasCustomPrompt="1"/>
          </p:nvPr>
        </p:nvSpPr>
        <p:spPr>
          <a:xfrm>
            <a:off x="12955250" y="2278224"/>
            <a:ext cx="10686837" cy="10686143"/>
          </a:xfrm>
          <a:noFill/>
        </p:spPr>
        <p:txBody>
          <a:bodyPr lIns="0" tIns="0" rIns="0" bIns="0" anchor="t" anchorCtr="0">
            <a:normAutofit/>
          </a:bodyPr>
          <a:lstStyle>
            <a:lvl1pPr marL="0" indent="0" algn="l">
              <a:lnSpc>
                <a:spcPct val="82000"/>
              </a:lnSpc>
              <a:buNone/>
              <a:defRPr sz="8000" b="0" i="0" cap="all" spc="-150" baseline="0">
                <a:solidFill>
                  <a:schemeClr val="tx1"/>
                </a:solidFill>
                <a:latin typeface="DINOT-Medium" panose="020B0504020101020102" pitchFamily="34" charset="77"/>
              </a:defRPr>
            </a:lvl1pPr>
          </a:lstStyle>
          <a:p>
            <a:pPr lvl="0"/>
            <a:r>
              <a:rPr lang="en-GB"/>
              <a:t>INSERT FACT</a:t>
            </a:r>
            <a:endParaRPr lang="en-US"/>
          </a:p>
        </p:txBody>
      </p:sp>
      <p:sp>
        <p:nvSpPr>
          <p:cNvPr id="2" name="Text Placeholder 4">
            <a:extLst>
              <a:ext uri="{FF2B5EF4-FFF2-40B4-BE49-F238E27FC236}">
                <a16:creationId xmlns:a16="http://schemas.microsoft.com/office/drawing/2014/main" id="{45131647-A224-C055-5042-232D663A8BE0}"/>
              </a:ext>
            </a:extLst>
          </p:cNvPr>
          <p:cNvSpPr>
            <a:spLocks noGrp="1"/>
          </p:cNvSpPr>
          <p:nvPr>
            <p:ph type="body" sz="quarter" idx="17" hasCustomPrompt="1"/>
          </p:nvPr>
        </p:nvSpPr>
        <p:spPr>
          <a:xfrm>
            <a:off x="12955247" y="751631"/>
            <a:ext cx="10687746" cy="763588"/>
          </a:xfrm>
          <a:noFill/>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
        <p:nvSpPr>
          <p:cNvPr id="3" name="Text Placeholder 17">
            <a:extLst>
              <a:ext uri="{FF2B5EF4-FFF2-40B4-BE49-F238E27FC236}">
                <a16:creationId xmlns:a16="http://schemas.microsoft.com/office/drawing/2014/main" id="{0AE3FD09-227E-1D7D-6135-C36E48AF696E}"/>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tx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103714622"/>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AND IMAGE #7">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12191206" y="0"/>
            <a:ext cx="12192795" cy="13716000"/>
          </a:xfrm>
          <a:solidFill>
            <a:schemeClr val="bg1">
              <a:lumMod val="85000"/>
            </a:schemeClr>
          </a:solidFill>
        </p:spPr>
        <p:txBody>
          <a:bodyPr lIns="752400" tIns="752400" rIns="752400" bIns="752400"/>
          <a:lstStyle>
            <a:lvl1pPr marL="0" indent="0" algn="ctr">
              <a:buNone/>
              <a:defRPr sz="1399">
                <a:solidFill>
                  <a:schemeClr val="tx1"/>
                </a:solidFill>
              </a:defRPr>
            </a:lvl1pPr>
          </a:lstStyle>
          <a:p>
            <a:r>
              <a:rPr lang="en-US"/>
              <a:t>[ CLICK TO INSERT PICTURE ]</a:t>
            </a:r>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tx1"/>
                </a:solidFill>
              </a:rPr>
              <a:t>THE WOOLMARK COMPANY</a:t>
            </a:r>
            <a:endParaRPr lang="en-US" sz="1101">
              <a:solidFill>
                <a:schemeClr val="tx1"/>
              </a:solidFill>
            </a:endParaRPr>
          </a:p>
        </p:txBody>
      </p:sp>
      <p:sp>
        <p:nvSpPr>
          <p:cNvPr id="6" name="Text Placeholder 6">
            <a:extLst>
              <a:ext uri="{FF2B5EF4-FFF2-40B4-BE49-F238E27FC236}">
                <a16:creationId xmlns:a16="http://schemas.microsoft.com/office/drawing/2014/main" id="{6FCF8D16-BD03-73AD-653B-5DB9C5FF6EA4}"/>
              </a:ext>
            </a:extLst>
          </p:cNvPr>
          <p:cNvSpPr>
            <a:spLocks noGrp="1"/>
          </p:cNvSpPr>
          <p:nvPr>
            <p:ph type="body" sz="quarter" idx="18" hasCustomPrompt="1"/>
          </p:nvPr>
        </p:nvSpPr>
        <p:spPr>
          <a:xfrm>
            <a:off x="741817" y="3804816"/>
            <a:ext cx="10686837" cy="2289889"/>
          </a:xfrm>
        </p:spPr>
        <p:txBody>
          <a:bodyPr lIns="0" tIns="0" rIns="0" bIns="0" anchor="t" anchorCtr="0"/>
          <a:lstStyle>
            <a:lvl1pPr marL="0" indent="0" algn="l">
              <a:lnSpc>
                <a:spcPts val="3601"/>
              </a:lnSpc>
              <a:spcBef>
                <a:spcPts val="0"/>
              </a:spcBef>
              <a:buNone/>
              <a:defRPr sz="3400" b="0" i="0" spc="0" baseline="0">
                <a:solidFill>
                  <a:schemeClr val="tx1"/>
                </a:solidFill>
                <a:latin typeface="DINOT-Medium" panose="020B0504020101020102" pitchFamily="34" charset="77"/>
              </a:defRPr>
            </a:lvl1pPr>
          </a:lstStyle>
          <a:p>
            <a:pPr lvl="0"/>
            <a:r>
              <a:rPr lang="en-GB"/>
              <a:t>Click to edit introduction</a:t>
            </a:r>
            <a:endParaRPr lang="en-US"/>
          </a:p>
        </p:txBody>
      </p:sp>
      <p:sp>
        <p:nvSpPr>
          <p:cNvPr id="7" name="Content Placeholder 2">
            <a:extLst>
              <a:ext uri="{FF2B5EF4-FFF2-40B4-BE49-F238E27FC236}">
                <a16:creationId xmlns:a16="http://schemas.microsoft.com/office/drawing/2014/main" id="{C4FCDEF1-1B43-F0FD-474D-2D8FD21A5925}"/>
              </a:ext>
            </a:extLst>
          </p:cNvPr>
          <p:cNvSpPr>
            <a:spLocks noGrp="1"/>
          </p:cNvSpPr>
          <p:nvPr>
            <p:ph idx="1"/>
          </p:nvPr>
        </p:nvSpPr>
        <p:spPr>
          <a:xfrm>
            <a:off x="1505049" y="7607301"/>
            <a:ext cx="9923606" cy="4594226"/>
          </a:xfrm>
        </p:spPr>
        <p:txBody>
          <a:bodyPr anchor="t"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ext Placeholder 4">
            <a:extLst>
              <a:ext uri="{FF2B5EF4-FFF2-40B4-BE49-F238E27FC236}">
                <a16:creationId xmlns:a16="http://schemas.microsoft.com/office/drawing/2014/main" id="{70478517-3428-0952-F88A-B1E21FB0A140}"/>
              </a:ext>
            </a:extLst>
          </p:cNvPr>
          <p:cNvSpPr>
            <a:spLocks noGrp="1"/>
          </p:cNvSpPr>
          <p:nvPr>
            <p:ph type="body" sz="quarter" idx="17" hasCustomPrompt="1"/>
          </p:nvPr>
        </p:nvSpPr>
        <p:spPr>
          <a:xfrm>
            <a:off x="741413" y="750887"/>
            <a:ext cx="10687746" cy="763588"/>
          </a:xfrm>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
        <p:nvSpPr>
          <p:cNvPr id="2" name="Text Placeholder 17">
            <a:extLst>
              <a:ext uri="{FF2B5EF4-FFF2-40B4-BE49-F238E27FC236}">
                <a16:creationId xmlns:a16="http://schemas.microsoft.com/office/drawing/2014/main" id="{3C723C49-A2CF-00B1-2E02-B24313C5663D}"/>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610630036"/>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AND IMAGE #8">
    <p:bg>
      <p:bgPr>
        <a:solidFill>
          <a:schemeClr val="bg1"/>
        </a:solidFill>
        <a:effectLst/>
      </p:bgPr>
    </p:bg>
    <p:spTree>
      <p:nvGrpSpPr>
        <p:cNvPr id="1" name=""/>
        <p:cNvGrpSpPr/>
        <p:nvPr/>
      </p:nvGrpSpPr>
      <p:grpSpPr>
        <a:xfrm>
          <a:off x="0" y="0"/>
          <a:ext cx="0" cy="0"/>
          <a:chOff x="0" y="0"/>
          <a:chExt cx="0" cy="0"/>
        </a:xfrm>
      </p:grpSpPr>
      <p:sp>
        <p:nvSpPr>
          <p:cNvPr id="2" name="Picture Placeholder 3">
            <a:extLst>
              <a:ext uri="{FF2B5EF4-FFF2-40B4-BE49-F238E27FC236}">
                <a16:creationId xmlns:a16="http://schemas.microsoft.com/office/drawing/2014/main" id="{B4D0F5B6-E8D5-B0C3-AA9D-EF38C2CB8B10}"/>
              </a:ext>
            </a:extLst>
          </p:cNvPr>
          <p:cNvSpPr>
            <a:spLocks noGrp="1"/>
          </p:cNvSpPr>
          <p:nvPr>
            <p:ph type="pic" sz="quarter" idx="16" hasCustomPrompt="1"/>
          </p:nvPr>
        </p:nvSpPr>
        <p:spPr>
          <a:xfrm>
            <a:off x="3" y="0"/>
            <a:ext cx="12191998" cy="13716000"/>
          </a:xfrm>
          <a:solidFill>
            <a:schemeClr val="bg1">
              <a:lumMod val="85000"/>
            </a:schemeClr>
          </a:solidFill>
        </p:spPr>
        <p:txBody>
          <a:bodyPr lIns="752400" tIns="752400" rIns="752400" bIns="752400"/>
          <a:lstStyle>
            <a:lvl1pPr marL="0" indent="0" algn="ctr">
              <a:buNone/>
              <a:defRPr sz="1399">
                <a:solidFill>
                  <a:schemeClr val="tx1"/>
                </a:solidFill>
              </a:defRPr>
            </a:lvl1pPr>
          </a:lstStyle>
          <a:p>
            <a:r>
              <a:rPr lang="en-US"/>
              <a:t>[ CLICK TO INSERT PICTURE ]</a:t>
            </a:r>
          </a:p>
        </p:txBody>
      </p:sp>
      <p:sp>
        <p:nvSpPr>
          <p:cNvPr id="6" name="Text Placeholder 17">
            <a:extLst>
              <a:ext uri="{FF2B5EF4-FFF2-40B4-BE49-F238E27FC236}">
                <a16:creationId xmlns:a16="http://schemas.microsoft.com/office/drawing/2014/main" id="{CACC6CFA-82A5-ACC9-D9D0-E3C613540F89}"/>
              </a:ext>
            </a:extLst>
          </p:cNvPr>
          <p:cNvSpPr>
            <a:spLocks noGrp="1"/>
          </p:cNvSpPr>
          <p:nvPr>
            <p:ph type="body" sz="quarter" idx="13" hasCustomPrompt="1"/>
          </p:nvPr>
        </p:nvSpPr>
        <p:spPr>
          <a:xfrm>
            <a:off x="18298717" y="13051857"/>
            <a:ext cx="4953542" cy="318075"/>
          </a:xfrm>
        </p:spPr>
        <p:txBody>
          <a:bodyPr lIns="0" tIns="0" rIns="0" bIns="0" anchor="b" anchorCtr="0">
            <a:normAutofit/>
          </a:bodyPr>
          <a:lstStyle>
            <a:lvl1pPr marL="0" indent="0" algn="r">
              <a:buNone/>
              <a:defRPr sz="1101" b="0" i="0">
                <a:solidFill>
                  <a:schemeClr val="tx1"/>
                </a:solidFill>
                <a:latin typeface="DINOT-Medium" panose="020B0504020101020102" pitchFamily="34" charset="77"/>
              </a:defRPr>
            </a:lvl1pPr>
          </a:lstStyle>
          <a:p>
            <a:pPr lvl="0"/>
            <a:r>
              <a:rPr lang="en-GB"/>
              <a:t>CLICK TO EDIT MASTER TEXT STYLES</a:t>
            </a:r>
            <a:endParaRPr lang="en-US"/>
          </a:p>
        </p:txBody>
      </p:sp>
      <p:sp>
        <p:nvSpPr>
          <p:cNvPr id="7" name="Slide Number Placeholder 30">
            <a:extLst>
              <a:ext uri="{FF2B5EF4-FFF2-40B4-BE49-F238E27FC236}">
                <a16:creationId xmlns:a16="http://schemas.microsoft.com/office/drawing/2014/main" id="{FE912D85-D3B4-9B22-808D-E7561F4C7259}"/>
              </a:ext>
            </a:extLst>
          </p:cNvPr>
          <p:cNvSpPr>
            <a:spLocks noGrp="1"/>
          </p:cNvSpPr>
          <p:nvPr>
            <p:ph type="sldNum" sz="quarter" idx="15"/>
          </p:nvPr>
        </p:nvSpPr>
        <p:spPr>
          <a:xfrm>
            <a:off x="23325769" y="13051859"/>
            <a:ext cx="316820" cy="318075"/>
          </a:xfrm>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8" name="Text Placeholder 17">
            <a:extLst>
              <a:ext uri="{FF2B5EF4-FFF2-40B4-BE49-F238E27FC236}">
                <a16:creationId xmlns:a16="http://schemas.microsoft.com/office/drawing/2014/main" id="{12287E80-BA8B-B176-1C6C-930F24D188AE}"/>
              </a:ext>
            </a:extLst>
          </p:cNvPr>
          <p:cNvSpPr txBox="1">
            <a:spLocks/>
          </p:cNvSpPr>
          <p:nvPr userDrawn="1"/>
        </p:nvSpPr>
        <p:spPr>
          <a:xfrm>
            <a:off x="741414" y="13051857"/>
            <a:ext cx="5343821"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1">
                <a:solidFill>
                  <a:schemeClr val="bg1"/>
                </a:solidFill>
              </a:rPr>
              <a:t>THE WOOLMARK COMPANY</a:t>
            </a:r>
            <a:endParaRPr lang="en-US" sz="1101">
              <a:solidFill>
                <a:schemeClr val="bg1"/>
              </a:solidFill>
            </a:endParaRPr>
          </a:p>
        </p:txBody>
      </p:sp>
      <p:sp>
        <p:nvSpPr>
          <p:cNvPr id="10" name="Text Placeholder 6">
            <a:extLst>
              <a:ext uri="{FF2B5EF4-FFF2-40B4-BE49-F238E27FC236}">
                <a16:creationId xmlns:a16="http://schemas.microsoft.com/office/drawing/2014/main" id="{B6515028-0348-8A2A-A6C0-CBF1228B2708}"/>
              </a:ext>
            </a:extLst>
          </p:cNvPr>
          <p:cNvSpPr>
            <a:spLocks noGrp="1"/>
          </p:cNvSpPr>
          <p:nvPr>
            <p:ph type="body" sz="quarter" idx="18" hasCustomPrompt="1"/>
          </p:nvPr>
        </p:nvSpPr>
        <p:spPr>
          <a:xfrm>
            <a:off x="12955346" y="3804816"/>
            <a:ext cx="10664516" cy="2289889"/>
          </a:xfrm>
        </p:spPr>
        <p:txBody>
          <a:bodyPr lIns="0" tIns="0" rIns="0" bIns="0" anchor="t" anchorCtr="0"/>
          <a:lstStyle>
            <a:lvl1pPr marL="0" indent="0" algn="l">
              <a:lnSpc>
                <a:spcPts val="3601"/>
              </a:lnSpc>
              <a:spcBef>
                <a:spcPts val="0"/>
              </a:spcBef>
              <a:buNone/>
              <a:defRPr sz="3400" b="0" i="0" spc="0" baseline="0">
                <a:solidFill>
                  <a:schemeClr val="tx1"/>
                </a:solidFill>
                <a:latin typeface="DINOT-Medium" panose="020B0504020101020102" pitchFamily="34" charset="77"/>
              </a:defRPr>
            </a:lvl1pPr>
          </a:lstStyle>
          <a:p>
            <a:pPr lvl="0"/>
            <a:r>
              <a:rPr lang="en-GB"/>
              <a:t>Click to edit introduction</a:t>
            </a:r>
          </a:p>
          <a:p>
            <a:pPr lvl="0"/>
            <a:endParaRPr lang="en-US"/>
          </a:p>
        </p:txBody>
      </p:sp>
      <p:sp>
        <p:nvSpPr>
          <p:cNvPr id="11" name="Content Placeholder 2">
            <a:extLst>
              <a:ext uri="{FF2B5EF4-FFF2-40B4-BE49-F238E27FC236}">
                <a16:creationId xmlns:a16="http://schemas.microsoft.com/office/drawing/2014/main" id="{70145DA9-F628-A499-9D18-6484AC87EAA2}"/>
              </a:ext>
            </a:extLst>
          </p:cNvPr>
          <p:cNvSpPr>
            <a:spLocks noGrp="1"/>
          </p:cNvSpPr>
          <p:nvPr>
            <p:ph idx="1"/>
          </p:nvPr>
        </p:nvSpPr>
        <p:spPr>
          <a:xfrm>
            <a:off x="13696256" y="7607301"/>
            <a:ext cx="10687746" cy="4594226"/>
          </a:xfrm>
        </p:spPr>
        <p:txBody>
          <a:bodyPr anchor="t"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Text Placeholder 4">
            <a:extLst>
              <a:ext uri="{FF2B5EF4-FFF2-40B4-BE49-F238E27FC236}">
                <a16:creationId xmlns:a16="http://schemas.microsoft.com/office/drawing/2014/main" id="{416FEA36-B60D-25A6-F666-5261EE0477A5}"/>
              </a:ext>
            </a:extLst>
          </p:cNvPr>
          <p:cNvSpPr>
            <a:spLocks noGrp="1"/>
          </p:cNvSpPr>
          <p:nvPr>
            <p:ph type="body" sz="quarter" idx="17" hasCustomPrompt="1"/>
          </p:nvPr>
        </p:nvSpPr>
        <p:spPr>
          <a:xfrm>
            <a:off x="12955346" y="751632"/>
            <a:ext cx="10687746" cy="763296"/>
          </a:xfrm>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Tree>
    <p:extLst>
      <p:ext uri="{BB962C8B-B14F-4D97-AF65-F5344CB8AC3E}">
        <p14:creationId xmlns:p14="http://schemas.microsoft.com/office/powerpoint/2010/main" val="36350254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8005327"/>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911156" y="607193"/>
            <a:ext cx="5010903" cy="420927"/>
          </a:xfrm>
        </p:spPr>
        <p:txBody>
          <a:bodyPr lIns="0" tIns="0" rIns="0" bIns="0"/>
          <a:lstStyle>
            <a:lvl1pPr>
              <a:defRPr sz="3976" b="1" i="0">
                <a:solidFill>
                  <a:schemeClr val="bg1"/>
                </a:solidFill>
                <a:latin typeface="DINOT-Black"/>
                <a:cs typeface="DINOT-Black"/>
              </a:defRPr>
            </a:lvl1pPr>
          </a:lstStyle>
          <a:p>
            <a:endParaRPr/>
          </a:p>
        </p:txBody>
      </p:sp>
      <p:sp>
        <p:nvSpPr>
          <p:cNvPr id="3" name="Holder 3"/>
          <p:cNvSpPr>
            <a:spLocks noGrp="1"/>
          </p:cNvSpPr>
          <p:nvPr>
            <p:ph type="body" idx="1"/>
          </p:nvPr>
        </p:nvSpPr>
        <p:spPr>
          <a:xfrm>
            <a:off x="6093706" y="4790747"/>
            <a:ext cx="6093953" cy="493342"/>
          </a:xfrm>
        </p:spPr>
        <p:txBody>
          <a:bodyPr lIns="0" tIns="0" rIns="0" bIns="0"/>
          <a:lstStyle>
            <a:lvl1pPr>
              <a:defRPr sz="3205" b="1" i="0">
                <a:solidFill>
                  <a:schemeClr val="bg1"/>
                </a:solidFill>
                <a:latin typeface="DINOT-Black"/>
                <a:cs typeface="DINOT-Black"/>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315247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VER #1">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A9798ADD-AF80-95F2-66CC-8AFED2D10C6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518194" y="750888"/>
            <a:ext cx="5346024" cy="1527336"/>
          </a:xfrm>
          <a:prstGeom prst="rect">
            <a:avLst/>
          </a:prstGeom>
        </p:spPr>
      </p:pic>
      <p:sp>
        <p:nvSpPr>
          <p:cNvPr id="5" name="Text Placeholder 4">
            <a:extLst>
              <a:ext uri="{FF2B5EF4-FFF2-40B4-BE49-F238E27FC236}">
                <a16:creationId xmlns:a16="http://schemas.microsoft.com/office/drawing/2014/main" id="{0C6A3C69-174C-4167-B57D-B2437F277620}"/>
              </a:ext>
            </a:extLst>
          </p:cNvPr>
          <p:cNvSpPr>
            <a:spLocks noGrp="1"/>
          </p:cNvSpPr>
          <p:nvPr>
            <p:ph type="body" sz="quarter" idx="17" hasCustomPrompt="1"/>
          </p:nvPr>
        </p:nvSpPr>
        <p:spPr>
          <a:xfrm>
            <a:off x="741412" y="12201073"/>
            <a:ext cx="5343873" cy="835200"/>
          </a:xfrm>
        </p:spPr>
        <p:txBody>
          <a:bodyPr anchor="b" anchorCtr="0"/>
          <a:lstStyle>
            <a:lvl1pPr marL="0" indent="0">
              <a:lnSpc>
                <a:spcPts val="2400"/>
              </a:lnSpc>
              <a:spcBef>
                <a:spcPts val="0"/>
              </a:spcBef>
              <a:buNone/>
              <a:defRPr b="1" i="0">
                <a:latin typeface="DINOT-Bold" panose="020B0504020101020102" pitchFamily="34" charset="77"/>
              </a:defRPr>
            </a:lvl1pPr>
          </a:lstStyle>
          <a:p>
            <a:pPr lvl="0"/>
            <a:r>
              <a:rPr lang="en-GB"/>
              <a:t>00 MONTH 2023</a:t>
            </a:r>
          </a:p>
        </p:txBody>
      </p:sp>
      <p:sp>
        <p:nvSpPr>
          <p:cNvPr id="3" name="Title 31">
            <a:extLst>
              <a:ext uri="{FF2B5EF4-FFF2-40B4-BE49-F238E27FC236}">
                <a16:creationId xmlns:a16="http://schemas.microsoft.com/office/drawing/2014/main" id="{213EC144-E633-912D-DFBD-6C3E3BADF2F1}"/>
              </a:ext>
            </a:extLst>
          </p:cNvPr>
          <p:cNvSpPr txBox="1">
            <a:spLocks/>
          </p:cNvSpPr>
          <p:nvPr userDrawn="1"/>
        </p:nvSpPr>
        <p:spPr>
          <a:xfrm>
            <a:off x="741814" y="4521563"/>
            <a:ext cx="22900370" cy="4851918"/>
          </a:xfrm>
          <a:prstGeom prst="rect">
            <a:avLst/>
          </a:prstGeom>
        </p:spPr>
        <p:txBody>
          <a:bodyPr vert="horz" lIns="0" tIns="666000" rIns="0" bIns="0" rtlCol="0" anchor="ctr" anchorCtr="0">
            <a:noAutofit/>
          </a:bodyPr>
          <a:lstStyle>
            <a:lvl1pPr algn="l" defTabSz="1828709"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a:lstStyle>
          <a:p>
            <a:r>
              <a:rPr lang="en-GB" sz="20000" cap="all" baseline="0"/>
              <a:t>WOOL</a:t>
            </a:r>
            <a:br>
              <a:rPr lang="en-GB" sz="20000" cap="all" baseline="0"/>
            </a:br>
            <a:r>
              <a:rPr lang="en-GB" sz="20000" cap="all" baseline="0"/>
              <a:t>APPRECIATION</a:t>
            </a:r>
            <a:endParaRPr lang="en-US" sz="20000" cap="all" baseline="0"/>
          </a:p>
        </p:txBody>
      </p:sp>
      <p:sp>
        <p:nvSpPr>
          <p:cNvPr id="2" name="TextBox 1">
            <a:extLst>
              <a:ext uri="{FF2B5EF4-FFF2-40B4-BE49-F238E27FC236}">
                <a16:creationId xmlns:a16="http://schemas.microsoft.com/office/drawing/2014/main" id="{F8928A9A-7E8F-94D2-7F34-222A6C5C3E95}"/>
              </a:ext>
            </a:extLst>
          </p:cNvPr>
          <p:cNvSpPr txBox="1"/>
          <p:nvPr userDrawn="1"/>
        </p:nvSpPr>
        <p:spPr>
          <a:xfrm>
            <a:off x="13757105" y="10479600"/>
            <a:ext cx="9885080" cy="3053928"/>
          </a:xfrm>
          <a:prstGeom prst="rect">
            <a:avLst/>
          </a:prstGeom>
          <a:noFill/>
        </p:spPr>
        <p:txBody>
          <a:bodyPr wrap="none" lIns="0" tIns="0" rIns="0" bIns="0" rtlCol="0" anchor="b" anchorCtr="0">
            <a:noAutofit/>
          </a:bodyPr>
          <a:lstStyle/>
          <a:p>
            <a:pPr algn="r"/>
            <a:r>
              <a:rPr lang="en-GB" sz="20000" b="1" i="0" cap="all" spc="-800" baseline="0">
                <a:solidFill>
                  <a:schemeClr val="bg1"/>
                </a:solidFill>
                <a:latin typeface="DINOT-Bold" panose="020B0504020101020102" pitchFamily="34" charset="77"/>
              </a:rPr>
              <a:t>COURSE</a:t>
            </a:r>
            <a:endParaRPr lang="en-US" sz="20000" b="1" i="0" cap="all" spc="-800" baseline="0">
              <a:solidFill>
                <a:schemeClr val="bg1"/>
              </a:solidFill>
              <a:latin typeface="DINOT-Bold" panose="020B0504020101020102" pitchFamily="34" charset="77"/>
            </a:endParaRPr>
          </a:p>
        </p:txBody>
      </p:sp>
    </p:spTree>
    <p:extLst>
      <p:ext uri="{BB962C8B-B14F-4D97-AF65-F5344CB8AC3E}">
        <p14:creationId xmlns:p14="http://schemas.microsoft.com/office/powerpoint/2010/main" val="1530074456"/>
      </p:ext>
    </p:extLst>
  </p:cSld>
  <p:clrMapOvr>
    <a:masterClrMapping/>
  </p:clrMapOvr>
  <p:extLst>
    <p:ext uri="{DCECCB84-F9BA-43D5-87BE-67443E8EF086}">
      <p15:sldGuideLst xmlns:p15="http://schemas.microsoft.com/office/powerpoint/2012/main">
        <p15:guide id="1" orient="horz" pos="4320">
          <p15:clr>
            <a:srgbClr val="FBAE40"/>
          </p15:clr>
        </p15:guide>
        <p15:guide id="2" pos="7679">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VER #2">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AEDF88C9-80DE-BC65-4B04-773922B1EE1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741814" y="750888"/>
            <a:ext cx="5346024" cy="1527336"/>
          </a:xfrm>
          <a:prstGeom prst="rect">
            <a:avLst/>
          </a:prstGeom>
        </p:spPr>
      </p:pic>
      <p:sp>
        <p:nvSpPr>
          <p:cNvPr id="6" name="Text Placeholder 4">
            <a:extLst>
              <a:ext uri="{FF2B5EF4-FFF2-40B4-BE49-F238E27FC236}">
                <a16:creationId xmlns:a16="http://schemas.microsoft.com/office/drawing/2014/main" id="{A1788AC1-D9B1-394B-CF48-8D86F0269D20}"/>
              </a:ext>
            </a:extLst>
          </p:cNvPr>
          <p:cNvSpPr>
            <a:spLocks noGrp="1"/>
          </p:cNvSpPr>
          <p:nvPr>
            <p:ph type="body" sz="quarter" idx="17" hasCustomPrompt="1"/>
          </p:nvPr>
        </p:nvSpPr>
        <p:spPr>
          <a:xfrm>
            <a:off x="741412" y="12201073"/>
            <a:ext cx="5343873" cy="835200"/>
          </a:xfrm>
        </p:spPr>
        <p:txBody>
          <a:bodyPr anchor="b" anchorCtr="0"/>
          <a:lstStyle>
            <a:lvl1pPr marL="0" indent="0">
              <a:lnSpc>
                <a:spcPts val="2400"/>
              </a:lnSpc>
              <a:spcBef>
                <a:spcPts val="0"/>
              </a:spcBef>
              <a:buNone/>
              <a:defRPr b="1" i="0">
                <a:latin typeface="DINOT-Bold" panose="020B0504020101020102" pitchFamily="34" charset="77"/>
              </a:defRPr>
            </a:lvl1pPr>
          </a:lstStyle>
          <a:p>
            <a:pPr lvl="0"/>
            <a:r>
              <a:rPr lang="en-GB"/>
              <a:t>00 MONTH 2023</a:t>
            </a:r>
          </a:p>
        </p:txBody>
      </p:sp>
      <p:sp>
        <p:nvSpPr>
          <p:cNvPr id="2" name="Title 31">
            <a:extLst>
              <a:ext uri="{FF2B5EF4-FFF2-40B4-BE49-F238E27FC236}">
                <a16:creationId xmlns:a16="http://schemas.microsoft.com/office/drawing/2014/main" id="{B26212D6-5980-2658-7469-918765CC4787}"/>
              </a:ext>
            </a:extLst>
          </p:cNvPr>
          <p:cNvSpPr txBox="1">
            <a:spLocks/>
          </p:cNvSpPr>
          <p:nvPr userDrawn="1"/>
        </p:nvSpPr>
        <p:spPr>
          <a:xfrm>
            <a:off x="741814" y="4521563"/>
            <a:ext cx="22900370" cy="4851918"/>
          </a:xfrm>
          <a:prstGeom prst="rect">
            <a:avLst/>
          </a:prstGeom>
        </p:spPr>
        <p:txBody>
          <a:bodyPr vert="horz" lIns="0" tIns="666000" rIns="0" bIns="0" rtlCol="0" anchor="ctr" anchorCtr="0">
            <a:noAutofit/>
          </a:bodyPr>
          <a:lstStyle>
            <a:lvl1pPr algn="l" defTabSz="1828709"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a:lstStyle>
          <a:p>
            <a:r>
              <a:rPr lang="en-GB" sz="20000" cap="all" baseline="0"/>
              <a:t>WOOL</a:t>
            </a:r>
            <a:br>
              <a:rPr lang="en-GB" sz="20000" cap="all" baseline="0"/>
            </a:br>
            <a:r>
              <a:rPr lang="en-GB" sz="20000" cap="all" baseline="0"/>
              <a:t>APPRECIATION</a:t>
            </a:r>
            <a:endParaRPr lang="en-US" sz="20000" cap="all" baseline="0"/>
          </a:p>
        </p:txBody>
      </p:sp>
      <p:sp>
        <p:nvSpPr>
          <p:cNvPr id="4" name="TextBox 3">
            <a:extLst>
              <a:ext uri="{FF2B5EF4-FFF2-40B4-BE49-F238E27FC236}">
                <a16:creationId xmlns:a16="http://schemas.microsoft.com/office/drawing/2014/main" id="{1E9EBD47-70CB-4E5A-4698-D732BEC976AB}"/>
              </a:ext>
            </a:extLst>
          </p:cNvPr>
          <p:cNvSpPr txBox="1"/>
          <p:nvPr userDrawn="1"/>
        </p:nvSpPr>
        <p:spPr>
          <a:xfrm>
            <a:off x="13757105" y="10479600"/>
            <a:ext cx="9885080" cy="3053928"/>
          </a:xfrm>
          <a:prstGeom prst="rect">
            <a:avLst/>
          </a:prstGeom>
          <a:noFill/>
        </p:spPr>
        <p:txBody>
          <a:bodyPr wrap="none" lIns="0" tIns="0" rIns="0" bIns="0" rtlCol="0" anchor="b" anchorCtr="0">
            <a:noAutofit/>
          </a:bodyPr>
          <a:lstStyle/>
          <a:p>
            <a:pPr algn="r"/>
            <a:r>
              <a:rPr lang="en-GB" sz="20000" b="1" i="0" cap="all" spc="-800" baseline="0">
                <a:solidFill>
                  <a:schemeClr val="bg1"/>
                </a:solidFill>
                <a:latin typeface="DINOT-Bold" panose="020B0504020101020102" pitchFamily="34" charset="77"/>
              </a:rPr>
              <a:t>COURSE</a:t>
            </a:r>
            <a:endParaRPr lang="en-US" sz="20000" b="1" i="0" cap="all" spc="-800" baseline="0">
              <a:solidFill>
                <a:schemeClr val="bg1"/>
              </a:solidFill>
              <a:latin typeface="DINOT-Bold" panose="020B0504020101020102" pitchFamily="34" charset="77"/>
            </a:endParaRPr>
          </a:p>
        </p:txBody>
      </p:sp>
    </p:spTree>
    <p:extLst>
      <p:ext uri="{BB962C8B-B14F-4D97-AF65-F5344CB8AC3E}">
        <p14:creationId xmlns:p14="http://schemas.microsoft.com/office/powerpoint/2010/main" val="750184680"/>
      </p:ext>
    </p:extLst>
  </p:cSld>
  <p:clrMapOvr>
    <a:masterClrMapping/>
  </p:clrMapOvr>
  <p:extLst>
    <p:ext uri="{DCECCB84-F9BA-43D5-87BE-67443E8EF086}">
      <p15:sldGuideLst xmlns:p15="http://schemas.microsoft.com/office/powerpoint/2012/main">
        <p15:guide id="4" pos="11526">
          <p15:clr>
            <a:srgbClr val="5ACBF0"/>
          </p15:clr>
        </p15:guide>
        <p15:guide id="5" pos="3833">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S #1">
    <p:bg>
      <p:bgPr>
        <a:solidFill>
          <a:srgbClr val="E95026"/>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CA50F5-72C1-B848-DD51-B1AEE11CCA0E}"/>
              </a:ext>
            </a:extLst>
          </p:cNvPr>
          <p:cNvSpPr/>
          <p:nvPr userDrawn="1"/>
        </p:nvSpPr>
        <p:spPr>
          <a:xfrm>
            <a:off x="12191999" y="0"/>
            <a:ext cx="12192001" cy="13716000"/>
          </a:xfrm>
          <a:prstGeom prst="rect">
            <a:avLst/>
          </a:prstGeom>
          <a:solidFill>
            <a:srgbClr val="F4A7B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 name="Text Placeholder 5">
            <a:extLst>
              <a:ext uri="{FF2B5EF4-FFF2-40B4-BE49-F238E27FC236}">
                <a16:creationId xmlns:a16="http://schemas.microsoft.com/office/drawing/2014/main" id="{BA9231F8-FFE3-8869-722C-EC1BABD894EA}"/>
              </a:ext>
            </a:extLst>
          </p:cNvPr>
          <p:cNvSpPr>
            <a:spLocks noGrp="1"/>
          </p:cNvSpPr>
          <p:nvPr>
            <p:ph type="body" sz="quarter" idx="15" hasCustomPrompt="1"/>
          </p:nvPr>
        </p:nvSpPr>
        <p:spPr>
          <a:xfrm>
            <a:off x="12954844" y="750888"/>
            <a:ext cx="10666311" cy="11450184"/>
          </a:xfrm>
        </p:spPr>
        <p:txBody>
          <a:bodyPr lIns="0" tIns="0" rIns="0" bIns="0"/>
          <a:lstStyle>
            <a:lvl1pPr marL="0" indent="0" fontAlgn="t">
              <a:lnSpc>
                <a:spcPct val="100000"/>
              </a:lnSpc>
              <a:spcBef>
                <a:spcPts val="500"/>
              </a:spcBef>
              <a:buNone/>
              <a:tabLst>
                <a:tab pos="10620000" algn="r"/>
              </a:tabLst>
              <a:defRPr sz="3400" u="dotted" baseline="0">
                <a:solidFill>
                  <a:schemeClr val="tx1"/>
                </a:solidFill>
                <a:latin typeface="DINOT" panose="020B0504020101020102" pitchFamily="34" charset="77"/>
              </a:defRPr>
            </a:lvl1pPr>
          </a:lstStyle>
          <a:p>
            <a:pPr lvl="0"/>
            <a:r>
              <a:rPr lang="en-GB"/>
              <a:t>Edit Section Title	00</a:t>
            </a:r>
          </a:p>
        </p:txBody>
      </p:sp>
      <p:sp>
        <p:nvSpPr>
          <p:cNvPr id="10" name="Slide Number Placeholder 30">
            <a:extLst>
              <a:ext uri="{FF2B5EF4-FFF2-40B4-BE49-F238E27FC236}">
                <a16:creationId xmlns:a16="http://schemas.microsoft.com/office/drawing/2014/main" id="{F43B7474-79F4-51C5-30C3-4E27B24E3010}"/>
              </a:ext>
            </a:extLst>
          </p:cNvPr>
          <p:cNvSpPr>
            <a:spLocks noGrp="1"/>
          </p:cNvSpPr>
          <p:nvPr>
            <p:ph type="sldNum" sz="quarter" idx="16"/>
          </p:nvPr>
        </p:nvSpPr>
        <p:spPr>
          <a:xfrm>
            <a:off x="23325767" y="13051858"/>
            <a:ext cx="316821" cy="318075"/>
          </a:xfrm>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9" name="Title 31">
            <a:extLst>
              <a:ext uri="{FF2B5EF4-FFF2-40B4-BE49-F238E27FC236}">
                <a16:creationId xmlns:a16="http://schemas.microsoft.com/office/drawing/2014/main" id="{AEAD8FBB-CEC0-7E41-15B8-EB15F3CCD361}"/>
              </a:ext>
            </a:extLst>
          </p:cNvPr>
          <p:cNvSpPr txBox="1">
            <a:spLocks/>
          </p:cNvSpPr>
          <p:nvPr userDrawn="1"/>
        </p:nvSpPr>
        <p:spPr>
          <a:xfrm>
            <a:off x="666860" y="11242164"/>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E</a:t>
            </a:r>
            <a:endParaRPr lang="en-US" sz="20000" spc="0"/>
          </a:p>
        </p:txBody>
      </p:sp>
      <p:sp>
        <p:nvSpPr>
          <p:cNvPr id="11" name="Title 31">
            <a:extLst>
              <a:ext uri="{FF2B5EF4-FFF2-40B4-BE49-F238E27FC236}">
                <a16:creationId xmlns:a16="http://schemas.microsoft.com/office/drawing/2014/main" id="{3B1EF85A-E7C8-BDEC-E6DC-9615ED831847}"/>
              </a:ext>
            </a:extLst>
          </p:cNvPr>
          <p:cNvSpPr txBox="1">
            <a:spLocks/>
          </p:cNvSpPr>
          <p:nvPr userDrawn="1"/>
        </p:nvSpPr>
        <p:spPr>
          <a:xfrm>
            <a:off x="666860" y="841492"/>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C</a:t>
            </a:r>
            <a:endParaRPr lang="en-US" sz="20000" spc="0"/>
          </a:p>
        </p:txBody>
      </p:sp>
      <p:sp>
        <p:nvSpPr>
          <p:cNvPr id="12" name="Title 31">
            <a:extLst>
              <a:ext uri="{FF2B5EF4-FFF2-40B4-BE49-F238E27FC236}">
                <a16:creationId xmlns:a16="http://schemas.microsoft.com/office/drawing/2014/main" id="{F6324123-31C2-702B-C5F1-768408AAC2E7}"/>
              </a:ext>
            </a:extLst>
          </p:cNvPr>
          <p:cNvSpPr txBox="1">
            <a:spLocks/>
          </p:cNvSpPr>
          <p:nvPr userDrawn="1"/>
        </p:nvSpPr>
        <p:spPr>
          <a:xfrm>
            <a:off x="3785018" y="11242164"/>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N</a:t>
            </a:r>
            <a:endParaRPr lang="en-US" sz="20000" spc="0"/>
          </a:p>
        </p:txBody>
      </p:sp>
      <p:sp>
        <p:nvSpPr>
          <p:cNvPr id="13" name="Title 31">
            <a:extLst>
              <a:ext uri="{FF2B5EF4-FFF2-40B4-BE49-F238E27FC236}">
                <a16:creationId xmlns:a16="http://schemas.microsoft.com/office/drawing/2014/main" id="{0793AFD3-E0D4-1B6F-0BDB-3F28C6E17DDE}"/>
              </a:ext>
            </a:extLst>
          </p:cNvPr>
          <p:cNvSpPr txBox="1">
            <a:spLocks/>
          </p:cNvSpPr>
          <p:nvPr userDrawn="1"/>
        </p:nvSpPr>
        <p:spPr>
          <a:xfrm>
            <a:off x="3785018" y="841492"/>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O</a:t>
            </a:r>
            <a:endParaRPr lang="en-US" sz="20000" spc="0"/>
          </a:p>
        </p:txBody>
      </p:sp>
      <p:sp>
        <p:nvSpPr>
          <p:cNvPr id="14" name="Title 31">
            <a:extLst>
              <a:ext uri="{FF2B5EF4-FFF2-40B4-BE49-F238E27FC236}">
                <a16:creationId xmlns:a16="http://schemas.microsoft.com/office/drawing/2014/main" id="{D15FAAA9-8B9E-9D49-B8CE-A100B0441C7B}"/>
              </a:ext>
            </a:extLst>
          </p:cNvPr>
          <p:cNvSpPr txBox="1">
            <a:spLocks/>
          </p:cNvSpPr>
          <p:nvPr userDrawn="1"/>
        </p:nvSpPr>
        <p:spPr>
          <a:xfrm>
            <a:off x="6963140" y="11242164"/>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T</a:t>
            </a:r>
            <a:endParaRPr lang="en-US" sz="20000" spc="0"/>
          </a:p>
        </p:txBody>
      </p:sp>
      <p:sp>
        <p:nvSpPr>
          <p:cNvPr id="15" name="Title 31">
            <a:extLst>
              <a:ext uri="{FF2B5EF4-FFF2-40B4-BE49-F238E27FC236}">
                <a16:creationId xmlns:a16="http://schemas.microsoft.com/office/drawing/2014/main" id="{4AB4B3B8-239B-B9F5-0824-BEBCC74CF611}"/>
              </a:ext>
            </a:extLst>
          </p:cNvPr>
          <p:cNvSpPr txBox="1">
            <a:spLocks/>
          </p:cNvSpPr>
          <p:nvPr userDrawn="1"/>
        </p:nvSpPr>
        <p:spPr>
          <a:xfrm>
            <a:off x="6963140" y="841492"/>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N</a:t>
            </a:r>
            <a:endParaRPr lang="en-US" sz="20000" spc="0"/>
          </a:p>
        </p:txBody>
      </p:sp>
      <p:sp>
        <p:nvSpPr>
          <p:cNvPr id="16" name="Title 31">
            <a:extLst>
              <a:ext uri="{FF2B5EF4-FFF2-40B4-BE49-F238E27FC236}">
                <a16:creationId xmlns:a16="http://schemas.microsoft.com/office/drawing/2014/main" id="{5D52B85F-D110-B2DC-5ADF-4160B59C7DB3}"/>
              </a:ext>
            </a:extLst>
          </p:cNvPr>
          <p:cNvSpPr txBox="1">
            <a:spLocks/>
          </p:cNvSpPr>
          <p:nvPr userDrawn="1"/>
        </p:nvSpPr>
        <p:spPr>
          <a:xfrm>
            <a:off x="10036323" y="11242164"/>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S</a:t>
            </a:r>
            <a:endParaRPr lang="en-US" sz="20000" spc="0"/>
          </a:p>
        </p:txBody>
      </p:sp>
      <p:sp>
        <p:nvSpPr>
          <p:cNvPr id="17" name="Title 31">
            <a:extLst>
              <a:ext uri="{FF2B5EF4-FFF2-40B4-BE49-F238E27FC236}">
                <a16:creationId xmlns:a16="http://schemas.microsoft.com/office/drawing/2014/main" id="{B3BD39A0-6A82-7B3D-E078-5EFBBBC44BD6}"/>
              </a:ext>
            </a:extLst>
          </p:cNvPr>
          <p:cNvSpPr txBox="1">
            <a:spLocks/>
          </p:cNvSpPr>
          <p:nvPr userDrawn="1"/>
        </p:nvSpPr>
        <p:spPr>
          <a:xfrm>
            <a:off x="10036323" y="841492"/>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T</a:t>
            </a:r>
            <a:endParaRPr lang="en-US" sz="20000" spc="0"/>
          </a:p>
        </p:txBody>
      </p:sp>
      <p:sp>
        <p:nvSpPr>
          <p:cNvPr id="4" name="Text Placeholder 17">
            <a:extLst>
              <a:ext uri="{FF2B5EF4-FFF2-40B4-BE49-F238E27FC236}">
                <a16:creationId xmlns:a16="http://schemas.microsoft.com/office/drawing/2014/main" id="{22A394E7-A0AD-CE9E-E538-5DF34618A29D}"/>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tx1"/>
                </a:solidFill>
                <a:latin typeface="DINOT-Medium" panose="020B0504020101020102" pitchFamily="34" charset="77"/>
              </a:defRPr>
            </a:lvl1pPr>
          </a:lstStyle>
          <a:p>
            <a:pPr lvl="0"/>
            <a:r>
              <a:rPr lang="en-GB"/>
              <a:t>CONTENTS</a:t>
            </a:r>
            <a:endParaRPr lang="en-US"/>
          </a:p>
        </p:txBody>
      </p:sp>
    </p:spTree>
    <p:extLst>
      <p:ext uri="{BB962C8B-B14F-4D97-AF65-F5344CB8AC3E}">
        <p14:creationId xmlns:p14="http://schemas.microsoft.com/office/powerpoint/2010/main" val="792974189"/>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S #2">
    <p:bg>
      <p:bgPr>
        <a:solidFill>
          <a:schemeClr val="bg1"/>
        </a:solidFill>
        <a:effectLst/>
      </p:bgPr>
    </p:bg>
    <p:spTree>
      <p:nvGrpSpPr>
        <p:cNvPr id="1" name=""/>
        <p:cNvGrpSpPr/>
        <p:nvPr/>
      </p:nvGrpSpPr>
      <p:grpSpPr>
        <a:xfrm>
          <a:off x="0" y="0"/>
          <a:ext cx="0" cy="0"/>
          <a:chOff x="0" y="0"/>
          <a:chExt cx="0" cy="0"/>
        </a:xfrm>
      </p:grpSpPr>
      <p:sp>
        <p:nvSpPr>
          <p:cNvPr id="7" name="Picture Placeholder 3">
            <a:extLst>
              <a:ext uri="{FF2B5EF4-FFF2-40B4-BE49-F238E27FC236}">
                <a16:creationId xmlns:a16="http://schemas.microsoft.com/office/drawing/2014/main" id="{FFC83843-B70C-C2B1-62DB-4484867B4E4A}"/>
              </a:ext>
            </a:extLst>
          </p:cNvPr>
          <p:cNvSpPr>
            <a:spLocks noGrp="1"/>
          </p:cNvSpPr>
          <p:nvPr>
            <p:ph type="pic" sz="quarter" idx="17" hasCustomPrompt="1"/>
          </p:nvPr>
        </p:nvSpPr>
        <p:spPr>
          <a:xfrm>
            <a:off x="12191206" y="0"/>
            <a:ext cx="12192794" cy="13716000"/>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10" name="Slide Number Placeholder 30">
            <a:extLst>
              <a:ext uri="{FF2B5EF4-FFF2-40B4-BE49-F238E27FC236}">
                <a16:creationId xmlns:a16="http://schemas.microsoft.com/office/drawing/2014/main" id="{F43B7474-79F4-51C5-30C3-4E27B24E3010}"/>
              </a:ext>
            </a:extLst>
          </p:cNvPr>
          <p:cNvSpPr>
            <a:spLocks noGrp="1"/>
          </p:cNvSpPr>
          <p:nvPr>
            <p:ph type="sldNum" sz="quarter" idx="16"/>
          </p:nvPr>
        </p:nvSpPr>
        <p:spPr>
          <a:xfrm>
            <a:off x="23325767" y="13051858"/>
            <a:ext cx="316821" cy="318075"/>
          </a:xfrm>
        </p:spPr>
        <p:txBody>
          <a:bodyPr/>
          <a:lstStyle>
            <a:lvl1pPr algn="r">
              <a:defRPr>
                <a:solidFill>
                  <a:schemeClr val="bg1"/>
                </a:solidFill>
              </a:defRPr>
            </a:lvl1pPr>
          </a:lstStyle>
          <a:p>
            <a:r>
              <a:rPr lang="en-US"/>
              <a:t> P</a:t>
            </a:r>
            <a:fld id="{2FAB448D-C84F-3947-8F9C-CC62EE0CDF81}" type="slidenum">
              <a:rPr lang="en-US" smtClean="0"/>
              <a:pPr/>
              <a:t>‹#›</a:t>
            </a:fld>
            <a:endParaRPr lang="en-US"/>
          </a:p>
        </p:txBody>
      </p:sp>
      <p:sp>
        <p:nvSpPr>
          <p:cNvPr id="3" name="Text Placeholder 17">
            <a:extLst>
              <a:ext uri="{FF2B5EF4-FFF2-40B4-BE49-F238E27FC236}">
                <a16:creationId xmlns:a16="http://schemas.microsoft.com/office/drawing/2014/main" id="{C32E7AE1-19F8-D4EA-3E78-AB46C9808609}"/>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CONTENTS</a:t>
            </a:r>
            <a:endParaRPr lang="en-US"/>
          </a:p>
        </p:txBody>
      </p:sp>
      <p:sp>
        <p:nvSpPr>
          <p:cNvPr id="9" name="Title 31">
            <a:extLst>
              <a:ext uri="{FF2B5EF4-FFF2-40B4-BE49-F238E27FC236}">
                <a16:creationId xmlns:a16="http://schemas.microsoft.com/office/drawing/2014/main" id="{AEAD8FBB-CEC0-7E41-15B8-EB15F3CCD361}"/>
              </a:ext>
            </a:extLst>
          </p:cNvPr>
          <p:cNvSpPr txBox="1">
            <a:spLocks/>
          </p:cNvSpPr>
          <p:nvPr userDrawn="1"/>
        </p:nvSpPr>
        <p:spPr>
          <a:xfrm>
            <a:off x="666860" y="11242164"/>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E</a:t>
            </a:r>
            <a:endParaRPr lang="en-US" sz="20000" spc="0"/>
          </a:p>
        </p:txBody>
      </p:sp>
      <p:sp>
        <p:nvSpPr>
          <p:cNvPr id="11" name="Title 31">
            <a:extLst>
              <a:ext uri="{FF2B5EF4-FFF2-40B4-BE49-F238E27FC236}">
                <a16:creationId xmlns:a16="http://schemas.microsoft.com/office/drawing/2014/main" id="{3B1EF85A-E7C8-BDEC-E6DC-9615ED831847}"/>
              </a:ext>
            </a:extLst>
          </p:cNvPr>
          <p:cNvSpPr txBox="1">
            <a:spLocks/>
          </p:cNvSpPr>
          <p:nvPr userDrawn="1"/>
        </p:nvSpPr>
        <p:spPr>
          <a:xfrm>
            <a:off x="666860" y="9172693"/>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C</a:t>
            </a:r>
            <a:endParaRPr lang="en-US" sz="20000" spc="0"/>
          </a:p>
        </p:txBody>
      </p:sp>
      <p:sp>
        <p:nvSpPr>
          <p:cNvPr id="12" name="Title 31">
            <a:extLst>
              <a:ext uri="{FF2B5EF4-FFF2-40B4-BE49-F238E27FC236}">
                <a16:creationId xmlns:a16="http://schemas.microsoft.com/office/drawing/2014/main" id="{F6324123-31C2-702B-C5F1-768408AAC2E7}"/>
              </a:ext>
            </a:extLst>
          </p:cNvPr>
          <p:cNvSpPr txBox="1">
            <a:spLocks/>
          </p:cNvSpPr>
          <p:nvPr userDrawn="1"/>
        </p:nvSpPr>
        <p:spPr>
          <a:xfrm>
            <a:off x="3785018" y="11242164"/>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N</a:t>
            </a:r>
            <a:endParaRPr lang="en-US" sz="20000" spc="0"/>
          </a:p>
        </p:txBody>
      </p:sp>
      <p:sp>
        <p:nvSpPr>
          <p:cNvPr id="13" name="Title 31">
            <a:extLst>
              <a:ext uri="{FF2B5EF4-FFF2-40B4-BE49-F238E27FC236}">
                <a16:creationId xmlns:a16="http://schemas.microsoft.com/office/drawing/2014/main" id="{0793AFD3-E0D4-1B6F-0BDB-3F28C6E17DDE}"/>
              </a:ext>
            </a:extLst>
          </p:cNvPr>
          <p:cNvSpPr txBox="1">
            <a:spLocks/>
          </p:cNvSpPr>
          <p:nvPr userDrawn="1"/>
        </p:nvSpPr>
        <p:spPr>
          <a:xfrm>
            <a:off x="3785018" y="9172693"/>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O</a:t>
            </a:r>
            <a:endParaRPr lang="en-US" sz="20000" spc="0"/>
          </a:p>
        </p:txBody>
      </p:sp>
      <p:sp>
        <p:nvSpPr>
          <p:cNvPr id="14" name="Title 31">
            <a:extLst>
              <a:ext uri="{FF2B5EF4-FFF2-40B4-BE49-F238E27FC236}">
                <a16:creationId xmlns:a16="http://schemas.microsoft.com/office/drawing/2014/main" id="{D15FAAA9-8B9E-9D49-B8CE-A100B0441C7B}"/>
              </a:ext>
            </a:extLst>
          </p:cNvPr>
          <p:cNvSpPr txBox="1">
            <a:spLocks/>
          </p:cNvSpPr>
          <p:nvPr userDrawn="1"/>
        </p:nvSpPr>
        <p:spPr>
          <a:xfrm>
            <a:off x="6963140" y="11242164"/>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T</a:t>
            </a:r>
            <a:endParaRPr lang="en-US" sz="20000" spc="0"/>
          </a:p>
        </p:txBody>
      </p:sp>
      <p:sp>
        <p:nvSpPr>
          <p:cNvPr id="15" name="Title 31">
            <a:extLst>
              <a:ext uri="{FF2B5EF4-FFF2-40B4-BE49-F238E27FC236}">
                <a16:creationId xmlns:a16="http://schemas.microsoft.com/office/drawing/2014/main" id="{4AB4B3B8-239B-B9F5-0824-BEBCC74CF611}"/>
              </a:ext>
            </a:extLst>
          </p:cNvPr>
          <p:cNvSpPr txBox="1">
            <a:spLocks/>
          </p:cNvSpPr>
          <p:nvPr userDrawn="1"/>
        </p:nvSpPr>
        <p:spPr>
          <a:xfrm>
            <a:off x="6963140" y="9172693"/>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N</a:t>
            </a:r>
            <a:endParaRPr lang="en-US" sz="20000" spc="0"/>
          </a:p>
        </p:txBody>
      </p:sp>
      <p:sp>
        <p:nvSpPr>
          <p:cNvPr id="16" name="Title 31">
            <a:extLst>
              <a:ext uri="{FF2B5EF4-FFF2-40B4-BE49-F238E27FC236}">
                <a16:creationId xmlns:a16="http://schemas.microsoft.com/office/drawing/2014/main" id="{5D52B85F-D110-B2DC-5ADF-4160B59C7DB3}"/>
              </a:ext>
            </a:extLst>
          </p:cNvPr>
          <p:cNvSpPr txBox="1">
            <a:spLocks/>
          </p:cNvSpPr>
          <p:nvPr userDrawn="1"/>
        </p:nvSpPr>
        <p:spPr>
          <a:xfrm>
            <a:off x="10036323" y="11242164"/>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S</a:t>
            </a:r>
            <a:endParaRPr lang="en-US" sz="20000" spc="0"/>
          </a:p>
        </p:txBody>
      </p:sp>
      <p:sp>
        <p:nvSpPr>
          <p:cNvPr id="17" name="Title 31">
            <a:extLst>
              <a:ext uri="{FF2B5EF4-FFF2-40B4-BE49-F238E27FC236}">
                <a16:creationId xmlns:a16="http://schemas.microsoft.com/office/drawing/2014/main" id="{B3BD39A0-6A82-7B3D-E078-5EFBBBC44BD6}"/>
              </a:ext>
            </a:extLst>
          </p:cNvPr>
          <p:cNvSpPr txBox="1">
            <a:spLocks/>
          </p:cNvSpPr>
          <p:nvPr userDrawn="1"/>
        </p:nvSpPr>
        <p:spPr>
          <a:xfrm>
            <a:off x="10036323" y="9172693"/>
            <a:ext cx="1476873" cy="2290631"/>
          </a:xfrm>
          <a:prstGeom prst="rect">
            <a:avLst/>
          </a:prstGeom>
        </p:spPr>
        <p:txBody>
          <a:bodyPr vert="horz" wrap="none" lIns="0" tIns="288000" rIns="0" bIns="0" rtlCol="0" anchor="b" anchorCtr="0">
            <a:noAutofit/>
          </a:bodyPr>
          <a:lstStyle>
            <a:lvl1pPr algn="just" defTabSz="1828709" rtl="0" eaLnBrk="1" latinLnBrk="0" hangingPunct="1">
              <a:lnSpc>
                <a:spcPct val="67000"/>
              </a:lnSpc>
              <a:spcBef>
                <a:spcPct val="0"/>
              </a:spcBef>
              <a:buNone/>
              <a:defRPr sz="20000" b="1" i="0" kern="1200" spc="11200" baseline="0">
                <a:solidFill>
                  <a:schemeClr val="tx1"/>
                </a:solidFill>
                <a:latin typeface="DINOT-Bold" panose="020B0504020101020102" pitchFamily="34" charset="77"/>
                <a:ea typeface="+mj-ea"/>
                <a:cs typeface="+mj-cs"/>
              </a:defRPr>
            </a:lvl1pPr>
          </a:lstStyle>
          <a:p>
            <a:pPr algn="ctr">
              <a:lnSpc>
                <a:spcPct val="100000"/>
              </a:lnSpc>
            </a:pPr>
            <a:r>
              <a:rPr lang="en-GB" sz="20000" spc="0"/>
              <a:t>T</a:t>
            </a:r>
            <a:endParaRPr lang="en-US" sz="20000" spc="0"/>
          </a:p>
        </p:txBody>
      </p:sp>
      <p:sp>
        <p:nvSpPr>
          <p:cNvPr id="8" name="Text Placeholder 5">
            <a:extLst>
              <a:ext uri="{FF2B5EF4-FFF2-40B4-BE49-F238E27FC236}">
                <a16:creationId xmlns:a16="http://schemas.microsoft.com/office/drawing/2014/main" id="{7BBEEC16-BB6F-3F1D-C1E2-E294726F9EE8}"/>
              </a:ext>
            </a:extLst>
          </p:cNvPr>
          <p:cNvSpPr>
            <a:spLocks noGrp="1"/>
          </p:cNvSpPr>
          <p:nvPr>
            <p:ph type="body" sz="quarter" idx="15" hasCustomPrompt="1"/>
          </p:nvPr>
        </p:nvSpPr>
        <p:spPr>
          <a:xfrm>
            <a:off x="741814" y="750889"/>
            <a:ext cx="10687343" cy="7633703"/>
          </a:xfrm>
        </p:spPr>
        <p:txBody>
          <a:bodyPr lIns="0" tIns="0" rIns="0" bIns="0"/>
          <a:lstStyle>
            <a:lvl1pPr marL="0" indent="0" fontAlgn="t">
              <a:lnSpc>
                <a:spcPct val="100000"/>
              </a:lnSpc>
              <a:spcBef>
                <a:spcPts val="500"/>
              </a:spcBef>
              <a:buNone/>
              <a:tabLst>
                <a:tab pos="10620000" algn="r"/>
              </a:tabLst>
              <a:defRPr sz="3400" u="dotted" baseline="0">
                <a:solidFill>
                  <a:schemeClr val="tx1"/>
                </a:solidFill>
                <a:latin typeface="DINOT" panose="020B0504020101020102" pitchFamily="34" charset="77"/>
              </a:defRPr>
            </a:lvl1pPr>
          </a:lstStyle>
          <a:p>
            <a:pPr lvl="0"/>
            <a:r>
              <a:rPr lang="en-GB"/>
              <a:t>Edit Section Title	00</a:t>
            </a:r>
          </a:p>
        </p:txBody>
      </p:sp>
    </p:spTree>
    <p:extLst>
      <p:ext uri="{BB962C8B-B14F-4D97-AF65-F5344CB8AC3E}">
        <p14:creationId xmlns:p14="http://schemas.microsoft.com/office/powerpoint/2010/main" val="1757656950"/>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ECTION DIVIDER #1">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37" name="Text Placeholder 36">
            <a:extLst>
              <a:ext uri="{FF2B5EF4-FFF2-40B4-BE49-F238E27FC236}">
                <a16:creationId xmlns:a16="http://schemas.microsoft.com/office/drawing/2014/main" id="{DB2A4C6D-B3AF-148F-A8CD-1E9D67079D58}"/>
              </a:ext>
            </a:extLst>
          </p:cNvPr>
          <p:cNvSpPr>
            <a:spLocks noGrp="1"/>
          </p:cNvSpPr>
          <p:nvPr>
            <p:ph type="body" sz="quarter" idx="16" hasCustomPrompt="1"/>
          </p:nvPr>
        </p:nvSpPr>
        <p:spPr>
          <a:xfrm>
            <a:off x="18298716" y="750889"/>
            <a:ext cx="5343470" cy="2408123"/>
          </a:xfrm>
        </p:spPr>
        <p:txBody>
          <a:bodyPr wrap="none" lIns="0" tIns="288000" rIns="0" bIns="0"/>
          <a:lstStyle>
            <a:lvl1pPr marL="0" indent="0" algn="r">
              <a:lnSpc>
                <a:spcPct val="67000"/>
              </a:lnSpc>
              <a:spcBef>
                <a:spcPts val="0"/>
              </a:spcBef>
              <a:buNone/>
              <a:defRPr sz="20000" b="1" i="0" spc="-800" baseline="0">
                <a:latin typeface="DINOT-Bold" panose="020B0504020101020102" pitchFamily="34" charset="77"/>
              </a:defRPr>
            </a:lvl1pPr>
          </a:lstStyle>
          <a:p>
            <a:pPr lvl="0"/>
            <a:r>
              <a:rPr lang="en-GB"/>
              <a:t>00</a:t>
            </a:r>
            <a:endParaRPr lang="en-US"/>
          </a:p>
        </p:txBody>
      </p:sp>
      <p:sp>
        <p:nvSpPr>
          <p:cNvPr id="39" name="Title 38">
            <a:extLst>
              <a:ext uri="{FF2B5EF4-FFF2-40B4-BE49-F238E27FC236}">
                <a16:creationId xmlns:a16="http://schemas.microsoft.com/office/drawing/2014/main" id="{037A4652-13DF-2D69-67DE-A32253F891B2}"/>
              </a:ext>
            </a:extLst>
          </p:cNvPr>
          <p:cNvSpPr>
            <a:spLocks noGrp="1"/>
          </p:cNvSpPr>
          <p:nvPr>
            <p:ph type="title" hasCustomPrompt="1"/>
          </p:nvPr>
        </p:nvSpPr>
        <p:spPr>
          <a:xfrm>
            <a:off x="741814" y="750890"/>
            <a:ext cx="17556951" cy="2408123"/>
          </a:xfrm>
        </p:spPr>
        <p:txBody>
          <a:bodyPr>
            <a:spAutoFit/>
          </a:bodyPr>
          <a:lstStyle>
            <a:lvl1pPr>
              <a:defRPr cap="all" baseline="0"/>
            </a:lvl1pPr>
          </a:lstStyle>
          <a:p>
            <a:r>
              <a:rPr lang="en-GB"/>
              <a:t>SECTION TITLE</a:t>
            </a:r>
            <a:endParaRPr lang="en-US"/>
          </a:p>
        </p:txBody>
      </p:sp>
      <p:sp>
        <p:nvSpPr>
          <p:cNvPr id="2" name="Text Placeholder 17">
            <a:extLst>
              <a:ext uri="{FF2B5EF4-FFF2-40B4-BE49-F238E27FC236}">
                <a16:creationId xmlns:a16="http://schemas.microsoft.com/office/drawing/2014/main" id="{745FE609-125C-7D9A-F732-D11BD106F3E2}"/>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429321576"/>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ECTION DIVIDER #2">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35" name="Title 34">
            <a:extLst>
              <a:ext uri="{FF2B5EF4-FFF2-40B4-BE49-F238E27FC236}">
                <a16:creationId xmlns:a16="http://schemas.microsoft.com/office/drawing/2014/main" id="{52B4F510-2A49-8B4D-7FDA-E5435BCBE9E7}"/>
              </a:ext>
            </a:extLst>
          </p:cNvPr>
          <p:cNvSpPr>
            <a:spLocks noGrp="1"/>
          </p:cNvSpPr>
          <p:nvPr>
            <p:ph type="title" hasCustomPrompt="1"/>
          </p:nvPr>
        </p:nvSpPr>
        <p:spPr>
          <a:xfrm>
            <a:off x="741815" y="750890"/>
            <a:ext cx="22900773" cy="2408123"/>
          </a:xfrm>
        </p:spPr>
        <p:txBody>
          <a:bodyPr/>
          <a:lstStyle>
            <a:lvl1pPr>
              <a:defRPr cap="all" baseline="0"/>
            </a:lvl1pPr>
          </a:lstStyle>
          <a:p>
            <a:r>
              <a:rPr lang="en-GB"/>
              <a:t>SECTION TITLE</a:t>
            </a:r>
            <a:endParaRPr lang="en-US"/>
          </a:p>
        </p:txBody>
      </p:sp>
      <p:sp>
        <p:nvSpPr>
          <p:cNvPr id="37" name="Text Placeholder 36">
            <a:extLst>
              <a:ext uri="{FF2B5EF4-FFF2-40B4-BE49-F238E27FC236}">
                <a16:creationId xmlns:a16="http://schemas.microsoft.com/office/drawing/2014/main" id="{DB2A4C6D-B3AF-148F-A8CD-1E9D67079D58}"/>
              </a:ext>
            </a:extLst>
          </p:cNvPr>
          <p:cNvSpPr>
            <a:spLocks noGrp="1"/>
          </p:cNvSpPr>
          <p:nvPr>
            <p:ph type="body" sz="quarter" idx="16" hasCustomPrompt="1"/>
          </p:nvPr>
        </p:nvSpPr>
        <p:spPr>
          <a:xfrm>
            <a:off x="741411" y="9911185"/>
            <a:ext cx="5343470" cy="3053927"/>
          </a:xfrm>
        </p:spPr>
        <p:txBody>
          <a:bodyPr wrap="none" lIns="0" tIns="0" rIns="0" bIns="198000" anchor="b" anchorCtr="0"/>
          <a:lstStyle>
            <a:lvl1pPr marL="0" indent="0" algn="l">
              <a:lnSpc>
                <a:spcPct val="67000"/>
              </a:lnSpc>
              <a:spcBef>
                <a:spcPts val="0"/>
              </a:spcBef>
              <a:buNone/>
              <a:defRPr sz="20000" b="1" i="0" spc="-800" baseline="0">
                <a:latin typeface="DINOT-Bold" panose="020B0504020101020102" pitchFamily="34" charset="77"/>
              </a:defRPr>
            </a:lvl1pPr>
          </a:lstStyle>
          <a:p>
            <a:pPr lvl="0"/>
            <a:r>
              <a:rPr lang="en-GB"/>
              <a:t>00</a:t>
            </a:r>
            <a:endParaRPr lang="en-US"/>
          </a:p>
        </p:txBody>
      </p:sp>
      <p:sp>
        <p:nvSpPr>
          <p:cNvPr id="2" name="Text Placeholder 17">
            <a:extLst>
              <a:ext uri="{FF2B5EF4-FFF2-40B4-BE49-F238E27FC236}">
                <a16:creationId xmlns:a16="http://schemas.microsoft.com/office/drawing/2014/main" id="{22D7C887-085B-958B-FB8C-200A9B633C70}"/>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1385736780"/>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SECTION DIVIDER #3">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35" name="Title 34">
            <a:extLst>
              <a:ext uri="{FF2B5EF4-FFF2-40B4-BE49-F238E27FC236}">
                <a16:creationId xmlns:a16="http://schemas.microsoft.com/office/drawing/2014/main" id="{52B4F510-2A49-8B4D-7FDA-E5435BCBE9E7}"/>
              </a:ext>
            </a:extLst>
          </p:cNvPr>
          <p:cNvSpPr>
            <a:spLocks noGrp="1"/>
          </p:cNvSpPr>
          <p:nvPr>
            <p:ph type="title" hasCustomPrompt="1"/>
          </p:nvPr>
        </p:nvSpPr>
        <p:spPr>
          <a:xfrm>
            <a:off x="741815" y="750890"/>
            <a:ext cx="22900371" cy="2408123"/>
          </a:xfrm>
        </p:spPr>
        <p:txBody>
          <a:bodyPr/>
          <a:lstStyle>
            <a:lvl1pPr>
              <a:defRPr cap="all" baseline="0"/>
            </a:lvl1pPr>
          </a:lstStyle>
          <a:p>
            <a:r>
              <a:rPr lang="en-GB"/>
              <a:t>SECTION TITLE</a:t>
            </a:r>
            <a:endParaRPr lang="en-US"/>
          </a:p>
        </p:txBody>
      </p:sp>
      <p:sp>
        <p:nvSpPr>
          <p:cNvPr id="37" name="Text Placeholder 36">
            <a:extLst>
              <a:ext uri="{FF2B5EF4-FFF2-40B4-BE49-F238E27FC236}">
                <a16:creationId xmlns:a16="http://schemas.microsoft.com/office/drawing/2014/main" id="{DB2A4C6D-B3AF-148F-A8CD-1E9D67079D58}"/>
              </a:ext>
            </a:extLst>
          </p:cNvPr>
          <p:cNvSpPr>
            <a:spLocks noGrp="1"/>
          </p:cNvSpPr>
          <p:nvPr>
            <p:ph type="body" sz="quarter" idx="16" hasCustomPrompt="1"/>
          </p:nvPr>
        </p:nvSpPr>
        <p:spPr>
          <a:xfrm>
            <a:off x="18298716" y="9911185"/>
            <a:ext cx="5343470" cy="3053927"/>
          </a:xfrm>
        </p:spPr>
        <p:txBody>
          <a:bodyPr wrap="none" lIns="0" tIns="0" rIns="0" bIns="198000" anchor="b" anchorCtr="0"/>
          <a:lstStyle>
            <a:lvl1pPr marL="0" indent="0" algn="r">
              <a:lnSpc>
                <a:spcPct val="67000"/>
              </a:lnSpc>
              <a:spcBef>
                <a:spcPts val="0"/>
              </a:spcBef>
              <a:buNone/>
              <a:defRPr sz="20000" b="1" i="0" spc="-800" baseline="0">
                <a:latin typeface="DINOT-Bold" panose="020B0504020101020102" pitchFamily="34" charset="77"/>
              </a:defRPr>
            </a:lvl1pPr>
          </a:lstStyle>
          <a:p>
            <a:pPr lvl="0"/>
            <a:r>
              <a:rPr lang="en-GB"/>
              <a:t>00</a:t>
            </a:r>
            <a:endParaRPr lang="en-US"/>
          </a:p>
        </p:txBody>
      </p:sp>
      <p:sp>
        <p:nvSpPr>
          <p:cNvPr id="2" name="Text Placeholder 17">
            <a:extLst>
              <a:ext uri="{FF2B5EF4-FFF2-40B4-BE49-F238E27FC236}">
                <a16:creationId xmlns:a16="http://schemas.microsoft.com/office/drawing/2014/main" id="{0B5FE8EF-6EA1-12DE-3D37-89DC815F6B4F}"/>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330718755"/>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ECTION DIVIDER #4">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35" name="Title 34">
            <a:extLst>
              <a:ext uri="{FF2B5EF4-FFF2-40B4-BE49-F238E27FC236}">
                <a16:creationId xmlns:a16="http://schemas.microsoft.com/office/drawing/2014/main" id="{52B4F510-2A49-8B4D-7FDA-E5435BCBE9E7}"/>
              </a:ext>
            </a:extLst>
          </p:cNvPr>
          <p:cNvSpPr>
            <a:spLocks noGrp="1"/>
          </p:cNvSpPr>
          <p:nvPr>
            <p:ph type="title" hasCustomPrompt="1"/>
          </p:nvPr>
        </p:nvSpPr>
        <p:spPr>
          <a:xfrm>
            <a:off x="741815" y="4000409"/>
            <a:ext cx="22900774" cy="5269961"/>
          </a:xfrm>
        </p:spPr>
        <p:txBody>
          <a:bodyPr tIns="1296000" anchor="ctr" anchorCtr="0">
            <a:noAutofit/>
          </a:bodyPr>
          <a:lstStyle>
            <a:lvl1pPr>
              <a:defRPr cap="all" baseline="0"/>
            </a:lvl1pPr>
          </a:lstStyle>
          <a:p>
            <a:r>
              <a:rPr lang="en-GB"/>
              <a:t>SECTION TITLE</a:t>
            </a:r>
            <a:endParaRPr lang="en-US"/>
          </a:p>
        </p:txBody>
      </p:sp>
      <p:sp>
        <p:nvSpPr>
          <p:cNvPr id="37" name="Text Placeholder 36">
            <a:extLst>
              <a:ext uri="{FF2B5EF4-FFF2-40B4-BE49-F238E27FC236}">
                <a16:creationId xmlns:a16="http://schemas.microsoft.com/office/drawing/2014/main" id="{DB2A4C6D-B3AF-148F-A8CD-1E9D67079D58}"/>
              </a:ext>
            </a:extLst>
          </p:cNvPr>
          <p:cNvSpPr>
            <a:spLocks noGrp="1"/>
          </p:cNvSpPr>
          <p:nvPr>
            <p:ph type="body" sz="quarter" idx="16" hasCustomPrompt="1"/>
          </p:nvPr>
        </p:nvSpPr>
        <p:spPr>
          <a:xfrm>
            <a:off x="18298716" y="9911185"/>
            <a:ext cx="5343470" cy="3053927"/>
          </a:xfrm>
        </p:spPr>
        <p:txBody>
          <a:bodyPr wrap="none" lIns="0" tIns="0" rIns="0" bIns="198000" anchor="b" anchorCtr="0"/>
          <a:lstStyle>
            <a:lvl1pPr marL="0" indent="0" algn="r">
              <a:lnSpc>
                <a:spcPct val="67000"/>
              </a:lnSpc>
              <a:spcBef>
                <a:spcPts val="0"/>
              </a:spcBef>
              <a:buNone/>
              <a:defRPr sz="20000" b="1" i="0" spc="-800" baseline="0">
                <a:latin typeface="DINOT-Bold" panose="020B0504020101020102" pitchFamily="34" charset="77"/>
              </a:defRPr>
            </a:lvl1pPr>
          </a:lstStyle>
          <a:p>
            <a:pPr lvl="0"/>
            <a:r>
              <a:rPr lang="en-GB"/>
              <a:t>00</a:t>
            </a:r>
            <a:endParaRPr lang="en-US"/>
          </a:p>
        </p:txBody>
      </p:sp>
      <p:sp>
        <p:nvSpPr>
          <p:cNvPr id="2" name="Text Placeholder 17">
            <a:extLst>
              <a:ext uri="{FF2B5EF4-FFF2-40B4-BE49-F238E27FC236}">
                <a16:creationId xmlns:a16="http://schemas.microsoft.com/office/drawing/2014/main" id="{1FCEAA97-C2D3-7031-258D-9684067A17A7}"/>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1004151075"/>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AND IMAGE #1">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2290439"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9" name="Text Placeholder 8">
            <a:extLst>
              <a:ext uri="{FF2B5EF4-FFF2-40B4-BE49-F238E27FC236}">
                <a16:creationId xmlns:a16="http://schemas.microsoft.com/office/drawing/2014/main" id="{8BE81084-2EF9-D151-FB63-418F59057B18}"/>
              </a:ext>
            </a:extLst>
          </p:cNvPr>
          <p:cNvSpPr>
            <a:spLocks noGrp="1"/>
          </p:cNvSpPr>
          <p:nvPr>
            <p:ph type="body" sz="quarter" idx="17" hasCustomPrompt="1"/>
          </p:nvPr>
        </p:nvSpPr>
        <p:spPr>
          <a:xfrm>
            <a:off x="3031851" y="13051856"/>
            <a:ext cx="14503568" cy="318076"/>
          </a:xfrm>
        </p:spPr>
        <p:txBody>
          <a:bodyPr lIns="0" tIns="0" rIns="0" bIns="0" anchor="b" anchorCtr="0"/>
          <a:lstStyle>
            <a:lvl1pPr marL="0" indent="0">
              <a:buNone/>
              <a:defRPr sz="1100"/>
            </a:lvl1pPr>
          </a:lstStyle>
          <a:p>
            <a:pPr lvl="0"/>
            <a:r>
              <a:rPr lang="en-GB"/>
              <a:t>SOURCE: INSERT SOURCE HERE</a:t>
            </a:r>
          </a:p>
        </p:txBody>
      </p:sp>
      <p:sp>
        <p:nvSpPr>
          <p:cNvPr id="7" name="Text Placeholder 6">
            <a:extLst>
              <a:ext uri="{FF2B5EF4-FFF2-40B4-BE49-F238E27FC236}">
                <a16:creationId xmlns:a16="http://schemas.microsoft.com/office/drawing/2014/main" id="{824EBD12-0CCF-1FD4-4FE5-A1ED12D1DB9D}"/>
              </a:ext>
            </a:extLst>
          </p:cNvPr>
          <p:cNvSpPr>
            <a:spLocks noGrp="1"/>
          </p:cNvSpPr>
          <p:nvPr>
            <p:ph type="body" sz="quarter" idx="16" hasCustomPrompt="1"/>
          </p:nvPr>
        </p:nvSpPr>
        <p:spPr>
          <a:xfrm>
            <a:off x="2268507" y="750888"/>
            <a:ext cx="19846987" cy="12213480"/>
          </a:xfrm>
        </p:spPr>
        <p:txBody>
          <a:bodyPr lIns="0" tIns="313200" rIns="0" bIns="0" anchor="ctr" anchorCtr="0"/>
          <a:lstStyle>
            <a:lvl1pPr marL="0" indent="0" algn="ctr">
              <a:lnSpc>
                <a:spcPct val="82000"/>
              </a:lnSpc>
              <a:spcBef>
                <a:spcPts val="0"/>
              </a:spcBef>
              <a:buNone/>
              <a:defRPr sz="8000" b="0" i="0" cap="all" spc="-150" baseline="0">
                <a:latin typeface="DINOT-Medium" panose="020B0504020101020102" pitchFamily="34" charset="77"/>
              </a:defRPr>
            </a:lvl1pPr>
          </a:lstStyle>
          <a:p>
            <a:pPr lvl="0"/>
            <a:r>
              <a:rPr lang="en-GB"/>
              <a:t>INSERT FACT</a:t>
            </a:r>
          </a:p>
        </p:txBody>
      </p:sp>
      <p:sp>
        <p:nvSpPr>
          <p:cNvPr id="2" name="Text Placeholder 17">
            <a:extLst>
              <a:ext uri="{FF2B5EF4-FFF2-40B4-BE49-F238E27FC236}">
                <a16:creationId xmlns:a16="http://schemas.microsoft.com/office/drawing/2014/main" id="{29424BD3-4F35-0A10-37E4-B0ECC4A14F90}"/>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4190734603"/>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AND IMAGE #2">
    <p:spTree>
      <p:nvGrpSpPr>
        <p:cNvPr id="1" name=""/>
        <p:cNvGrpSpPr/>
        <p:nvPr/>
      </p:nvGrpSpPr>
      <p:grpSpPr>
        <a:xfrm>
          <a:off x="0" y="0"/>
          <a:ext cx="0" cy="0"/>
          <a:chOff x="0" y="0"/>
          <a:chExt cx="0" cy="0"/>
        </a:xfrm>
      </p:grpSpPr>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2" name="Title 31">
            <a:extLst>
              <a:ext uri="{FF2B5EF4-FFF2-40B4-BE49-F238E27FC236}">
                <a16:creationId xmlns:a16="http://schemas.microsoft.com/office/drawing/2014/main" id="{1DC9C120-441E-7B8C-F9F4-957F85F341A7}"/>
              </a:ext>
            </a:extLst>
          </p:cNvPr>
          <p:cNvSpPr>
            <a:spLocks noGrp="1"/>
          </p:cNvSpPr>
          <p:nvPr>
            <p:ph type="title" hasCustomPrompt="1"/>
          </p:nvPr>
        </p:nvSpPr>
        <p:spPr>
          <a:xfrm>
            <a:off x="1505161" y="1514929"/>
            <a:ext cx="21373792" cy="10686144"/>
          </a:xfrm>
        </p:spPr>
        <p:txBody>
          <a:bodyPr tIns="864000" anchor="ctr" anchorCtr="0">
            <a:normAutofit/>
          </a:bodyPr>
          <a:lstStyle>
            <a:lvl1pPr algn="ctr">
              <a:defRPr cap="all" baseline="0"/>
            </a:lvl1pPr>
          </a:lstStyle>
          <a:p>
            <a:r>
              <a:rPr lang="en-GB"/>
              <a:t>INSERT FACT</a:t>
            </a:r>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2" name="Text Placeholder 17">
            <a:extLst>
              <a:ext uri="{FF2B5EF4-FFF2-40B4-BE49-F238E27FC236}">
                <a16:creationId xmlns:a16="http://schemas.microsoft.com/office/drawing/2014/main" id="{E0679759-27D2-FCDE-E04A-BC60A24F9873}"/>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265104788"/>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guide id="7" pos="948">
          <p15:clr>
            <a:srgbClr val="9FCC3B"/>
          </p15:clr>
        </p15:guide>
        <p15:guide id="8" pos="14411">
          <p15:clr>
            <a:srgbClr val="9FCC3B"/>
          </p15:clr>
        </p15:guide>
        <p15:guide id="9" orient="horz" pos="954">
          <p15:clr>
            <a:srgbClr val="9FCC3B"/>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AND IMAGE #3">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12191206" y="0"/>
            <a:ext cx="12192794" cy="13716000"/>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3" name="Content Placeholder 2"/>
          <p:cNvSpPr>
            <a:spLocks noGrp="1"/>
          </p:cNvSpPr>
          <p:nvPr>
            <p:ph idx="1"/>
          </p:nvPr>
        </p:nvSpPr>
        <p:spPr>
          <a:xfrm>
            <a:off x="741412" y="7607300"/>
            <a:ext cx="10687746" cy="4593772"/>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2" name="Title 31">
            <a:extLst>
              <a:ext uri="{FF2B5EF4-FFF2-40B4-BE49-F238E27FC236}">
                <a16:creationId xmlns:a16="http://schemas.microsoft.com/office/drawing/2014/main" id="{1DC9C120-441E-7B8C-F9F4-957F85F341A7}"/>
              </a:ext>
            </a:extLst>
          </p:cNvPr>
          <p:cNvSpPr>
            <a:spLocks noGrp="1"/>
          </p:cNvSpPr>
          <p:nvPr>
            <p:ph type="title" hasCustomPrompt="1"/>
          </p:nvPr>
        </p:nvSpPr>
        <p:spPr>
          <a:xfrm>
            <a:off x="741814" y="750888"/>
            <a:ext cx="10687344" cy="6107112"/>
          </a:xfrm>
        </p:spPr>
        <p:txBody>
          <a:bodyPr>
            <a:noAutofit/>
          </a:bodyPr>
          <a:lstStyle>
            <a:lvl1pPr>
              <a:defRPr sz="17000" cap="all" baseline="0">
                <a:solidFill>
                  <a:schemeClr val="tx1"/>
                </a:solidFill>
              </a:defRPr>
            </a:lvl1pPr>
          </a:lstStyle>
          <a:p>
            <a:r>
              <a:rPr lang="en-GB"/>
              <a:t>Page Title</a:t>
            </a:r>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3601"/>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tx1"/>
                </a:solidFill>
              </a:rPr>
              <a:t>THE WOOLMARK COMPANY</a:t>
            </a:r>
            <a:endParaRPr lang="en-US" sz="1100">
              <a:solidFill>
                <a:schemeClr val="tx1"/>
              </a:solidFill>
            </a:endParaRPr>
          </a:p>
        </p:txBody>
      </p:sp>
      <p:sp>
        <p:nvSpPr>
          <p:cNvPr id="2" name="Text Placeholder 17">
            <a:extLst>
              <a:ext uri="{FF2B5EF4-FFF2-40B4-BE49-F238E27FC236}">
                <a16:creationId xmlns:a16="http://schemas.microsoft.com/office/drawing/2014/main" id="{BC462854-294D-24C6-DD0F-F9C9E6640590}"/>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910024053"/>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AND IMAGE #4">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0" y="0"/>
            <a:ext cx="12192794" cy="13716000"/>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3" name="Content Placeholder 2"/>
          <p:cNvSpPr>
            <a:spLocks noGrp="1"/>
          </p:cNvSpPr>
          <p:nvPr>
            <p:ph idx="1"/>
          </p:nvPr>
        </p:nvSpPr>
        <p:spPr>
          <a:xfrm>
            <a:off x="12954441" y="7607300"/>
            <a:ext cx="10687746" cy="4594225"/>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32" name="Title 31">
            <a:extLst>
              <a:ext uri="{FF2B5EF4-FFF2-40B4-BE49-F238E27FC236}">
                <a16:creationId xmlns:a16="http://schemas.microsoft.com/office/drawing/2014/main" id="{1DC9C120-441E-7B8C-F9F4-957F85F341A7}"/>
              </a:ext>
            </a:extLst>
          </p:cNvPr>
          <p:cNvSpPr>
            <a:spLocks noGrp="1"/>
          </p:cNvSpPr>
          <p:nvPr>
            <p:ph type="title" hasCustomPrompt="1"/>
          </p:nvPr>
        </p:nvSpPr>
        <p:spPr>
          <a:xfrm>
            <a:off x="12954843" y="750888"/>
            <a:ext cx="10687344" cy="6107112"/>
          </a:xfrm>
        </p:spPr>
        <p:txBody>
          <a:bodyPr>
            <a:noAutofit/>
          </a:bodyPr>
          <a:lstStyle>
            <a:lvl1pPr>
              <a:defRPr sz="17000" cap="all" baseline="0">
                <a:solidFill>
                  <a:schemeClr val="tx1"/>
                </a:solidFill>
              </a:defRPr>
            </a:lvl1pPr>
          </a:lstStyle>
          <a:p>
            <a:r>
              <a:rPr lang="en-GB"/>
              <a:t>Page Title</a:t>
            </a:r>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2" name="Text Placeholder 17">
            <a:extLst>
              <a:ext uri="{FF2B5EF4-FFF2-40B4-BE49-F238E27FC236}">
                <a16:creationId xmlns:a16="http://schemas.microsoft.com/office/drawing/2014/main" id="{0C7AAB5A-9D8D-113F-518E-E5583C2888DD}"/>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tx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1968321054"/>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AND IMAGE #5">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12191206" y="-11664"/>
            <a:ext cx="12192794" cy="13716000"/>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tx1"/>
                </a:solidFill>
              </a:rPr>
              <a:t>THE WOOLMARK COMPANY</a:t>
            </a:r>
            <a:endParaRPr lang="en-US" sz="1100">
              <a:solidFill>
                <a:schemeClr val="tx1"/>
              </a:solidFill>
            </a:endParaRPr>
          </a:p>
        </p:txBody>
      </p:sp>
      <p:sp>
        <p:nvSpPr>
          <p:cNvPr id="5" name="Text Placeholder 4">
            <a:extLst>
              <a:ext uri="{FF2B5EF4-FFF2-40B4-BE49-F238E27FC236}">
                <a16:creationId xmlns:a16="http://schemas.microsoft.com/office/drawing/2014/main" id="{11FAEA12-6C4C-1C7B-54EB-7E878F1B824A}"/>
              </a:ext>
            </a:extLst>
          </p:cNvPr>
          <p:cNvSpPr>
            <a:spLocks noGrp="1"/>
          </p:cNvSpPr>
          <p:nvPr>
            <p:ph type="body" sz="quarter" idx="17" hasCustomPrompt="1"/>
          </p:nvPr>
        </p:nvSpPr>
        <p:spPr>
          <a:xfrm>
            <a:off x="741411" y="750889"/>
            <a:ext cx="10687746" cy="763587"/>
          </a:xfrm>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
        <p:nvSpPr>
          <p:cNvPr id="6" name="Text Placeholder 6">
            <a:extLst>
              <a:ext uri="{FF2B5EF4-FFF2-40B4-BE49-F238E27FC236}">
                <a16:creationId xmlns:a16="http://schemas.microsoft.com/office/drawing/2014/main" id="{6FCF8D16-BD03-73AD-653B-5DB9C5FF6EA4}"/>
              </a:ext>
            </a:extLst>
          </p:cNvPr>
          <p:cNvSpPr>
            <a:spLocks noGrp="1"/>
          </p:cNvSpPr>
          <p:nvPr>
            <p:ph type="body" sz="quarter" idx="18" hasCustomPrompt="1"/>
          </p:nvPr>
        </p:nvSpPr>
        <p:spPr>
          <a:xfrm>
            <a:off x="741816" y="2278224"/>
            <a:ext cx="10686839" cy="10686144"/>
          </a:xfrm>
        </p:spPr>
        <p:txBody>
          <a:bodyPr lIns="0" tIns="0" rIns="0" bIns="0" anchor="t" anchorCtr="0">
            <a:normAutofit/>
          </a:bodyPr>
          <a:lstStyle>
            <a:lvl1pPr marL="0" indent="0" algn="l">
              <a:lnSpc>
                <a:spcPct val="82000"/>
              </a:lnSpc>
              <a:buNone/>
              <a:defRPr sz="8000" b="0" i="0" cap="all" spc="-150" baseline="0">
                <a:solidFill>
                  <a:schemeClr val="tx1"/>
                </a:solidFill>
                <a:latin typeface="DINOT-Medium" panose="020B0504020101020102" pitchFamily="34" charset="77"/>
              </a:defRPr>
            </a:lvl1pPr>
          </a:lstStyle>
          <a:p>
            <a:pPr lvl="0"/>
            <a:r>
              <a:rPr lang="en-GB"/>
              <a:t>INSERT FACT</a:t>
            </a:r>
            <a:endParaRPr lang="en-US"/>
          </a:p>
        </p:txBody>
      </p:sp>
      <p:sp>
        <p:nvSpPr>
          <p:cNvPr id="2" name="Text Placeholder 17">
            <a:extLst>
              <a:ext uri="{FF2B5EF4-FFF2-40B4-BE49-F238E27FC236}">
                <a16:creationId xmlns:a16="http://schemas.microsoft.com/office/drawing/2014/main" id="{B79414A3-6689-6951-B3A2-073AB610D4CD}"/>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1505804216"/>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AND IMAGE #6">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0" y="0"/>
            <a:ext cx="12192794" cy="13716000"/>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a:noFill/>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6" name="Text Placeholder 6">
            <a:extLst>
              <a:ext uri="{FF2B5EF4-FFF2-40B4-BE49-F238E27FC236}">
                <a16:creationId xmlns:a16="http://schemas.microsoft.com/office/drawing/2014/main" id="{6FCF8D16-BD03-73AD-653B-5DB9C5FF6EA4}"/>
              </a:ext>
            </a:extLst>
          </p:cNvPr>
          <p:cNvSpPr>
            <a:spLocks noGrp="1"/>
          </p:cNvSpPr>
          <p:nvPr>
            <p:ph type="body" sz="quarter" idx="18" hasCustomPrompt="1"/>
          </p:nvPr>
        </p:nvSpPr>
        <p:spPr>
          <a:xfrm>
            <a:off x="12955247" y="2278224"/>
            <a:ext cx="10686839" cy="10686144"/>
          </a:xfrm>
          <a:noFill/>
        </p:spPr>
        <p:txBody>
          <a:bodyPr lIns="0" tIns="0" rIns="0" bIns="0" anchor="t" anchorCtr="0">
            <a:normAutofit/>
          </a:bodyPr>
          <a:lstStyle>
            <a:lvl1pPr marL="0" indent="0" algn="l">
              <a:lnSpc>
                <a:spcPct val="82000"/>
              </a:lnSpc>
              <a:buNone/>
              <a:defRPr sz="8000" b="0" i="0" cap="all" spc="-150" baseline="0">
                <a:solidFill>
                  <a:schemeClr val="tx1"/>
                </a:solidFill>
                <a:latin typeface="DINOT-Medium" panose="020B0504020101020102" pitchFamily="34" charset="77"/>
              </a:defRPr>
            </a:lvl1pPr>
          </a:lstStyle>
          <a:p>
            <a:pPr lvl="0"/>
            <a:r>
              <a:rPr lang="en-GB"/>
              <a:t>INSERT FACT</a:t>
            </a:r>
            <a:endParaRPr lang="en-US"/>
          </a:p>
        </p:txBody>
      </p:sp>
      <p:sp>
        <p:nvSpPr>
          <p:cNvPr id="2" name="Text Placeholder 4">
            <a:extLst>
              <a:ext uri="{FF2B5EF4-FFF2-40B4-BE49-F238E27FC236}">
                <a16:creationId xmlns:a16="http://schemas.microsoft.com/office/drawing/2014/main" id="{45131647-A224-C055-5042-232D663A8BE0}"/>
              </a:ext>
            </a:extLst>
          </p:cNvPr>
          <p:cNvSpPr>
            <a:spLocks noGrp="1"/>
          </p:cNvSpPr>
          <p:nvPr>
            <p:ph type="body" sz="quarter" idx="17" hasCustomPrompt="1"/>
          </p:nvPr>
        </p:nvSpPr>
        <p:spPr>
          <a:xfrm>
            <a:off x="12955247" y="751633"/>
            <a:ext cx="10687746" cy="763587"/>
          </a:xfrm>
          <a:noFill/>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
        <p:nvSpPr>
          <p:cNvPr id="3" name="Text Placeholder 17">
            <a:extLst>
              <a:ext uri="{FF2B5EF4-FFF2-40B4-BE49-F238E27FC236}">
                <a16:creationId xmlns:a16="http://schemas.microsoft.com/office/drawing/2014/main" id="{0AE3FD09-227E-1D7D-6135-C36E48AF696E}"/>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tx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48585433"/>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AND IMAGE #7">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9725C85-4B44-CBFA-AD44-1403FD96A640}"/>
              </a:ext>
            </a:extLst>
          </p:cNvPr>
          <p:cNvSpPr>
            <a:spLocks noGrp="1"/>
          </p:cNvSpPr>
          <p:nvPr>
            <p:ph type="pic" sz="quarter" idx="16" hasCustomPrompt="1"/>
          </p:nvPr>
        </p:nvSpPr>
        <p:spPr>
          <a:xfrm>
            <a:off x="12191206" y="0"/>
            <a:ext cx="12192794" cy="13716000"/>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31" name="Slide Number Placeholder 30">
            <a:extLst>
              <a:ext uri="{FF2B5EF4-FFF2-40B4-BE49-F238E27FC236}">
                <a16:creationId xmlns:a16="http://schemas.microsoft.com/office/drawing/2014/main" id="{E000D0FD-ABA6-4DA0-4A17-19FCD937818E}"/>
              </a:ext>
            </a:extLst>
          </p:cNvPr>
          <p:cNvSpPr>
            <a:spLocks noGrp="1"/>
          </p:cNvSpPr>
          <p:nvPr>
            <p:ph type="sldNum" sz="quarter" idx="15"/>
          </p:nvPr>
        </p:nvSpPr>
        <p:spPr/>
        <p:txBody>
          <a:bodyPr/>
          <a:lstStyle>
            <a:lvl1pPr algn="r">
              <a:defRPr/>
            </a:lvl1pPr>
          </a:lstStyle>
          <a:p>
            <a:r>
              <a:rPr lang="en-US"/>
              <a:t> P</a:t>
            </a:r>
            <a:fld id="{2FAB448D-C84F-3947-8F9C-CC62EE0CDF81}" type="slidenum">
              <a:rPr lang="en-US" smtClean="0"/>
              <a:pPr/>
              <a:t>‹#›</a:t>
            </a:fld>
            <a:endParaRPr lang="en-US"/>
          </a:p>
        </p:txBody>
      </p:sp>
      <p:sp>
        <p:nvSpPr>
          <p:cNvPr id="33" name="Text Placeholder 17">
            <a:extLst>
              <a:ext uri="{FF2B5EF4-FFF2-40B4-BE49-F238E27FC236}">
                <a16:creationId xmlns:a16="http://schemas.microsoft.com/office/drawing/2014/main" id="{E0789F68-A80A-D03D-D10B-0293E5E487AF}"/>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tx1"/>
                </a:solidFill>
              </a:rPr>
              <a:t>THE WOOLMARK COMPANY</a:t>
            </a:r>
            <a:endParaRPr lang="en-US" sz="1100">
              <a:solidFill>
                <a:schemeClr val="tx1"/>
              </a:solidFill>
            </a:endParaRPr>
          </a:p>
        </p:txBody>
      </p:sp>
      <p:sp>
        <p:nvSpPr>
          <p:cNvPr id="6" name="Text Placeholder 6">
            <a:extLst>
              <a:ext uri="{FF2B5EF4-FFF2-40B4-BE49-F238E27FC236}">
                <a16:creationId xmlns:a16="http://schemas.microsoft.com/office/drawing/2014/main" id="{6FCF8D16-BD03-73AD-653B-5DB9C5FF6EA4}"/>
              </a:ext>
            </a:extLst>
          </p:cNvPr>
          <p:cNvSpPr>
            <a:spLocks noGrp="1"/>
          </p:cNvSpPr>
          <p:nvPr>
            <p:ph type="body" sz="quarter" idx="18" hasCustomPrompt="1"/>
          </p:nvPr>
        </p:nvSpPr>
        <p:spPr>
          <a:xfrm>
            <a:off x="741816" y="3804816"/>
            <a:ext cx="10686839" cy="2289888"/>
          </a:xfrm>
        </p:spPr>
        <p:txBody>
          <a:bodyPr lIns="0" tIns="0" rIns="0" bIns="0" anchor="t" anchorCtr="0"/>
          <a:lstStyle>
            <a:lvl1pPr marL="0" indent="0" algn="l">
              <a:lnSpc>
                <a:spcPts val="3600"/>
              </a:lnSpc>
              <a:spcBef>
                <a:spcPts val="0"/>
              </a:spcBef>
              <a:buNone/>
              <a:defRPr sz="3400" b="0" i="0" spc="0" baseline="0">
                <a:solidFill>
                  <a:schemeClr val="tx1"/>
                </a:solidFill>
                <a:latin typeface="DINOT-Medium" panose="020B0504020101020102" pitchFamily="34" charset="77"/>
              </a:defRPr>
            </a:lvl1pPr>
          </a:lstStyle>
          <a:p>
            <a:pPr lvl="0"/>
            <a:r>
              <a:rPr lang="en-GB"/>
              <a:t>Click to edit introduction</a:t>
            </a:r>
            <a:endParaRPr lang="en-US"/>
          </a:p>
        </p:txBody>
      </p:sp>
      <p:sp>
        <p:nvSpPr>
          <p:cNvPr id="7" name="Content Placeholder 2">
            <a:extLst>
              <a:ext uri="{FF2B5EF4-FFF2-40B4-BE49-F238E27FC236}">
                <a16:creationId xmlns:a16="http://schemas.microsoft.com/office/drawing/2014/main" id="{C4FCDEF1-1B43-F0FD-474D-2D8FD21A5925}"/>
              </a:ext>
            </a:extLst>
          </p:cNvPr>
          <p:cNvSpPr>
            <a:spLocks noGrp="1"/>
          </p:cNvSpPr>
          <p:nvPr>
            <p:ph idx="1"/>
          </p:nvPr>
        </p:nvSpPr>
        <p:spPr>
          <a:xfrm>
            <a:off x="1505048" y="7607300"/>
            <a:ext cx="9923606" cy="4594225"/>
          </a:xfrm>
        </p:spPr>
        <p:txBody>
          <a:bodyPr anchor="t"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ext Placeholder 4">
            <a:extLst>
              <a:ext uri="{FF2B5EF4-FFF2-40B4-BE49-F238E27FC236}">
                <a16:creationId xmlns:a16="http://schemas.microsoft.com/office/drawing/2014/main" id="{70478517-3428-0952-F88A-B1E21FB0A140}"/>
              </a:ext>
            </a:extLst>
          </p:cNvPr>
          <p:cNvSpPr>
            <a:spLocks noGrp="1"/>
          </p:cNvSpPr>
          <p:nvPr>
            <p:ph type="body" sz="quarter" idx="17" hasCustomPrompt="1"/>
          </p:nvPr>
        </p:nvSpPr>
        <p:spPr>
          <a:xfrm>
            <a:off x="741411" y="750889"/>
            <a:ext cx="10687746" cy="763587"/>
          </a:xfrm>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
        <p:nvSpPr>
          <p:cNvPr id="2" name="Text Placeholder 17">
            <a:extLst>
              <a:ext uri="{FF2B5EF4-FFF2-40B4-BE49-F238E27FC236}">
                <a16:creationId xmlns:a16="http://schemas.microsoft.com/office/drawing/2014/main" id="{3C723C49-A2CF-00B1-2E02-B24313C5663D}"/>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bg1"/>
                </a:solidFill>
                <a:latin typeface="DINOT-Medium" panose="020B0504020101020102" pitchFamily="34" charset="77"/>
              </a:defRPr>
            </a:lvl1pPr>
          </a:lstStyle>
          <a:p>
            <a:pPr lvl="0"/>
            <a:r>
              <a:rPr lang="en-GB"/>
              <a:t>CLICK TO EDIT MASTER TEXT STYLES</a:t>
            </a:r>
            <a:endParaRPr lang="en-US"/>
          </a:p>
        </p:txBody>
      </p:sp>
    </p:spTree>
    <p:extLst>
      <p:ext uri="{BB962C8B-B14F-4D97-AF65-F5344CB8AC3E}">
        <p14:creationId xmlns:p14="http://schemas.microsoft.com/office/powerpoint/2010/main" val="2917094806"/>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AND IMAGE #8">
    <p:bg>
      <p:bgPr>
        <a:solidFill>
          <a:schemeClr val="bg1"/>
        </a:solidFill>
        <a:effectLst/>
      </p:bgPr>
    </p:bg>
    <p:spTree>
      <p:nvGrpSpPr>
        <p:cNvPr id="1" name=""/>
        <p:cNvGrpSpPr/>
        <p:nvPr/>
      </p:nvGrpSpPr>
      <p:grpSpPr>
        <a:xfrm>
          <a:off x="0" y="0"/>
          <a:ext cx="0" cy="0"/>
          <a:chOff x="0" y="0"/>
          <a:chExt cx="0" cy="0"/>
        </a:xfrm>
      </p:grpSpPr>
      <p:sp>
        <p:nvSpPr>
          <p:cNvPr id="2" name="Picture Placeholder 3">
            <a:extLst>
              <a:ext uri="{FF2B5EF4-FFF2-40B4-BE49-F238E27FC236}">
                <a16:creationId xmlns:a16="http://schemas.microsoft.com/office/drawing/2014/main" id="{B4D0F5B6-E8D5-B0C3-AA9D-EF38C2CB8B10}"/>
              </a:ext>
            </a:extLst>
          </p:cNvPr>
          <p:cNvSpPr>
            <a:spLocks noGrp="1"/>
          </p:cNvSpPr>
          <p:nvPr>
            <p:ph type="pic" sz="quarter" idx="16" hasCustomPrompt="1"/>
          </p:nvPr>
        </p:nvSpPr>
        <p:spPr>
          <a:xfrm>
            <a:off x="2" y="0"/>
            <a:ext cx="12191998" cy="13716000"/>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6" name="Text Placeholder 17">
            <a:extLst>
              <a:ext uri="{FF2B5EF4-FFF2-40B4-BE49-F238E27FC236}">
                <a16:creationId xmlns:a16="http://schemas.microsoft.com/office/drawing/2014/main" id="{CACC6CFA-82A5-ACC9-D9D0-E3C613540F89}"/>
              </a:ext>
            </a:extLst>
          </p:cNvPr>
          <p:cNvSpPr>
            <a:spLocks noGrp="1"/>
          </p:cNvSpPr>
          <p:nvPr>
            <p:ph type="body" sz="quarter" idx="13" hasCustomPrompt="1"/>
          </p:nvPr>
        </p:nvSpPr>
        <p:spPr>
          <a:xfrm>
            <a:off x="18298717" y="13051857"/>
            <a:ext cx="4953541" cy="318075"/>
          </a:xfrm>
        </p:spPr>
        <p:txBody>
          <a:bodyPr lIns="0" tIns="0" rIns="0" bIns="0" anchor="b" anchorCtr="0">
            <a:normAutofit/>
          </a:bodyPr>
          <a:lstStyle>
            <a:lvl1pPr marL="0" indent="0" algn="r">
              <a:buNone/>
              <a:defRPr sz="1100" b="0" i="0">
                <a:solidFill>
                  <a:schemeClr val="tx1"/>
                </a:solidFill>
                <a:latin typeface="DINOT-Medium" panose="020B0504020101020102" pitchFamily="34" charset="77"/>
              </a:defRPr>
            </a:lvl1pPr>
          </a:lstStyle>
          <a:p>
            <a:pPr lvl="0"/>
            <a:r>
              <a:rPr lang="en-GB"/>
              <a:t>CLICK TO EDIT MASTER TEXT STYLES</a:t>
            </a:r>
            <a:endParaRPr lang="en-US"/>
          </a:p>
        </p:txBody>
      </p:sp>
      <p:sp>
        <p:nvSpPr>
          <p:cNvPr id="7" name="Slide Number Placeholder 30">
            <a:extLst>
              <a:ext uri="{FF2B5EF4-FFF2-40B4-BE49-F238E27FC236}">
                <a16:creationId xmlns:a16="http://schemas.microsoft.com/office/drawing/2014/main" id="{FE912D85-D3B4-9B22-808D-E7561F4C7259}"/>
              </a:ext>
            </a:extLst>
          </p:cNvPr>
          <p:cNvSpPr>
            <a:spLocks noGrp="1"/>
          </p:cNvSpPr>
          <p:nvPr>
            <p:ph type="sldNum" sz="quarter" idx="15"/>
          </p:nvPr>
        </p:nvSpPr>
        <p:spPr>
          <a:xfrm>
            <a:off x="23325767" y="13051858"/>
            <a:ext cx="316821" cy="318075"/>
          </a:xfrm>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8" name="Text Placeholder 17">
            <a:extLst>
              <a:ext uri="{FF2B5EF4-FFF2-40B4-BE49-F238E27FC236}">
                <a16:creationId xmlns:a16="http://schemas.microsoft.com/office/drawing/2014/main" id="{12287E80-BA8B-B176-1C6C-930F24D188AE}"/>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10" name="Text Placeholder 6">
            <a:extLst>
              <a:ext uri="{FF2B5EF4-FFF2-40B4-BE49-F238E27FC236}">
                <a16:creationId xmlns:a16="http://schemas.microsoft.com/office/drawing/2014/main" id="{B6515028-0348-8A2A-A6C0-CBF1228B2708}"/>
              </a:ext>
            </a:extLst>
          </p:cNvPr>
          <p:cNvSpPr>
            <a:spLocks noGrp="1"/>
          </p:cNvSpPr>
          <p:nvPr>
            <p:ph type="body" sz="quarter" idx="18" hasCustomPrompt="1"/>
          </p:nvPr>
        </p:nvSpPr>
        <p:spPr>
          <a:xfrm>
            <a:off x="12955346" y="3804816"/>
            <a:ext cx="10664515" cy="2289888"/>
          </a:xfrm>
        </p:spPr>
        <p:txBody>
          <a:bodyPr lIns="0" tIns="0" rIns="0" bIns="0" anchor="t" anchorCtr="0"/>
          <a:lstStyle>
            <a:lvl1pPr marL="0" indent="0" algn="l">
              <a:lnSpc>
                <a:spcPts val="3600"/>
              </a:lnSpc>
              <a:spcBef>
                <a:spcPts val="0"/>
              </a:spcBef>
              <a:buNone/>
              <a:defRPr sz="3400" b="0" i="0" spc="0" baseline="0">
                <a:solidFill>
                  <a:schemeClr val="tx1"/>
                </a:solidFill>
                <a:latin typeface="DINOT-Medium" panose="020B0504020101020102" pitchFamily="34" charset="77"/>
              </a:defRPr>
            </a:lvl1pPr>
          </a:lstStyle>
          <a:p>
            <a:pPr lvl="0"/>
            <a:r>
              <a:rPr lang="en-GB"/>
              <a:t>Click to edit introduction</a:t>
            </a:r>
          </a:p>
          <a:p>
            <a:pPr lvl="0"/>
            <a:endParaRPr lang="en-US"/>
          </a:p>
        </p:txBody>
      </p:sp>
      <p:sp>
        <p:nvSpPr>
          <p:cNvPr id="11" name="Content Placeholder 2">
            <a:extLst>
              <a:ext uri="{FF2B5EF4-FFF2-40B4-BE49-F238E27FC236}">
                <a16:creationId xmlns:a16="http://schemas.microsoft.com/office/drawing/2014/main" id="{70145DA9-F628-A499-9D18-6484AC87EAA2}"/>
              </a:ext>
            </a:extLst>
          </p:cNvPr>
          <p:cNvSpPr>
            <a:spLocks noGrp="1"/>
          </p:cNvSpPr>
          <p:nvPr>
            <p:ph idx="1"/>
          </p:nvPr>
        </p:nvSpPr>
        <p:spPr>
          <a:xfrm>
            <a:off x="13696254" y="7607300"/>
            <a:ext cx="10687746" cy="4594225"/>
          </a:xfrm>
        </p:spPr>
        <p:txBody>
          <a:bodyPr anchor="t"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Text Placeholder 4">
            <a:extLst>
              <a:ext uri="{FF2B5EF4-FFF2-40B4-BE49-F238E27FC236}">
                <a16:creationId xmlns:a16="http://schemas.microsoft.com/office/drawing/2014/main" id="{416FEA36-B60D-25A6-F666-5261EE0477A5}"/>
              </a:ext>
            </a:extLst>
          </p:cNvPr>
          <p:cNvSpPr>
            <a:spLocks noGrp="1"/>
          </p:cNvSpPr>
          <p:nvPr>
            <p:ph type="body" sz="quarter" idx="17" hasCustomPrompt="1"/>
          </p:nvPr>
        </p:nvSpPr>
        <p:spPr>
          <a:xfrm>
            <a:off x="12955345" y="751632"/>
            <a:ext cx="10687746" cy="763296"/>
          </a:xfrm>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Tree>
    <p:extLst>
      <p:ext uri="{BB962C8B-B14F-4D97-AF65-F5344CB8AC3E}">
        <p14:creationId xmlns:p14="http://schemas.microsoft.com/office/powerpoint/2010/main" val="12577586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1492190"/>
      </p:ext>
    </p:extLst>
  </p:cSld>
  <p:clrMapOvr>
    <a:masterClrMapping/>
  </p:clrMapOvr>
  <p:extLst>
    <p:ext uri="{DCECCB84-F9BA-43D5-87BE-67443E8EF086}">
      <p15:sldGuideLst xmlns:p15="http://schemas.microsoft.com/office/powerpoint/2012/main">
        <p15:guide id="2" pos="7199">
          <p15:clr>
            <a:srgbClr val="9FCC3B"/>
          </p15:clr>
        </p15:guide>
        <p15:guide id="3" pos="8160">
          <p15:clr>
            <a:srgbClr val="9FCC3B"/>
          </p15:clr>
        </p15:guide>
        <p15:guide id="4" pos="11526">
          <p15:clr>
            <a:srgbClr val="5ACBF0"/>
          </p15:clr>
        </p15:guide>
        <p15:guide id="5" pos="3833">
          <p15:clr>
            <a:srgbClr val="5ACBF0"/>
          </p15:clr>
        </p15:guide>
        <p15:guide id="6" orient="horz" pos="8402">
          <p15:clr>
            <a:srgbClr val="C35EA4"/>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828800" y="4251960"/>
            <a:ext cx="20726401" cy="1231798"/>
          </a:xfrm>
          <a:prstGeom prst="rect">
            <a:avLst/>
          </a:prstGeom>
        </p:spPr>
        <p:txBody>
          <a:bodyPr wrap="square" lIns="0" tIns="0" rIns="0" bIns="0">
            <a:spAutoFit/>
          </a:bodyPr>
          <a:lstStyle>
            <a:lvl1pPr>
              <a:defRPr sz="8004" b="0" i="0">
                <a:solidFill>
                  <a:schemeClr val="tx1"/>
                </a:solidFill>
                <a:latin typeface="Georgia Pro Light" panose="020F0302020204030204" pitchFamily="34" charset="0"/>
                <a:cs typeface="Georgia Pro Light" panose="020F0302020204030204" pitchFamily="34" charset="0"/>
              </a:defRPr>
            </a:lvl1pPr>
          </a:lstStyle>
          <a:p>
            <a:endParaRPr/>
          </a:p>
        </p:txBody>
      </p:sp>
      <p:sp>
        <p:nvSpPr>
          <p:cNvPr id="3" name="Holder 3"/>
          <p:cNvSpPr>
            <a:spLocks noGrp="1"/>
          </p:cNvSpPr>
          <p:nvPr>
            <p:ph type="subTitle" idx="4"/>
          </p:nvPr>
        </p:nvSpPr>
        <p:spPr>
          <a:xfrm>
            <a:off x="3657600" y="7680961"/>
            <a:ext cx="17068800"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6809837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4556596" y="1260601"/>
            <a:ext cx="4718141" cy="1231747"/>
          </a:xfrm>
        </p:spPr>
        <p:txBody>
          <a:bodyPr lIns="0" tIns="0" rIns="0" bIns="0"/>
          <a:lstStyle>
            <a:lvl1pPr>
              <a:defRPr sz="8004" b="0" i="0">
                <a:solidFill>
                  <a:schemeClr val="tx1"/>
                </a:solidFill>
                <a:latin typeface="Georgia Pro Light" panose="020F0302020204030204" pitchFamily="34" charset="0"/>
                <a:cs typeface="Georgia Pro Light" panose="020F0302020204030204" pitchFamily="34" charset="0"/>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9006309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24384000" cy="13715230"/>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F58C46"/>
          </a:solidFill>
        </p:spPr>
        <p:txBody>
          <a:bodyPr wrap="square" lIns="0" tIns="0" rIns="0" bIns="0" rtlCol="0"/>
          <a:lstStyle/>
          <a:p>
            <a:endParaRPr sz="1455"/>
          </a:p>
        </p:txBody>
      </p:sp>
      <p:sp>
        <p:nvSpPr>
          <p:cNvPr id="2" name="Holder 2"/>
          <p:cNvSpPr>
            <a:spLocks noGrp="1"/>
          </p:cNvSpPr>
          <p:nvPr>
            <p:ph type="title"/>
          </p:nvPr>
        </p:nvSpPr>
        <p:spPr>
          <a:xfrm>
            <a:off x="4556596" y="1260601"/>
            <a:ext cx="4718141" cy="1231747"/>
          </a:xfrm>
        </p:spPr>
        <p:txBody>
          <a:bodyPr lIns="0" tIns="0" rIns="0" bIns="0"/>
          <a:lstStyle>
            <a:lvl1pPr>
              <a:defRPr sz="8004" b="0" i="0">
                <a:solidFill>
                  <a:schemeClr val="tx1"/>
                </a:solidFill>
                <a:latin typeface="Georgia Pro Light" panose="020F0302020204030204" pitchFamily="34" charset="0"/>
                <a:cs typeface="Georgia Pro Light" panose="020F0302020204030204" pitchFamily="34" charset="0"/>
              </a:defRPr>
            </a:lvl1pPr>
          </a:lstStyle>
          <a:p>
            <a:endParaRPr/>
          </a:p>
        </p:txBody>
      </p:sp>
      <p:sp>
        <p:nvSpPr>
          <p:cNvPr id="3" name="Holder 3"/>
          <p:cNvSpPr>
            <a:spLocks noGrp="1"/>
          </p:cNvSpPr>
          <p:nvPr>
            <p:ph sz="half" idx="2"/>
          </p:nvPr>
        </p:nvSpPr>
        <p:spPr>
          <a:xfrm>
            <a:off x="1219200" y="3154680"/>
            <a:ext cx="10607041"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12557759" y="3154680"/>
            <a:ext cx="10607041"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1857808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24384000" cy="13715230"/>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2D4128"/>
          </a:solidFill>
        </p:spPr>
        <p:txBody>
          <a:bodyPr wrap="square" lIns="0" tIns="0" rIns="0" bIns="0" rtlCol="0"/>
          <a:lstStyle/>
          <a:p>
            <a:endParaRPr sz="1455"/>
          </a:p>
        </p:txBody>
      </p:sp>
      <p:sp>
        <p:nvSpPr>
          <p:cNvPr id="17" name="bg object 17"/>
          <p:cNvSpPr/>
          <p:nvPr/>
        </p:nvSpPr>
        <p:spPr>
          <a:xfrm>
            <a:off x="12941300" y="12949916"/>
            <a:ext cx="10668578" cy="0"/>
          </a:xfrm>
          <a:custGeom>
            <a:avLst/>
            <a:gdLst/>
            <a:ahLst/>
            <a:cxnLst/>
            <a:rect l="l" t="t" r="r" b="b"/>
            <a:pathLst>
              <a:path w="8796019">
                <a:moveTo>
                  <a:pt x="0" y="0"/>
                </a:moveTo>
                <a:lnTo>
                  <a:pt x="8795543" y="0"/>
                </a:lnTo>
              </a:path>
            </a:pathLst>
          </a:custGeom>
          <a:ln w="15706">
            <a:solidFill>
              <a:srgbClr val="FFF1D2"/>
            </a:solidFill>
          </a:ln>
        </p:spPr>
        <p:txBody>
          <a:bodyPr wrap="square" lIns="0" tIns="0" rIns="0" bIns="0" rtlCol="0"/>
          <a:lstStyle/>
          <a:p>
            <a:endParaRPr sz="1455"/>
          </a:p>
        </p:txBody>
      </p:sp>
      <p:sp>
        <p:nvSpPr>
          <p:cNvPr id="18" name="bg object 18"/>
          <p:cNvSpPr/>
          <p:nvPr/>
        </p:nvSpPr>
        <p:spPr>
          <a:xfrm>
            <a:off x="12941300" y="9905304"/>
            <a:ext cx="10668578" cy="0"/>
          </a:xfrm>
          <a:custGeom>
            <a:avLst/>
            <a:gdLst/>
            <a:ahLst/>
            <a:cxnLst/>
            <a:rect l="l" t="t" r="r" b="b"/>
            <a:pathLst>
              <a:path w="8796019">
                <a:moveTo>
                  <a:pt x="0" y="0"/>
                </a:moveTo>
                <a:lnTo>
                  <a:pt x="8795543" y="0"/>
                </a:lnTo>
              </a:path>
            </a:pathLst>
          </a:custGeom>
          <a:ln w="15706">
            <a:solidFill>
              <a:srgbClr val="FFF1D2"/>
            </a:solidFill>
          </a:ln>
        </p:spPr>
        <p:txBody>
          <a:bodyPr wrap="square" lIns="0" tIns="0" rIns="0" bIns="0" rtlCol="0"/>
          <a:lstStyle/>
          <a:p>
            <a:endParaRPr sz="1455"/>
          </a:p>
        </p:txBody>
      </p:sp>
      <p:sp>
        <p:nvSpPr>
          <p:cNvPr id="19" name="bg object 19"/>
          <p:cNvSpPr/>
          <p:nvPr/>
        </p:nvSpPr>
        <p:spPr>
          <a:xfrm>
            <a:off x="12941300" y="6860692"/>
            <a:ext cx="10668578" cy="0"/>
          </a:xfrm>
          <a:custGeom>
            <a:avLst/>
            <a:gdLst/>
            <a:ahLst/>
            <a:cxnLst/>
            <a:rect l="l" t="t" r="r" b="b"/>
            <a:pathLst>
              <a:path w="8796019">
                <a:moveTo>
                  <a:pt x="0" y="0"/>
                </a:moveTo>
                <a:lnTo>
                  <a:pt x="8795543" y="0"/>
                </a:lnTo>
              </a:path>
            </a:pathLst>
          </a:custGeom>
          <a:ln w="15706">
            <a:solidFill>
              <a:srgbClr val="FFF1D2"/>
            </a:solidFill>
          </a:ln>
        </p:spPr>
        <p:txBody>
          <a:bodyPr wrap="square" lIns="0" tIns="0" rIns="0" bIns="0" rtlCol="0"/>
          <a:lstStyle/>
          <a:p>
            <a:endParaRPr sz="1455"/>
          </a:p>
        </p:txBody>
      </p:sp>
      <p:sp>
        <p:nvSpPr>
          <p:cNvPr id="20" name="bg object 20"/>
          <p:cNvSpPr/>
          <p:nvPr/>
        </p:nvSpPr>
        <p:spPr>
          <a:xfrm>
            <a:off x="12941300" y="3816082"/>
            <a:ext cx="10668578" cy="0"/>
          </a:xfrm>
          <a:custGeom>
            <a:avLst/>
            <a:gdLst/>
            <a:ahLst/>
            <a:cxnLst/>
            <a:rect l="l" t="t" r="r" b="b"/>
            <a:pathLst>
              <a:path w="8796019">
                <a:moveTo>
                  <a:pt x="0" y="0"/>
                </a:moveTo>
                <a:lnTo>
                  <a:pt x="8795543" y="0"/>
                </a:lnTo>
              </a:path>
            </a:pathLst>
          </a:custGeom>
          <a:ln w="15706">
            <a:solidFill>
              <a:srgbClr val="FFF1D2"/>
            </a:solidFill>
          </a:ln>
        </p:spPr>
        <p:txBody>
          <a:bodyPr wrap="square" lIns="0" tIns="0" rIns="0" bIns="0" rtlCol="0"/>
          <a:lstStyle/>
          <a:p>
            <a:endParaRPr sz="1455"/>
          </a:p>
        </p:txBody>
      </p:sp>
      <p:sp>
        <p:nvSpPr>
          <p:cNvPr id="21" name="bg object 21"/>
          <p:cNvSpPr/>
          <p:nvPr/>
        </p:nvSpPr>
        <p:spPr>
          <a:xfrm>
            <a:off x="12941300" y="771470"/>
            <a:ext cx="10668578" cy="0"/>
          </a:xfrm>
          <a:custGeom>
            <a:avLst/>
            <a:gdLst/>
            <a:ahLst/>
            <a:cxnLst/>
            <a:rect l="l" t="t" r="r" b="b"/>
            <a:pathLst>
              <a:path w="8796019">
                <a:moveTo>
                  <a:pt x="0" y="0"/>
                </a:moveTo>
                <a:lnTo>
                  <a:pt x="8795543" y="0"/>
                </a:lnTo>
              </a:path>
            </a:pathLst>
          </a:custGeom>
          <a:ln w="15706">
            <a:solidFill>
              <a:srgbClr val="FFF1D2"/>
            </a:solidFill>
          </a:ln>
        </p:spPr>
        <p:txBody>
          <a:bodyPr wrap="square" lIns="0" tIns="0" rIns="0" bIns="0" rtlCol="0"/>
          <a:lstStyle/>
          <a:p>
            <a:endParaRPr sz="1455"/>
          </a:p>
        </p:txBody>
      </p:sp>
      <p:sp>
        <p:nvSpPr>
          <p:cNvPr id="2" name="Holder 2"/>
          <p:cNvSpPr>
            <a:spLocks noGrp="1"/>
          </p:cNvSpPr>
          <p:nvPr>
            <p:ph type="title"/>
          </p:nvPr>
        </p:nvSpPr>
        <p:spPr>
          <a:xfrm>
            <a:off x="4556596" y="1260601"/>
            <a:ext cx="4718141" cy="1231747"/>
          </a:xfrm>
        </p:spPr>
        <p:txBody>
          <a:bodyPr lIns="0" tIns="0" rIns="0" bIns="0"/>
          <a:lstStyle>
            <a:lvl1pPr>
              <a:defRPr sz="8004" b="0" i="0">
                <a:solidFill>
                  <a:schemeClr val="tx1"/>
                </a:solidFill>
                <a:latin typeface="Georgia Pro Light" panose="020F0302020204030204" pitchFamily="34" charset="0"/>
                <a:cs typeface="Georgia Pro Light" panose="020F0302020204030204" pitchFamily="34" charset="0"/>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9203103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32589484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EXT AND IMAGE #8">
    <p:bg>
      <p:bgPr>
        <a:solidFill>
          <a:schemeClr val="bg1"/>
        </a:solidFill>
        <a:effectLst/>
      </p:bgPr>
    </p:bg>
    <p:spTree>
      <p:nvGrpSpPr>
        <p:cNvPr id="1" name=""/>
        <p:cNvGrpSpPr/>
        <p:nvPr/>
      </p:nvGrpSpPr>
      <p:grpSpPr>
        <a:xfrm>
          <a:off x="0" y="0"/>
          <a:ext cx="0" cy="0"/>
          <a:chOff x="0" y="0"/>
          <a:chExt cx="0" cy="0"/>
        </a:xfrm>
      </p:grpSpPr>
      <p:sp>
        <p:nvSpPr>
          <p:cNvPr id="2" name="Picture Placeholder 3">
            <a:extLst>
              <a:ext uri="{FF2B5EF4-FFF2-40B4-BE49-F238E27FC236}">
                <a16:creationId xmlns:a16="http://schemas.microsoft.com/office/drawing/2014/main" id="{B4D0F5B6-E8D5-B0C3-AA9D-EF38C2CB8B10}"/>
              </a:ext>
            </a:extLst>
          </p:cNvPr>
          <p:cNvSpPr>
            <a:spLocks noGrp="1"/>
          </p:cNvSpPr>
          <p:nvPr>
            <p:ph type="pic" sz="quarter" idx="16" hasCustomPrompt="1"/>
          </p:nvPr>
        </p:nvSpPr>
        <p:spPr>
          <a:xfrm>
            <a:off x="2" y="0"/>
            <a:ext cx="12191999" cy="1734939"/>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6" name="Text Placeholder 17">
            <a:extLst>
              <a:ext uri="{FF2B5EF4-FFF2-40B4-BE49-F238E27FC236}">
                <a16:creationId xmlns:a16="http://schemas.microsoft.com/office/drawing/2014/main" id="{CACC6CFA-82A5-ACC9-D9D0-E3C613540F89}"/>
              </a:ext>
            </a:extLst>
          </p:cNvPr>
          <p:cNvSpPr>
            <a:spLocks noGrp="1"/>
          </p:cNvSpPr>
          <p:nvPr>
            <p:ph type="body" sz="quarter" idx="13" hasCustomPrompt="1"/>
          </p:nvPr>
        </p:nvSpPr>
        <p:spPr>
          <a:xfrm>
            <a:off x="18298716" y="13051857"/>
            <a:ext cx="4953542" cy="318075"/>
          </a:xfrm>
        </p:spPr>
        <p:txBody>
          <a:bodyPr lIns="0" tIns="0" rIns="0" bIns="0" anchor="b" anchorCtr="0">
            <a:normAutofit/>
          </a:bodyPr>
          <a:lstStyle>
            <a:lvl1pPr marL="0" indent="0" algn="r">
              <a:buNone/>
              <a:defRPr sz="1100" b="0" i="0">
                <a:solidFill>
                  <a:schemeClr val="tx1"/>
                </a:solidFill>
                <a:latin typeface="DINOT-Medium" panose="020B0504020101020102" pitchFamily="34" charset="77"/>
              </a:defRPr>
            </a:lvl1pPr>
          </a:lstStyle>
          <a:p>
            <a:pPr lvl="0"/>
            <a:r>
              <a:rPr lang="en-GB"/>
              <a:t>CLICK TO EDIT MASTER TEXT STYLES</a:t>
            </a:r>
            <a:endParaRPr lang="en-US"/>
          </a:p>
        </p:txBody>
      </p:sp>
      <p:sp>
        <p:nvSpPr>
          <p:cNvPr id="7" name="Slide Number Placeholder 30">
            <a:extLst>
              <a:ext uri="{FF2B5EF4-FFF2-40B4-BE49-F238E27FC236}">
                <a16:creationId xmlns:a16="http://schemas.microsoft.com/office/drawing/2014/main" id="{FE912D85-D3B4-9B22-808D-E7561F4C7259}"/>
              </a:ext>
            </a:extLst>
          </p:cNvPr>
          <p:cNvSpPr>
            <a:spLocks noGrp="1"/>
          </p:cNvSpPr>
          <p:nvPr>
            <p:ph type="sldNum" sz="quarter" idx="15"/>
          </p:nvPr>
        </p:nvSpPr>
        <p:spPr>
          <a:xfrm>
            <a:off x="23325767" y="13051858"/>
            <a:ext cx="316821" cy="161776"/>
          </a:xfrm>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8" name="Text Placeholder 17">
            <a:extLst>
              <a:ext uri="{FF2B5EF4-FFF2-40B4-BE49-F238E27FC236}">
                <a16:creationId xmlns:a16="http://schemas.microsoft.com/office/drawing/2014/main" id="{12287E80-BA8B-B176-1C6C-930F24D188AE}"/>
              </a:ext>
            </a:extLst>
          </p:cNvPr>
          <p:cNvSpPr txBox="1">
            <a:spLocks/>
          </p:cNvSpPr>
          <p:nvPr userDrawn="1"/>
        </p:nvSpPr>
        <p:spPr>
          <a:xfrm>
            <a:off x="741412" y="13051857"/>
            <a:ext cx="5343822"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10" name="Text Placeholder 6">
            <a:extLst>
              <a:ext uri="{FF2B5EF4-FFF2-40B4-BE49-F238E27FC236}">
                <a16:creationId xmlns:a16="http://schemas.microsoft.com/office/drawing/2014/main" id="{B6515028-0348-8A2A-A6C0-CBF1228B2708}"/>
              </a:ext>
            </a:extLst>
          </p:cNvPr>
          <p:cNvSpPr>
            <a:spLocks noGrp="1"/>
          </p:cNvSpPr>
          <p:nvPr>
            <p:ph type="body" sz="quarter" idx="18" hasCustomPrompt="1"/>
          </p:nvPr>
        </p:nvSpPr>
        <p:spPr>
          <a:xfrm>
            <a:off x="12955345" y="3804817"/>
            <a:ext cx="10664516" cy="933179"/>
          </a:xfrm>
        </p:spPr>
        <p:txBody>
          <a:bodyPr lIns="0" tIns="0" rIns="0" bIns="0" anchor="t" anchorCtr="0"/>
          <a:lstStyle>
            <a:lvl1pPr marL="0" indent="0" algn="l">
              <a:lnSpc>
                <a:spcPts val="3600"/>
              </a:lnSpc>
              <a:spcBef>
                <a:spcPts val="0"/>
              </a:spcBef>
              <a:buNone/>
              <a:defRPr sz="3399" b="0" i="0" spc="0" baseline="0">
                <a:solidFill>
                  <a:schemeClr val="tx1"/>
                </a:solidFill>
                <a:latin typeface="DINOT-Medium" panose="020B0504020101020102" pitchFamily="34" charset="77"/>
              </a:defRPr>
            </a:lvl1pPr>
          </a:lstStyle>
          <a:p>
            <a:pPr lvl="0"/>
            <a:r>
              <a:rPr lang="en-GB"/>
              <a:t>Click to edit introduction</a:t>
            </a:r>
          </a:p>
          <a:p>
            <a:pPr lvl="0"/>
            <a:endParaRPr lang="en-US"/>
          </a:p>
        </p:txBody>
      </p:sp>
      <p:sp>
        <p:nvSpPr>
          <p:cNvPr id="11" name="Content Placeholder 2">
            <a:extLst>
              <a:ext uri="{FF2B5EF4-FFF2-40B4-BE49-F238E27FC236}">
                <a16:creationId xmlns:a16="http://schemas.microsoft.com/office/drawing/2014/main" id="{70145DA9-F628-A499-9D18-6484AC87EAA2}"/>
              </a:ext>
            </a:extLst>
          </p:cNvPr>
          <p:cNvSpPr>
            <a:spLocks noGrp="1"/>
          </p:cNvSpPr>
          <p:nvPr>
            <p:ph idx="1"/>
          </p:nvPr>
        </p:nvSpPr>
        <p:spPr>
          <a:xfrm>
            <a:off x="13696254" y="7607301"/>
            <a:ext cx="10687746" cy="1384995"/>
          </a:xfrm>
        </p:spPr>
        <p:txBody>
          <a:bodyPr anchor="t" anchorCtr="0"/>
          <a:lstStyle>
            <a:lvl1pPr>
              <a:defRPr>
                <a:solidFill>
                  <a:schemeClr val="tx1"/>
                </a:solidFill>
              </a:defRPr>
            </a:lvl1pPr>
            <a:lvl2pPr>
              <a:defRPr b="0" i="0">
                <a:solidFill>
                  <a:schemeClr val="tx1"/>
                </a:solidFill>
                <a:latin typeface="DINOT-Light" panose="020B0504020101010102" pitchFamily="34" charset="77"/>
              </a:defRPr>
            </a:lvl2pPr>
            <a:lvl3pPr>
              <a:defRPr b="0" i="0">
                <a:solidFill>
                  <a:schemeClr val="tx1"/>
                </a:solidFill>
                <a:latin typeface="DINOT-Light" panose="020B0504020101010102" pitchFamily="34" charset="77"/>
              </a:defRPr>
            </a:lvl3pPr>
            <a:lvl4pPr>
              <a:defRPr b="0" i="0">
                <a:solidFill>
                  <a:schemeClr val="tx1"/>
                </a:solidFill>
                <a:latin typeface="DINOT-Light" panose="020B0504020101010102" pitchFamily="34" charset="77"/>
              </a:defRPr>
            </a:lvl4pPr>
            <a:lvl5pPr>
              <a:defRPr b="0" i="0">
                <a:solidFill>
                  <a:schemeClr val="tx1"/>
                </a:solidFill>
                <a:latin typeface="DINOT-Light" panose="020B0504020101010102" pitchFamily="34" charset="77"/>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Text Placeholder 4">
            <a:extLst>
              <a:ext uri="{FF2B5EF4-FFF2-40B4-BE49-F238E27FC236}">
                <a16:creationId xmlns:a16="http://schemas.microsoft.com/office/drawing/2014/main" id="{416FEA36-B60D-25A6-F666-5261EE0477A5}"/>
              </a:ext>
            </a:extLst>
          </p:cNvPr>
          <p:cNvSpPr>
            <a:spLocks noGrp="1"/>
          </p:cNvSpPr>
          <p:nvPr>
            <p:ph type="body" sz="quarter" idx="17" hasCustomPrompt="1"/>
          </p:nvPr>
        </p:nvSpPr>
        <p:spPr>
          <a:xfrm>
            <a:off x="12955345" y="751632"/>
            <a:ext cx="10687746" cy="282193"/>
          </a:xfrm>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Tree>
    <p:extLst>
      <p:ext uri="{BB962C8B-B14F-4D97-AF65-F5344CB8AC3E}">
        <p14:creationId xmlns:p14="http://schemas.microsoft.com/office/powerpoint/2010/main" val="6146624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x">
  <p:cSld name="White with logos">
    <p:spTree>
      <p:nvGrpSpPr>
        <p:cNvPr id="1" name=""/>
        <p:cNvGrpSpPr/>
        <p:nvPr/>
      </p:nvGrpSpPr>
      <p:grpSpPr>
        <a:xfrm>
          <a:off x="0" y="0"/>
          <a:ext cx="0" cy="0"/>
          <a:chOff x="0" y="0"/>
          <a:chExt cx="0" cy="0"/>
        </a:xfrm>
      </p:grpSpPr>
      <p:sp>
        <p:nvSpPr>
          <p:cNvPr id="169" name="Slide Number"/>
          <p:cNvSpPr txBox="1">
            <a:spLocks noGrp="1"/>
          </p:cNvSpPr>
          <p:nvPr>
            <p:ph type="sldNum" sz="quarter" idx="2"/>
          </p:nvPr>
        </p:nvSpPr>
        <p:spPr>
          <a:xfrm>
            <a:off x="3108391" y="11668783"/>
            <a:ext cx="228601" cy="167675"/>
          </a:xfrm>
          <a:prstGeom prst="rect">
            <a:avLst/>
          </a:prstGeom>
        </p:spPr>
        <p:txBody>
          <a:bodyPr wrap="square" lIns="0" tIns="0" rIns="0" bIns="0" anchor="t"/>
          <a:lstStyle>
            <a:lvl1pPr defTabSz="825462">
              <a:defRPr sz="1400">
                <a:solidFill>
                  <a:srgbClr val="2D3538"/>
                </a:solidFill>
                <a:latin typeface="Helvetica"/>
                <a:ea typeface="Helvetica"/>
                <a:cs typeface="Helvetica"/>
                <a:sym typeface="Helvetica"/>
              </a:defRPr>
            </a:lvl1pPr>
          </a:lstStyle>
          <a:p>
            <a:fld id="{86CB4B4D-7CA3-9044-876B-883B54F8677D}" type="slidenum">
              <a:t>‹#›</a:t>
            </a:fld>
            <a:endParaRPr/>
          </a:p>
        </p:txBody>
      </p:sp>
    </p:spTree>
    <p:extLst>
      <p:ext uri="{BB962C8B-B14F-4D97-AF65-F5344CB8AC3E}">
        <p14:creationId xmlns:p14="http://schemas.microsoft.com/office/powerpoint/2010/main" val="1141425833"/>
      </p:ext>
    </p:extLst>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latin typeface="Arial" panose="020B0604020202020204" pitchFamily="34" charset="0"/>
              </a:rPr>
              <a:pPr algn="r"/>
              <a:t>‹#›</a:t>
            </a:fld>
            <a:endParaRPr lang="en-US" sz="1400" b="0" i="0">
              <a:latin typeface="Arial" panose="020B0604020202020204" pitchFamily="34" charset="0"/>
            </a:endParaRPr>
          </a:p>
        </p:txBody>
      </p:sp>
      <p:cxnSp>
        <p:nvCxnSpPr>
          <p:cNvPr id="3" name="Straight Connector 2">
            <a:extLst>
              <a:ext uri="{FF2B5EF4-FFF2-40B4-BE49-F238E27FC236}">
                <a16:creationId xmlns:a16="http://schemas.microsoft.com/office/drawing/2014/main" id="{41A8CF7D-5844-0772-6508-C257F08FB1C1}"/>
              </a:ext>
            </a:extLst>
          </p:cNvPr>
          <p:cNvCxnSpPr/>
          <p:nvPr userDrawn="1"/>
        </p:nvCxnSpPr>
        <p:spPr>
          <a:xfrm>
            <a:off x="600077" y="13467356"/>
            <a:ext cx="23183850" cy="0"/>
          </a:xfrm>
          <a:prstGeom prst="line">
            <a:avLst/>
          </a:prstGeom>
          <a:ln w="6350"/>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3238347"/>
      </p:ext>
    </p:extLst>
  </p:cSld>
  <p:clrMapOvr>
    <a:masterClrMapping/>
  </p:clrMapOvr>
  <p:extLst>
    <p:ext uri="{DCECCB84-F9BA-43D5-87BE-67443E8EF086}">
      <p15:sldGuideLst xmlns:p15="http://schemas.microsoft.com/office/powerpoint/2012/main">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guide id="7" pos="3749">
          <p15:clr>
            <a:srgbClr val="FBAE40"/>
          </p15:clr>
        </p15:guide>
        <p15:guide id="8" pos="3931">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latin typeface="Arial" panose="020B0604020202020204" pitchFamily="34" charset="0"/>
              </a:rPr>
              <a:pPr algn="r"/>
              <a:t>‹#›</a:t>
            </a:fld>
            <a:endParaRPr lang="en-US" sz="1400" b="0" i="0">
              <a:latin typeface="Arial" panose="020B0604020202020204" pitchFamily="34" charset="0"/>
            </a:endParaRPr>
          </a:p>
        </p:txBody>
      </p:sp>
      <p:cxnSp>
        <p:nvCxnSpPr>
          <p:cNvPr id="3" name="Straight Connector 2">
            <a:extLst>
              <a:ext uri="{FF2B5EF4-FFF2-40B4-BE49-F238E27FC236}">
                <a16:creationId xmlns:a16="http://schemas.microsoft.com/office/drawing/2014/main" id="{41A8CF7D-5844-0772-6508-C257F08FB1C1}"/>
              </a:ext>
            </a:extLst>
          </p:cNvPr>
          <p:cNvCxnSpPr/>
          <p:nvPr userDrawn="1"/>
        </p:nvCxnSpPr>
        <p:spPr>
          <a:xfrm>
            <a:off x="600077" y="13467356"/>
            <a:ext cx="23183850" cy="0"/>
          </a:xfrm>
          <a:prstGeom prst="line">
            <a:avLst/>
          </a:prstGeom>
          <a:ln w="6350"/>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3780140"/>
      </p:ext>
    </p:extLst>
  </p:cSld>
  <p:clrMapOvr>
    <a:masterClrMapping/>
  </p:clrMapOvr>
  <p:extLst>
    <p:ext uri="{DCECCB84-F9BA-43D5-87BE-67443E8EF086}">
      <p15:sldGuideLst xmlns:p15="http://schemas.microsoft.com/office/powerpoint/2012/main">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guide id="7" pos="2502">
          <p15:clr>
            <a:srgbClr val="FBAE40"/>
          </p15:clr>
        </p15:guide>
        <p15:guide id="8" pos="2683">
          <p15:clr>
            <a:srgbClr val="FBAE40"/>
          </p15:clr>
        </p15:guide>
        <p15:guide id="9" pos="4997">
          <p15:clr>
            <a:srgbClr val="FBAE40"/>
          </p15:clr>
        </p15:guide>
        <p15:guide id="10" pos="5178">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solidFill>
                  <a:schemeClr val="bg1"/>
                </a:solidFill>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solidFill>
                  <a:schemeClr val="bg1"/>
                </a:solidFill>
                <a:latin typeface="Arial" panose="020B0604020202020204" pitchFamily="34" charset="0"/>
              </a:rPr>
              <a:pPr algn="r"/>
              <a:t>‹#›</a:t>
            </a:fld>
            <a:endParaRPr lang="en-US" sz="1400" b="0" i="0">
              <a:solidFill>
                <a:schemeClr val="bg1"/>
              </a:solidFill>
              <a:latin typeface="Arial" panose="020B0604020202020204" pitchFamily="34" charset="0"/>
            </a:endParaRPr>
          </a:p>
        </p:txBody>
      </p:sp>
      <p:cxnSp>
        <p:nvCxnSpPr>
          <p:cNvPr id="3" name="Straight Connector 2">
            <a:extLst>
              <a:ext uri="{FF2B5EF4-FFF2-40B4-BE49-F238E27FC236}">
                <a16:creationId xmlns:a16="http://schemas.microsoft.com/office/drawing/2014/main" id="{41A8CF7D-5844-0772-6508-C257F08FB1C1}"/>
              </a:ext>
            </a:extLst>
          </p:cNvPr>
          <p:cNvCxnSpPr/>
          <p:nvPr userDrawn="1"/>
        </p:nvCxnSpPr>
        <p:spPr>
          <a:xfrm>
            <a:off x="600077" y="13467356"/>
            <a:ext cx="23183850" cy="0"/>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5144287"/>
      </p:ext>
    </p:extLst>
  </p:cSld>
  <p:clrMapOvr>
    <a:masterClrMapping/>
  </p:clrMapOvr>
  <p:extLst>
    <p:ext uri="{DCECCB84-F9BA-43D5-87BE-67443E8EF086}">
      <p15:sldGuideLst xmlns:p15="http://schemas.microsoft.com/office/powerpoint/2012/main">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guide id="7" pos="2502">
          <p15:clr>
            <a:srgbClr val="FBAE40"/>
          </p15:clr>
        </p15:guide>
        <p15:guide id="8" pos="2683">
          <p15:clr>
            <a:srgbClr val="FBAE40"/>
          </p15:clr>
        </p15:guide>
        <p15:guide id="9" pos="4997">
          <p15:clr>
            <a:srgbClr val="FBAE40"/>
          </p15:clr>
        </p15:guide>
        <p15:guide id="10" pos="5178">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4 column">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latin typeface="Arial" panose="020B0604020202020204" pitchFamily="34" charset="0"/>
              </a:rPr>
              <a:pPr algn="r"/>
              <a:t>‹#›</a:t>
            </a:fld>
            <a:endParaRPr lang="en-US" sz="1400" b="0" i="0">
              <a:latin typeface="Arial" panose="020B0604020202020204" pitchFamily="34" charset="0"/>
            </a:endParaRPr>
          </a:p>
        </p:txBody>
      </p:sp>
      <p:cxnSp>
        <p:nvCxnSpPr>
          <p:cNvPr id="3" name="Straight Connector 2">
            <a:extLst>
              <a:ext uri="{FF2B5EF4-FFF2-40B4-BE49-F238E27FC236}">
                <a16:creationId xmlns:a16="http://schemas.microsoft.com/office/drawing/2014/main" id="{41A8CF7D-5844-0772-6508-C257F08FB1C1}"/>
              </a:ext>
            </a:extLst>
          </p:cNvPr>
          <p:cNvCxnSpPr/>
          <p:nvPr userDrawn="1"/>
        </p:nvCxnSpPr>
        <p:spPr>
          <a:xfrm>
            <a:off x="600077" y="13467356"/>
            <a:ext cx="23183850" cy="0"/>
          </a:xfrm>
          <a:prstGeom prst="line">
            <a:avLst/>
          </a:prstGeom>
          <a:ln w="6350"/>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5738697"/>
      </p:ext>
    </p:extLst>
  </p:cSld>
  <p:clrMapOvr>
    <a:masterClrMapping/>
  </p:clrMapOvr>
  <p:extLst>
    <p:ext uri="{DCECCB84-F9BA-43D5-87BE-67443E8EF086}">
      <p15:sldGuideLst xmlns:p15="http://schemas.microsoft.com/office/powerpoint/2012/main">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guide id="7" pos="1867">
          <p15:clr>
            <a:srgbClr val="FBAE40"/>
          </p15:clr>
        </p15:guide>
        <p15:guide id="8" pos="2048">
          <p15:clr>
            <a:srgbClr val="FBAE40"/>
          </p15:clr>
        </p15:guide>
        <p15:guide id="9" pos="3727">
          <p15:clr>
            <a:srgbClr val="FBAE40"/>
          </p15:clr>
        </p15:guide>
        <p15:guide id="10" pos="3931">
          <p15:clr>
            <a:srgbClr val="FBAE40"/>
          </p15:clr>
        </p15:guide>
        <p15:guide id="11" pos="5609">
          <p15:clr>
            <a:srgbClr val="FBAE40"/>
          </p15:clr>
        </p15:guide>
        <p15:guide id="12" pos="579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latin typeface="Arial" panose="020B0604020202020204" pitchFamily="34" charset="0"/>
              </a:rPr>
              <a:pPr algn="r"/>
              <a:t>‹#›</a:t>
            </a:fld>
            <a:endParaRPr lang="en-US" sz="1400" b="0" i="0">
              <a:latin typeface="Arial" panose="020B0604020202020204" pitchFamily="34" charset="0"/>
            </a:endParaRPr>
          </a:p>
        </p:txBody>
      </p:sp>
      <p:cxnSp>
        <p:nvCxnSpPr>
          <p:cNvPr id="3" name="Straight Connector 2">
            <a:extLst>
              <a:ext uri="{FF2B5EF4-FFF2-40B4-BE49-F238E27FC236}">
                <a16:creationId xmlns:a16="http://schemas.microsoft.com/office/drawing/2014/main" id="{41A8CF7D-5844-0772-6508-C257F08FB1C1}"/>
              </a:ext>
            </a:extLst>
          </p:cNvPr>
          <p:cNvCxnSpPr/>
          <p:nvPr userDrawn="1"/>
        </p:nvCxnSpPr>
        <p:spPr>
          <a:xfrm>
            <a:off x="600077" y="13467356"/>
            <a:ext cx="23183850" cy="0"/>
          </a:xfrm>
          <a:prstGeom prst="line">
            <a:avLst/>
          </a:prstGeom>
          <a:ln w="6350"/>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3447704"/>
      </p:ext>
    </p:extLst>
  </p:cSld>
  <p:clrMapOvr>
    <a:masterClrMapping/>
  </p:clrMapOvr>
  <p:extLst>
    <p:ext uri="{DCECCB84-F9BA-43D5-87BE-67443E8EF086}">
      <p15:sldGuideLst xmlns:p15="http://schemas.microsoft.com/office/powerpoint/2012/main">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guide id="7" pos="1504">
          <p15:clr>
            <a:srgbClr val="FBAE40"/>
          </p15:clr>
        </p15:guide>
        <p15:guide id="8" pos="1685">
          <p15:clr>
            <a:srgbClr val="FBAE40"/>
          </p15:clr>
        </p15:guide>
        <p15:guide id="9" pos="3001">
          <p15:clr>
            <a:srgbClr val="FBAE40"/>
          </p15:clr>
        </p15:guide>
        <p15:guide id="10" pos="3182">
          <p15:clr>
            <a:srgbClr val="FBAE40"/>
          </p15:clr>
        </p15:guide>
        <p15:guide id="11" pos="4679">
          <p15:clr>
            <a:srgbClr val="FBAE40"/>
          </p15:clr>
        </p15:guide>
        <p15:guide id="12" pos="4498">
          <p15:clr>
            <a:srgbClr val="FBAE40"/>
          </p15:clr>
        </p15:guide>
        <p15:guide id="13" pos="5995">
          <p15:clr>
            <a:srgbClr val="FBAE40"/>
          </p15:clr>
        </p15:guide>
        <p15:guide id="14" pos="6176">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5 column rev">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solidFill>
                  <a:schemeClr val="bg1"/>
                </a:solidFill>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solidFill>
                  <a:schemeClr val="bg1"/>
                </a:solidFill>
                <a:latin typeface="Arial" panose="020B0604020202020204" pitchFamily="34" charset="0"/>
              </a:rPr>
              <a:pPr algn="r"/>
              <a:t>‹#›</a:t>
            </a:fld>
            <a:endParaRPr lang="en-US" sz="1400" b="0" i="0">
              <a:solidFill>
                <a:schemeClr val="bg1"/>
              </a:solidFill>
              <a:latin typeface="Arial" panose="020B0604020202020204" pitchFamily="34" charset="0"/>
            </a:endParaRPr>
          </a:p>
        </p:txBody>
      </p:sp>
      <p:cxnSp>
        <p:nvCxnSpPr>
          <p:cNvPr id="3" name="Straight Connector 2">
            <a:extLst>
              <a:ext uri="{FF2B5EF4-FFF2-40B4-BE49-F238E27FC236}">
                <a16:creationId xmlns:a16="http://schemas.microsoft.com/office/drawing/2014/main" id="{41A8CF7D-5844-0772-6508-C257F08FB1C1}"/>
              </a:ext>
            </a:extLst>
          </p:cNvPr>
          <p:cNvCxnSpPr/>
          <p:nvPr userDrawn="1"/>
        </p:nvCxnSpPr>
        <p:spPr>
          <a:xfrm>
            <a:off x="600077" y="13467356"/>
            <a:ext cx="23183850" cy="0"/>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5664310"/>
      </p:ext>
    </p:extLst>
  </p:cSld>
  <p:clrMapOvr>
    <a:masterClrMapping/>
  </p:clrMapOvr>
  <p:extLst>
    <p:ext uri="{DCECCB84-F9BA-43D5-87BE-67443E8EF086}">
      <p15:sldGuideLst xmlns:p15="http://schemas.microsoft.com/office/powerpoint/2012/main">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guide id="7" pos="1504">
          <p15:clr>
            <a:srgbClr val="FBAE40"/>
          </p15:clr>
        </p15:guide>
        <p15:guide id="8" pos="1685">
          <p15:clr>
            <a:srgbClr val="FBAE40"/>
          </p15:clr>
        </p15:guide>
        <p15:guide id="9" pos="3001">
          <p15:clr>
            <a:srgbClr val="FBAE40"/>
          </p15:clr>
        </p15:guide>
        <p15:guide id="10" pos="3182">
          <p15:clr>
            <a:srgbClr val="FBAE40"/>
          </p15:clr>
        </p15:guide>
        <p15:guide id="11" pos="4679">
          <p15:clr>
            <a:srgbClr val="FBAE40"/>
          </p15:clr>
        </p15:guide>
        <p15:guide id="12" pos="4498">
          <p15:clr>
            <a:srgbClr val="FBAE40"/>
          </p15:clr>
        </p15:guide>
        <p15:guide id="13" pos="5995">
          <p15:clr>
            <a:srgbClr val="FBAE40"/>
          </p15:clr>
        </p15:guide>
        <p15:guide id="14" pos="6176">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latin typeface="Arial" panose="020B0604020202020204" pitchFamily="34" charset="0"/>
              </a:rPr>
              <a:pPr algn="r"/>
              <a:t>‹#›</a:t>
            </a:fld>
            <a:endParaRPr lang="en-US" sz="1400" b="0" i="0">
              <a:latin typeface="Arial" panose="020B0604020202020204" pitchFamily="34" charset="0"/>
            </a:endParaRPr>
          </a:p>
        </p:txBody>
      </p:sp>
      <p:cxnSp>
        <p:nvCxnSpPr>
          <p:cNvPr id="3" name="Straight Connector 2">
            <a:extLst>
              <a:ext uri="{FF2B5EF4-FFF2-40B4-BE49-F238E27FC236}">
                <a16:creationId xmlns:a16="http://schemas.microsoft.com/office/drawing/2014/main" id="{41A8CF7D-5844-0772-6508-C257F08FB1C1}"/>
              </a:ext>
            </a:extLst>
          </p:cNvPr>
          <p:cNvCxnSpPr/>
          <p:nvPr userDrawn="1"/>
        </p:nvCxnSpPr>
        <p:spPr>
          <a:xfrm>
            <a:off x="600077" y="13467356"/>
            <a:ext cx="23183850" cy="0"/>
          </a:xfrm>
          <a:prstGeom prst="line">
            <a:avLst/>
          </a:prstGeom>
          <a:ln w="6350"/>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7582569"/>
      </p:ext>
    </p:extLst>
  </p:cSld>
  <p:clrMapOvr>
    <a:masterClrMapping/>
  </p:clrMapOvr>
  <p:extLst>
    <p:ext uri="{DCECCB84-F9BA-43D5-87BE-67443E8EF086}">
      <p15:sldGuideLst xmlns:p15="http://schemas.microsoft.com/office/powerpoint/2012/main">
        <p15:guide id="1" pos="3840">
          <p15:clr>
            <a:srgbClr val="FBAE40"/>
          </p15:clr>
        </p15:guide>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1 column-LH image">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solidFill>
                  <a:schemeClr val="bg1"/>
                </a:solidFill>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latin typeface="Arial" panose="020B0604020202020204" pitchFamily="34" charset="0"/>
              </a:rPr>
              <a:pPr algn="r"/>
              <a:t>‹#›</a:t>
            </a:fld>
            <a:endParaRPr lang="en-US" sz="1400" b="0" i="0">
              <a:latin typeface="Arial" panose="020B0604020202020204" pitchFamily="34" charset="0"/>
            </a:endParaRPr>
          </a:p>
        </p:txBody>
      </p:sp>
      <p:cxnSp>
        <p:nvCxnSpPr>
          <p:cNvPr id="2" name="Straight Connector 1">
            <a:extLst>
              <a:ext uri="{FF2B5EF4-FFF2-40B4-BE49-F238E27FC236}">
                <a16:creationId xmlns:a16="http://schemas.microsoft.com/office/drawing/2014/main" id="{758C828B-A060-7A11-9490-75ED4BDC6992}"/>
              </a:ext>
            </a:extLst>
          </p:cNvPr>
          <p:cNvCxnSpPr>
            <a:cxnSpLocks/>
          </p:cNvCxnSpPr>
          <p:nvPr userDrawn="1"/>
        </p:nvCxnSpPr>
        <p:spPr>
          <a:xfrm>
            <a:off x="600076" y="13467356"/>
            <a:ext cx="11591924" cy="0"/>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4" name="Straight Connector 3">
            <a:extLst>
              <a:ext uri="{FF2B5EF4-FFF2-40B4-BE49-F238E27FC236}">
                <a16:creationId xmlns:a16="http://schemas.microsoft.com/office/drawing/2014/main" id="{486D7589-D4A1-84CC-69E9-23E80B1861A9}"/>
              </a:ext>
            </a:extLst>
          </p:cNvPr>
          <p:cNvCxnSpPr>
            <a:cxnSpLocks/>
          </p:cNvCxnSpPr>
          <p:nvPr userDrawn="1"/>
        </p:nvCxnSpPr>
        <p:spPr>
          <a:xfrm>
            <a:off x="12192001" y="13467356"/>
            <a:ext cx="11591926" cy="0"/>
          </a:xfrm>
          <a:prstGeom prst="line">
            <a:avLst/>
          </a:prstGeom>
          <a:ln w="6350"/>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9745677"/>
      </p:ext>
    </p:extLst>
  </p:cSld>
  <p:clrMapOvr>
    <a:masterClrMapping/>
  </p:clrMapOvr>
  <p:extLst>
    <p:ext uri="{DCECCB84-F9BA-43D5-87BE-67443E8EF086}">
      <p15:sldGuideLst xmlns:p15="http://schemas.microsoft.com/office/powerpoint/2012/main">
        <p15:guide id="1" pos="3840">
          <p15:clr>
            <a:srgbClr val="FBAE40"/>
          </p15:clr>
        </p15:guide>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1 column-LH image">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solidFill>
                  <a:schemeClr val="tx1"/>
                </a:solidFill>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solidFill>
                  <a:schemeClr val="bg1"/>
                </a:solidFill>
                <a:latin typeface="Arial" panose="020B0604020202020204" pitchFamily="34" charset="0"/>
              </a:rPr>
              <a:pPr algn="r"/>
              <a:t>‹#›</a:t>
            </a:fld>
            <a:endParaRPr lang="en-US" sz="1400" b="0" i="0">
              <a:solidFill>
                <a:schemeClr val="bg1"/>
              </a:solidFill>
              <a:latin typeface="Arial" panose="020B0604020202020204" pitchFamily="34" charset="0"/>
            </a:endParaRPr>
          </a:p>
        </p:txBody>
      </p:sp>
      <p:cxnSp>
        <p:nvCxnSpPr>
          <p:cNvPr id="2" name="Straight Connector 1">
            <a:extLst>
              <a:ext uri="{FF2B5EF4-FFF2-40B4-BE49-F238E27FC236}">
                <a16:creationId xmlns:a16="http://schemas.microsoft.com/office/drawing/2014/main" id="{758C828B-A060-7A11-9490-75ED4BDC6992}"/>
              </a:ext>
            </a:extLst>
          </p:cNvPr>
          <p:cNvCxnSpPr>
            <a:cxnSpLocks/>
          </p:cNvCxnSpPr>
          <p:nvPr userDrawn="1"/>
        </p:nvCxnSpPr>
        <p:spPr>
          <a:xfrm>
            <a:off x="600076" y="13467356"/>
            <a:ext cx="11591924" cy="0"/>
          </a:xfrm>
          <a:prstGeom prst="line">
            <a:avLst/>
          </a:prstGeom>
          <a:ln w="63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 name="Straight Connector 3">
            <a:extLst>
              <a:ext uri="{FF2B5EF4-FFF2-40B4-BE49-F238E27FC236}">
                <a16:creationId xmlns:a16="http://schemas.microsoft.com/office/drawing/2014/main" id="{486D7589-D4A1-84CC-69E9-23E80B1861A9}"/>
              </a:ext>
            </a:extLst>
          </p:cNvPr>
          <p:cNvCxnSpPr>
            <a:cxnSpLocks/>
          </p:cNvCxnSpPr>
          <p:nvPr userDrawn="1"/>
        </p:nvCxnSpPr>
        <p:spPr>
          <a:xfrm>
            <a:off x="12192001" y="13467356"/>
            <a:ext cx="11591926" cy="0"/>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7414782"/>
      </p:ext>
    </p:extLst>
  </p:cSld>
  <p:clrMapOvr>
    <a:masterClrMapping/>
  </p:clrMapOvr>
  <p:extLst>
    <p:ext uri="{DCECCB84-F9BA-43D5-87BE-67443E8EF086}">
      <p15:sldGuideLst xmlns:p15="http://schemas.microsoft.com/office/powerpoint/2012/main">
        <p15:guide id="1" pos="3840">
          <p15:clr>
            <a:srgbClr val="FBAE40"/>
          </p15:clr>
        </p15:guide>
        <p15:guide id="2" orient="horz" pos="2160">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 column-rev white">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4CAC44-5FA8-AA67-2BEF-2ECA1A452B08}"/>
              </a:ext>
            </a:extLst>
          </p:cNvPr>
          <p:cNvSpPr txBox="1"/>
          <p:nvPr userDrawn="1"/>
        </p:nvSpPr>
        <p:spPr>
          <a:xfrm>
            <a:off x="429921" y="13122110"/>
            <a:ext cx="3321946" cy="254172"/>
          </a:xfrm>
          <a:prstGeom prst="rect">
            <a:avLst/>
          </a:prstGeom>
          <a:noFill/>
        </p:spPr>
        <p:txBody>
          <a:bodyPr wrap="square" rtlCol="0">
            <a:spAutoFit/>
          </a:bodyPr>
          <a:lstStyle/>
          <a:p>
            <a:r>
              <a:rPr lang="en-US" sz="1400" b="0" i="0">
                <a:solidFill>
                  <a:schemeClr val="bg1"/>
                </a:solidFill>
                <a:latin typeface="Arial" panose="020B0604020202020204" pitchFamily="34" charset="0"/>
              </a:rPr>
              <a:t>THE WOOLMARK COMPANY</a:t>
            </a:r>
          </a:p>
        </p:txBody>
      </p:sp>
      <p:sp>
        <p:nvSpPr>
          <p:cNvPr id="9" name="TextBox 8">
            <a:extLst>
              <a:ext uri="{FF2B5EF4-FFF2-40B4-BE49-F238E27FC236}">
                <a16:creationId xmlns:a16="http://schemas.microsoft.com/office/drawing/2014/main" id="{5F4488D5-135B-A766-ECF2-C8954F54D834}"/>
              </a:ext>
            </a:extLst>
          </p:cNvPr>
          <p:cNvSpPr txBox="1"/>
          <p:nvPr userDrawn="1"/>
        </p:nvSpPr>
        <p:spPr>
          <a:xfrm>
            <a:off x="20632135" y="13122110"/>
            <a:ext cx="3321946" cy="254172"/>
          </a:xfrm>
          <a:prstGeom prst="rect">
            <a:avLst/>
          </a:prstGeom>
          <a:noFill/>
        </p:spPr>
        <p:txBody>
          <a:bodyPr wrap="square" rtlCol="0">
            <a:spAutoFit/>
          </a:bodyPr>
          <a:lstStyle/>
          <a:p>
            <a:pPr algn="r"/>
            <a:fld id="{FAFC8CA5-2517-DA4B-9BA7-FC72CD13C2E7}" type="slidenum">
              <a:rPr lang="en-US" sz="1400" b="0" i="0" smtClean="0">
                <a:solidFill>
                  <a:schemeClr val="bg1"/>
                </a:solidFill>
                <a:latin typeface="Arial" panose="020B0604020202020204" pitchFamily="34" charset="0"/>
              </a:rPr>
              <a:pPr algn="r"/>
              <a:t>‹#›</a:t>
            </a:fld>
            <a:endParaRPr lang="en-US" sz="1400" b="0" i="0">
              <a:solidFill>
                <a:schemeClr val="bg1"/>
              </a:solidFill>
              <a:latin typeface="Arial" panose="020B0604020202020204" pitchFamily="34" charset="0"/>
            </a:endParaRPr>
          </a:p>
        </p:txBody>
      </p:sp>
      <p:cxnSp>
        <p:nvCxnSpPr>
          <p:cNvPr id="2" name="Straight Connector 1">
            <a:extLst>
              <a:ext uri="{FF2B5EF4-FFF2-40B4-BE49-F238E27FC236}">
                <a16:creationId xmlns:a16="http://schemas.microsoft.com/office/drawing/2014/main" id="{5F58042E-6F73-4C92-14A3-5716F13F6D72}"/>
              </a:ext>
            </a:extLst>
          </p:cNvPr>
          <p:cNvCxnSpPr/>
          <p:nvPr userDrawn="1"/>
        </p:nvCxnSpPr>
        <p:spPr>
          <a:xfrm>
            <a:off x="600077" y="13467356"/>
            <a:ext cx="23183850" cy="0"/>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6689321"/>
      </p:ext>
    </p:extLst>
  </p:cSld>
  <p:clrMapOvr>
    <a:masterClrMapping/>
  </p:clrMapOvr>
  <p:extLst>
    <p:ext uri="{DCECCB84-F9BA-43D5-87BE-67443E8EF086}">
      <p15:sldGuideLst xmlns:p15="http://schemas.microsoft.com/office/powerpoint/2012/main">
        <p15:guide id="1" pos="3840">
          <p15:clr>
            <a:srgbClr val="FBAE40"/>
          </p15:clr>
        </p15:guide>
        <p15:guide id="2" orient="horz" pos="2137">
          <p15:clr>
            <a:srgbClr val="FBAE40"/>
          </p15:clr>
        </p15:guide>
        <p15:guide id="3" pos="189">
          <p15:clr>
            <a:srgbClr val="FBAE40"/>
          </p15:clr>
        </p15:guide>
        <p15:guide id="4" pos="7491">
          <p15:clr>
            <a:srgbClr val="FBAE40"/>
          </p15:clr>
        </p15:guide>
        <p15:guide id="5" orient="horz" pos="187">
          <p15:clr>
            <a:srgbClr val="FBAE40"/>
          </p15:clr>
        </p15:guide>
        <p15:guide id="6" orient="horz" pos="4133">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6086-EC93-524F-0E72-DCD054BD8171}"/>
              </a:ext>
            </a:extLst>
          </p:cNvPr>
          <p:cNvSpPr>
            <a:spLocks noGrp="1"/>
          </p:cNvSpPr>
          <p:nvPr>
            <p:ph type="ctrTitle"/>
          </p:nvPr>
        </p:nvSpPr>
        <p:spPr>
          <a:xfrm>
            <a:off x="3048000" y="2244726"/>
            <a:ext cx="18288000" cy="4775200"/>
          </a:xfrm>
        </p:spPr>
        <p:txBody>
          <a:bodyPr anchor="b"/>
          <a:lstStyle>
            <a:lvl1pPr algn="ctr">
              <a:defRPr sz="12000"/>
            </a:lvl1pPr>
          </a:lstStyle>
          <a:p>
            <a:r>
              <a:rPr lang="en-US"/>
              <a:t>Click to edit Master title style</a:t>
            </a:r>
          </a:p>
        </p:txBody>
      </p:sp>
      <p:sp>
        <p:nvSpPr>
          <p:cNvPr id="3" name="Subtitle 2">
            <a:extLst>
              <a:ext uri="{FF2B5EF4-FFF2-40B4-BE49-F238E27FC236}">
                <a16:creationId xmlns:a16="http://schemas.microsoft.com/office/drawing/2014/main" id="{179BBD4C-67A6-AB84-33EF-140084201A51}"/>
              </a:ext>
            </a:extLst>
          </p:cNvPr>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en-US"/>
              <a:t>Click to edit Master subtitle style</a:t>
            </a:r>
          </a:p>
        </p:txBody>
      </p:sp>
      <p:sp>
        <p:nvSpPr>
          <p:cNvPr id="4" name="Date Placeholder 3">
            <a:extLst>
              <a:ext uri="{FF2B5EF4-FFF2-40B4-BE49-F238E27FC236}">
                <a16:creationId xmlns:a16="http://schemas.microsoft.com/office/drawing/2014/main" id="{2AAA5DA7-EA8E-BC92-23BD-BC9A02923ED9}"/>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5" name="Footer Placeholder 4">
            <a:extLst>
              <a:ext uri="{FF2B5EF4-FFF2-40B4-BE49-F238E27FC236}">
                <a16:creationId xmlns:a16="http://schemas.microsoft.com/office/drawing/2014/main" id="{71685E22-D1E4-A7A7-B12A-0C267C40CE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DC6780-9AC5-5ECF-B736-5A67DC7E0B26}"/>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21188337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2573-4ECB-D25A-EAB4-A75FF94A73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53A1C92-5BEF-242B-FD64-491B6EB3AE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3ABAC1-2FF2-9E3A-7850-94205E4DA40B}"/>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5" name="Footer Placeholder 4">
            <a:extLst>
              <a:ext uri="{FF2B5EF4-FFF2-40B4-BE49-F238E27FC236}">
                <a16:creationId xmlns:a16="http://schemas.microsoft.com/office/drawing/2014/main" id="{5EFBF081-0071-0AF2-22B8-76A0CCF27F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551660-B13D-C477-8E7D-D0E35616D759}"/>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75499348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01981-B16A-5942-9017-F893EFA0F110}"/>
              </a:ext>
            </a:extLst>
          </p:cNvPr>
          <p:cNvSpPr>
            <a:spLocks noGrp="1"/>
          </p:cNvSpPr>
          <p:nvPr>
            <p:ph type="title"/>
          </p:nvPr>
        </p:nvSpPr>
        <p:spPr>
          <a:xfrm>
            <a:off x="1663700" y="3419477"/>
            <a:ext cx="21031200" cy="5705474"/>
          </a:xfrm>
        </p:spPr>
        <p:txBody>
          <a:bodyPr anchor="b"/>
          <a:lstStyle>
            <a:lvl1pPr>
              <a:defRPr sz="12000"/>
            </a:lvl1pPr>
          </a:lstStyle>
          <a:p>
            <a:r>
              <a:rPr lang="en-US"/>
              <a:t>Click to edit Master title style</a:t>
            </a:r>
          </a:p>
        </p:txBody>
      </p:sp>
      <p:sp>
        <p:nvSpPr>
          <p:cNvPr id="3" name="Text Placeholder 2">
            <a:extLst>
              <a:ext uri="{FF2B5EF4-FFF2-40B4-BE49-F238E27FC236}">
                <a16:creationId xmlns:a16="http://schemas.microsoft.com/office/drawing/2014/main" id="{438D6BE9-032B-C41A-099A-E692FC7B9CFC}"/>
              </a:ext>
            </a:extLst>
          </p:cNvPr>
          <p:cNvSpPr>
            <a:spLocks noGrp="1"/>
          </p:cNvSpPr>
          <p:nvPr>
            <p:ph type="body" idx="1"/>
          </p:nvPr>
        </p:nvSpPr>
        <p:spPr>
          <a:xfrm>
            <a:off x="1663700" y="9178927"/>
            <a:ext cx="21031200" cy="3000374"/>
          </a:xfrm>
        </p:spPr>
        <p:txBody>
          <a:bodyPr/>
          <a:lstStyle>
            <a:lvl1pPr marL="0" indent="0">
              <a:buNone/>
              <a:defRPr sz="4800">
                <a:solidFill>
                  <a:schemeClr val="tx1">
                    <a:tint val="82000"/>
                  </a:schemeClr>
                </a:solidFill>
              </a:defRPr>
            </a:lvl1pPr>
            <a:lvl2pPr marL="914400" indent="0">
              <a:buNone/>
              <a:defRPr sz="4000">
                <a:solidFill>
                  <a:schemeClr val="tx1">
                    <a:tint val="82000"/>
                  </a:schemeClr>
                </a:solidFill>
              </a:defRPr>
            </a:lvl2pPr>
            <a:lvl3pPr marL="1828800" indent="0">
              <a:buNone/>
              <a:defRPr sz="3600">
                <a:solidFill>
                  <a:schemeClr val="tx1">
                    <a:tint val="82000"/>
                  </a:schemeClr>
                </a:solidFill>
              </a:defRPr>
            </a:lvl3pPr>
            <a:lvl4pPr marL="2743200" indent="0">
              <a:buNone/>
              <a:defRPr sz="3200">
                <a:solidFill>
                  <a:schemeClr val="tx1">
                    <a:tint val="82000"/>
                  </a:schemeClr>
                </a:solidFill>
              </a:defRPr>
            </a:lvl4pPr>
            <a:lvl5pPr marL="3657600" indent="0">
              <a:buNone/>
              <a:defRPr sz="3200">
                <a:solidFill>
                  <a:schemeClr val="tx1">
                    <a:tint val="82000"/>
                  </a:schemeClr>
                </a:solidFill>
              </a:defRPr>
            </a:lvl5pPr>
            <a:lvl6pPr marL="4572000" indent="0">
              <a:buNone/>
              <a:defRPr sz="3200">
                <a:solidFill>
                  <a:schemeClr val="tx1">
                    <a:tint val="82000"/>
                  </a:schemeClr>
                </a:solidFill>
              </a:defRPr>
            </a:lvl6pPr>
            <a:lvl7pPr marL="5486400" indent="0">
              <a:buNone/>
              <a:defRPr sz="3200">
                <a:solidFill>
                  <a:schemeClr val="tx1">
                    <a:tint val="82000"/>
                  </a:schemeClr>
                </a:solidFill>
              </a:defRPr>
            </a:lvl7pPr>
            <a:lvl8pPr marL="6400800" indent="0">
              <a:buNone/>
              <a:defRPr sz="3200">
                <a:solidFill>
                  <a:schemeClr val="tx1">
                    <a:tint val="82000"/>
                  </a:schemeClr>
                </a:solidFill>
              </a:defRPr>
            </a:lvl8pPr>
            <a:lvl9pPr marL="7315200" indent="0">
              <a:buNone/>
              <a:defRPr sz="3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C2872E-A252-4AD4-07A0-6E329A17CDCC}"/>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5" name="Footer Placeholder 4">
            <a:extLst>
              <a:ext uri="{FF2B5EF4-FFF2-40B4-BE49-F238E27FC236}">
                <a16:creationId xmlns:a16="http://schemas.microsoft.com/office/drawing/2014/main" id="{B4FD7FFE-41A4-3BC2-43E7-66B929139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6CE406-49CB-0B51-9B50-053C4507466E}"/>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56280437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84135-8C4C-8A83-368D-7E103032D30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D87BE64-1FD8-EC3B-C848-008CC0489D4A}"/>
              </a:ext>
            </a:extLst>
          </p:cNvPr>
          <p:cNvSpPr>
            <a:spLocks noGrp="1"/>
          </p:cNvSpPr>
          <p:nvPr>
            <p:ph sz="half" idx="1"/>
          </p:nvPr>
        </p:nvSpPr>
        <p:spPr>
          <a:xfrm>
            <a:off x="1676400" y="3651250"/>
            <a:ext cx="10363200" cy="87026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EE38475-D0AF-6EFA-6434-E98F7025BD6D}"/>
              </a:ext>
            </a:extLst>
          </p:cNvPr>
          <p:cNvSpPr>
            <a:spLocks noGrp="1"/>
          </p:cNvSpPr>
          <p:nvPr>
            <p:ph sz="half" idx="2"/>
          </p:nvPr>
        </p:nvSpPr>
        <p:spPr>
          <a:xfrm>
            <a:off x="12344400" y="3651250"/>
            <a:ext cx="10363200" cy="87026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B237BEE-60AA-75A5-9BCA-A200DD497BF1}"/>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6" name="Footer Placeholder 5">
            <a:extLst>
              <a:ext uri="{FF2B5EF4-FFF2-40B4-BE49-F238E27FC236}">
                <a16:creationId xmlns:a16="http://schemas.microsoft.com/office/drawing/2014/main" id="{FCC344F4-757B-7CEF-7096-3A32B78260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3D2E5-84E1-C2E7-AA5C-D10D207092A7}"/>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2378990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9CEAA-E2B0-7038-CF6D-97C79E185217}"/>
              </a:ext>
            </a:extLst>
          </p:cNvPr>
          <p:cNvSpPr>
            <a:spLocks noGrp="1"/>
          </p:cNvSpPr>
          <p:nvPr>
            <p:ph type="title"/>
          </p:nvPr>
        </p:nvSpPr>
        <p:spPr>
          <a:xfrm>
            <a:off x="1679576" y="730251"/>
            <a:ext cx="21031200" cy="2651126"/>
          </a:xfrm>
        </p:spPr>
        <p:txBody>
          <a:bodyPr/>
          <a:lstStyle/>
          <a:p>
            <a:r>
              <a:rPr lang="en-US"/>
              <a:t>Click to edit Master title style</a:t>
            </a:r>
          </a:p>
        </p:txBody>
      </p:sp>
      <p:sp>
        <p:nvSpPr>
          <p:cNvPr id="3" name="Text Placeholder 2">
            <a:extLst>
              <a:ext uri="{FF2B5EF4-FFF2-40B4-BE49-F238E27FC236}">
                <a16:creationId xmlns:a16="http://schemas.microsoft.com/office/drawing/2014/main" id="{4869C368-DB44-1D6E-4BF9-363A70133EDD}"/>
              </a:ext>
            </a:extLst>
          </p:cNvPr>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4" name="Content Placeholder 3">
            <a:extLst>
              <a:ext uri="{FF2B5EF4-FFF2-40B4-BE49-F238E27FC236}">
                <a16:creationId xmlns:a16="http://schemas.microsoft.com/office/drawing/2014/main" id="{427B681E-DC86-F531-7ECD-8C18EA7DA6F5}"/>
              </a:ext>
            </a:extLst>
          </p:cNvPr>
          <p:cNvSpPr>
            <a:spLocks noGrp="1"/>
          </p:cNvSpPr>
          <p:nvPr>
            <p:ph sz="half" idx="2"/>
          </p:nvPr>
        </p:nvSpPr>
        <p:spPr>
          <a:xfrm>
            <a:off x="1679577" y="5010150"/>
            <a:ext cx="10315574" cy="7369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F5AD054-FE6B-CB5E-9041-615C2622AFDD}"/>
              </a:ext>
            </a:extLst>
          </p:cNvPr>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6" name="Content Placeholder 5">
            <a:extLst>
              <a:ext uri="{FF2B5EF4-FFF2-40B4-BE49-F238E27FC236}">
                <a16:creationId xmlns:a16="http://schemas.microsoft.com/office/drawing/2014/main" id="{79172714-A847-9A28-0094-586D9116697A}"/>
              </a:ext>
            </a:extLst>
          </p:cNvPr>
          <p:cNvSpPr>
            <a:spLocks noGrp="1"/>
          </p:cNvSpPr>
          <p:nvPr>
            <p:ph sz="quarter" idx="4"/>
          </p:nvPr>
        </p:nvSpPr>
        <p:spPr>
          <a:xfrm>
            <a:off x="12344400" y="5010150"/>
            <a:ext cx="10366376" cy="7369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D45B6B-3E50-BDFB-77C0-37F0A34F6201}"/>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8" name="Footer Placeholder 7">
            <a:extLst>
              <a:ext uri="{FF2B5EF4-FFF2-40B4-BE49-F238E27FC236}">
                <a16:creationId xmlns:a16="http://schemas.microsoft.com/office/drawing/2014/main" id="{E0629ECD-4C9C-D60E-9D41-AB0360101B8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2B6FF4-488B-9D35-E295-321BE5D67E13}"/>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249928613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20902-C94C-663D-F265-B0BF832C44A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0BFCEFC-ADAB-9B28-D3DA-DC97ABDAC4D1}"/>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4" name="Footer Placeholder 3">
            <a:extLst>
              <a:ext uri="{FF2B5EF4-FFF2-40B4-BE49-F238E27FC236}">
                <a16:creationId xmlns:a16="http://schemas.microsoft.com/office/drawing/2014/main" id="{D6B23A80-E8D5-7A32-078F-461E06677AD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31059C-A438-D6F6-1860-A588C7ACDB3F}"/>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326041020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1D547D-AB1A-6141-64CF-9740BC3C2ED1}"/>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3" name="Footer Placeholder 2">
            <a:extLst>
              <a:ext uri="{FF2B5EF4-FFF2-40B4-BE49-F238E27FC236}">
                <a16:creationId xmlns:a16="http://schemas.microsoft.com/office/drawing/2014/main" id="{7E3DC44E-36B3-2A64-FE8C-6175705AB2C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7E0951-1850-7BB8-3676-0D464BB4FEC1}"/>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154923595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A8687-98B2-A76C-2DE0-23F6F8B9A189}"/>
              </a:ext>
            </a:extLst>
          </p:cNvPr>
          <p:cNvSpPr>
            <a:spLocks noGrp="1"/>
          </p:cNvSpPr>
          <p:nvPr>
            <p:ph type="title"/>
          </p:nvPr>
        </p:nvSpPr>
        <p:spPr>
          <a:xfrm>
            <a:off x="1679577" y="914400"/>
            <a:ext cx="7864474" cy="3200400"/>
          </a:xfrm>
        </p:spPr>
        <p:txBody>
          <a:bodyPr anchor="b"/>
          <a:lstStyle>
            <a:lvl1pPr>
              <a:defRPr sz="6400"/>
            </a:lvl1pPr>
          </a:lstStyle>
          <a:p>
            <a:r>
              <a:rPr lang="en-US"/>
              <a:t>Click to edit Master title style</a:t>
            </a:r>
          </a:p>
        </p:txBody>
      </p:sp>
      <p:sp>
        <p:nvSpPr>
          <p:cNvPr id="3" name="Content Placeholder 2">
            <a:extLst>
              <a:ext uri="{FF2B5EF4-FFF2-40B4-BE49-F238E27FC236}">
                <a16:creationId xmlns:a16="http://schemas.microsoft.com/office/drawing/2014/main" id="{A9D0A6EB-2A93-369D-A927-8B5049C1D466}"/>
              </a:ext>
            </a:extLst>
          </p:cNvPr>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40FAC5-11BA-646D-CA92-E2F988AA4665}"/>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en-US"/>
              <a:t>Click to edit Master text styles</a:t>
            </a:r>
          </a:p>
        </p:txBody>
      </p:sp>
      <p:sp>
        <p:nvSpPr>
          <p:cNvPr id="5" name="Date Placeholder 4">
            <a:extLst>
              <a:ext uri="{FF2B5EF4-FFF2-40B4-BE49-F238E27FC236}">
                <a16:creationId xmlns:a16="http://schemas.microsoft.com/office/drawing/2014/main" id="{AD2FEBB2-6D53-1F7B-492F-F3173D81319E}"/>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6" name="Footer Placeholder 5">
            <a:extLst>
              <a:ext uri="{FF2B5EF4-FFF2-40B4-BE49-F238E27FC236}">
                <a16:creationId xmlns:a16="http://schemas.microsoft.com/office/drawing/2014/main" id="{28589987-54A7-1FFC-CC6A-036E740E0B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DF5EB0-2CA0-0A21-FEC4-BE38D31F8240}"/>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37785970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299CB-8F4B-797E-7E04-94D1CAC850DF}"/>
              </a:ext>
            </a:extLst>
          </p:cNvPr>
          <p:cNvSpPr>
            <a:spLocks noGrp="1"/>
          </p:cNvSpPr>
          <p:nvPr>
            <p:ph type="title"/>
          </p:nvPr>
        </p:nvSpPr>
        <p:spPr>
          <a:xfrm>
            <a:off x="1679577" y="914400"/>
            <a:ext cx="7864474" cy="3200400"/>
          </a:xfrm>
        </p:spPr>
        <p:txBody>
          <a:bodyPr anchor="b"/>
          <a:lstStyle>
            <a:lvl1pPr>
              <a:defRPr sz="6400"/>
            </a:lvl1pPr>
          </a:lstStyle>
          <a:p>
            <a:r>
              <a:rPr lang="en-US"/>
              <a:t>Click to edit Master title style</a:t>
            </a:r>
          </a:p>
        </p:txBody>
      </p:sp>
      <p:sp>
        <p:nvSpPr>
          <p:cNvPr id="3" name="Picture Placeholder 2">
            <a:extLst>
              <a:ext uri="{FF2B5EF4-FFF2-40B4-BE49-F238E27FC236}">
                <a16:creationId xmlns:a16="http://schemas.microsoft.com/office/drawing/2014/main" id="{C28099E1-5F29-2CD5-7670-4F1A3A02C0B9}"/>
              </a:ext>
            </a:extLst>
          </p:cNvPr>
          <p:cNvSpPr>
            <a:spLocks noGrp="1"/>
          </p:cNvSpPr>
          <p:nvPr>
            <p:ph type="pic" idx="1"/>
          </p:nvPr>
        </p:nvSpPr>
        <p:spPr>
          <a:xfrm>
            <a:off x="10366376" y="1974851"/>
            <a:ext cx="12344400" cy="974725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endParaRPr lang="en-US"/>
          </a:p>
        </p:txBody>
      </p:sp>
      <p:sp>
        <p:nvSpPr>
          <p:cNvPr id="4" name="Text Placeholder 3">
            <a:extLst>
              <a:ext uri="{FF2B5EF4-FFF2-40B4-BE49-F238E27FC236}">
                <a16:creationId xmlns:a16="http://schemas.microsoft.com/office/drawing/2014/main" id="{7814B40B-388C-FA57-6FAD-141558020E11}"/>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en-US"/>
              <a:t>Click to edit Master text styles</a:t>
            </a:r>
          </a:p>
        </p:txBody>
      </p:sp>
      <p:sp>
        <p:nvSpPr>
          <p:cNvPr id="5" name="Date Placeholder 4">
            <a:extLst>
              <a:ext uri="{FF2B5EF4-FFF2-40B4-BE49-F238E27FC236}">
                <a16:creationId xmlns:a16="http://schemas.microsoft.com/office/drawing/2014/main" id="{459BE455-7073-5A71-8350-D192003FABC4}"/>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6" name="Footer Placeholder 5">
            <a:extLst>
              <a:ext uri="{FF2B5EF4-FFF2-40B4-BE49-F238E27FC236}">
                <a16:creationId xmlns:a16="http://schemas.microsoft.com/office/drawing/2014/main" id="{E5AFDECC-A808-C3AC-DCFB-C015465106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04661F-16D9-1A22-9D46-0287B9095EE6}"/>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281072898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61650-6482-F9EB-2282-56F0ACCA32A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C1AE11A-143C-EBC0-D854-CC85250BA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189E75-DE4E-8F23-031C-5E824944F0F0}"/>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5" name="Footer Placeholder 4">
            <a:extLst>
              <a:ext uri="{FF2B5EF4-FFF2-40B4-BE49-F238E27FC236}">
                <a16:creationId xmlns:a16="http://schemas.microsoft.com/office/drawing/2014/main" id="{17A8BAA4-00D5-AAAF-1CAD-7FF8DB4D0F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AB9328-A955-BB08-5474-76797DA95CC6}"/>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285328514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739BD5-DA92-CB5E-339F-AD4E7258B240}"/>
              </a:ext>
            </a:extLst>
          </p:cNvPr>
          <p:cNvSpPr>
            <a:spLocks noGrp="1"/>
          </p:cNvSpPr>
          <p:nvPr>
            <p:ph type="title" orient="vert"/>
          </p:nvPr>
        </p:nvSpPr>
        <p:spPr>
          <a:xfrm>
            <a:off x="17449800" y="730250"/>
            <a:ext cx="5257800" cy="1162367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E143C7E-CCE2-C226-7968-7B18641E0706}"/>
              </a:ext>
            </a:extLst>
          </p:cNvPr>
          <p:cNvSpPr>
            <a:spLocks noGrp="1"/>
          </p:cNvSpPr>
          <p:nvPr>
            <p:ph type="body" orient="vert" idx="1"/>
          </p:nvPr>
        </p:nvSpPr>
        <p:spPr>
          <a:xfrm>
            <a:off x="1676400" y="730250"/>
            <a:ext cx="15468600" cy="116236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C39F53-713B-0676-F1CF-B65D72A3F3F5}"/>
              </a:ext>
            </a:extLst>
          </p:cNvPr>
          <p:cNvSpPr>
            <a:spLocks noGrp="1"/>
          </p:cNvSpPr>
          <p:nvPr>
            <p:ph type="dt" sz="half" idx="10"/>
          </p:nvPr>
        </p:nvSpPr>
        <p:spPr/>
        <p:txBody>
          <a:bodyPr/>
          <a:lstStyle/>
          <a:p>
            <a:fld id="{A28162C1-0464-4C1E-A1E7-043FDA6BEEF3}" type="datetimeFigureOut">
              <a:rPr lang="en-US" smtClean="0"/>
              <a:t>10/31/25</a:t>
            </a:fld>
            <a:endParaRPr lang="en-US"/>
          </a:p>
        </p:txBody>
      </p:sp>
      <p:sp>
        <p:nvSpPr>
          <p:cNvPr id="5" name="Footer Placeholder 4">
            <a:extLst>
              <a:ext uri="{FF2B5EF4-FFF2-40B4-BE49-F238E27FC236}">
                <a16:creationId xmlns:a16="http://schemas.microsoft.com/office/drawing/2014/main" id="{B57E7C7C-0048-7A73-FA95-CFC2B6EFC7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24E3B6-6B82-C1DD-A5FD-B116E0F10464}"/>
              </a:ext>
            </a:extLst>
          </p:cNvPr>
          <p:cNvSpPr>
            <a:spLocks noGrp="1"/>
          </p:cNvSpPr>
          <p:nvPr>
            <p:ph type="sldNum" sz="quarter" idx="12"/>
          </p:nvPr>
        </p:nvSpPr>
        <p:spPr/>
        <p:txBody>
          <a:bodyPr/>
          <a:lstStyle/>
          <a:p>
            <a:fld id="{E431F91C-4781-4A65-B715-3E96A21E2C0E}" type="slidenum">
              <a:rPr lang="en-US" smtClean="0"/>
              <a:t>‹#›</a:t>
            </a:fld>
            <a:endParaRPr lang="en-US"/>
          </a:p>
        </p:txBody>
      </p:sp>
    </p:spTree>
    <p:extLst>
      <p:ext uri="{BB962C8B-B14F-4D97-AF65-F5344CB8AC3E}">
        <p14:creationId xmlns:p14="http://schemas.microsoft.com/office/powerpoint/2010/main" val="349295927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TEXT AND IMAGE #8">
    <p:bg>
      <p:bgPr>
        <a:solidFill>
          <a:schemeClr val="bg1"/>
        </a:solidFill>
        <a:effectLst/>
      </p:bgPr>
    </p:bg>
    <p:spTree>
      <p:nvGrpSpPr>
        <p:cNvPr id="1" name=""/>
        <p:cNvGrpSpPr/>
        <p:nvPr/>
      </p:nvGrpSpPr>
      <p:grpSpPr>
        <a:xfrm>
          <a:off x="0" y="0"/>
          <a:ext cx="0" cy="0"/>
          <a:chOff x="0" y="0"/>
          <a:chExt cx="0" cy="0"/>
        </a:xfrm>
      </p:grpSpPr>
      <p:sp>
        <p:nvSpPr>
          <p:cNvPr id="2" name="Picture Placeholder 3">
            <a:extLst>
              <a:ext uri="{FF2B5EF4-FFF2-40B4-BE49-F238E27FC236}">
                <a16:creationId xmlns:a16="http://schemas.microsoft.com/office/drawing/2014/main" id="{B4D0F5B6-E8D5-B0C3-AA9D-EF38C2CB8B10}"/>
              </a:ext>
            </a:extLst>
          </p:cNvPr>
          <p:cNvSpPr>
            <a:spLocks noGrp="1"/>
          </p:cNvSpPr>
          <p:nvPr>
            <p:ph type="pic" sz="quarter" idx="16" hasCustomPrompt="1"/>
          </p:nvPr>
        </p:nvSpPr>
        <p:spPr>
          <a:xfrm>
            <a:off x="3" y="0"/>
            <a:ext cx="12191998" cy="13716000"/>
          </a:xfrm>
          <a:solidFill>
            <a:schemeClr val="bg1">
              <a:lumMod val="85000"/>
            </a:schemeClr>
          </a:solidFill>
        </p:spPr>
        <p:txBody>
          <a:bodyPr lIns="752400" tIns="752400" rIns="752400" bIns="752400"/>
          <a:lstStyle>
            <a:lvl1pPr marL="0" indent="0" algn="ctr">
              <a:buNone/>
              <a:defRPr sz="1400">
                <a:solidFill>
                  <a:schemeClr val="tx1"/>
                </a:solidFill>
              </a:defRPr>
            </a:lvl1pPr>
          </a:lstStyle>
          <a:p>
            <a:r>
              <a:rPr lang="en-US"/>
              <a:t>[ CLICK TO INSERT PICTURE ]</a:t>
            </a:r>
          </a:p>
        </p:txBody>
      </p:sp>
      <p:sp>
        <p:nvSpPr>
          <p:cNvPr id="6" name="Text Placeholder 17">
            <a:extLst>
              <a:ext uri="{FF2B5EF4-FFF2-40B4-BE49-F238E27FC236}">
                <a16:creationId xmlns:a16="http://schemas.microsoft.com/office/drawing/2014/main" id="{CACC6CFA-82A5-ACC9-D9D0-E3C613540F89}"/>
              </a:ext>
            </a:extLst>
          </p:cNvPr>
          <p:cNvSpPr>
            <a:spLocks noGrp="1"/>
          </p:cNvSpPr>
          <p:nvPr>
            <p:ph type="body" sz="quarter" idx="13" hasCustomPrompt="1"/>
          </p:nvPr>
        </p:nvSpPr>
        <p:spPr>
          <a:xfrm>
            <a:off x="18298717" y="13051856"/>
            <a:ext cx="4953542" cy="318076"/>
          </a:xfrm>
        </p:spPr>
        <p:txBody>
          <a:bodyPr lIns="0" tIns="0" rIns="0" bIns="0" anchor="b" anchorCtr="0">
            <a:normAutofit/>
          </a:bodyPr>
          <a:lstStyle>
            <a:lvl1pPr marL="0" indent="0" algn="r">
              <a:buNone/>
              <a:defRPr sz="1100" b="0" i="0">
                <a:solidFill>
                  <a:schemeClr val="tx1"/>
                </a:solidFill>
                <a:latin typeface="DINOT-Medium" panose="020B0504020101020102" pitchFamily="34" charset="77"/>
              </a:defRPr>
            </a:lvl1pPr>
          </a:lstStyle>
          <a:p>
            <a:pPr lvl="0"/>
            <a:r>
              <a:rPr lang="en-GB"/>
              <a:t>CLICK TO EDIT MASTER TEXT STYLES</a:t>
            </a:r>
            <a:endParaRPr lang="en-US"/>
          </a:p>
        </p:txBody>
      </p:sp>
      <p:sp>
        <p:nvSpPr>
          <p:cNvPr id="7" name="Slide Number Placeholder 30">
            <a:extLst>
              <a:ext uri="{FF2B5EF4-FFF2-40B4-BE49-F238E27FC236}">
                <a16:creationId xmlns:a16="http://schemas.microsoft.com/office/drawing/2014/main" id="{FE912D85-D3B4-9B22-808D-E7561F4C7259}"/>
              </a:ext>
            </a:extLst>
          </p:cNvPr>
          <p:cNvSpPr>
            <a:spLocks noGrp="1"/>
          </p:cNvSpPr>
          <p:nvPr>
            <p:ph type="sldNum" sz="quarter" idx="15"/>
          </p:nvPr>
        </p:nvSpPr>
        <p:spPr>
          <a:xfrm>
            <a:off x="23325768" y="13051858"/>
            <a:ext cx="316820" cy="318076"/>
          </a:xfrm>
        </p:spPr>
        <p:txBody>
          <a:bodyPr/>
          <a:lstStyle>
            <a:lvl1pPr algn="r">
              <a:defRPr>
                <a:solidFill>
                  <a:schemeClr val="tx1"/>
                </a:solidFill>
              </a:defRPr>
            </a:lvl1pPr>
          </a:lstStyle>
          <a:p>
            <a:r>
              <a:rPr lang="en-US"/>
              <a:t> P</a:t>
            </a:r>
            <a:fld id="{2FAB448D-C84F-3947-8F9C-CC62EE0CDF81}" type="slidenum">
              <a:rPr lang="en-US" smtClean="0"/>
              <a:pPr/>
              <a:t>‹#›</a:t>
            </a:fld>
            <a:endParaRPr lang="en-US"/>
          </a:p>
        </p:txBody>
      </p:sp>
      <p:sp>
        <p:nvSpPr>
          <p:cNvPr id="8" name="Text Placeholder 17">
            <a:extLst>
              <a:ext uri="{FF2B5EF4-FFF2-40B4-BE49-F238E27FC236}">
                <a16:creationId xmlns:a16="http://schemas.microsoft.com/office/drawing/2014/main" id="{12287E80-BA8B-B176-1C6C-930F24D188AE}"/>
              </a:ext>
            </a:extLst>
          </p:cNvPr>
          <p:cNvSpPr txBox="1">
            <a:spLocks/>
          </p:cNvSpPr>
          <p:nvPr userDrawn="1"/>
        </p:nvSpPr>
        <p:spPr>
          <a:xfrm>
            <a:off x="741413" y="13051856"/>
            <a:ext cx="5343822" cy="318076"/>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r>
              <a:rPr lang="en-GB" sz="1100">
                <a:solidFill>
                  <a:schemeClr val="bg1"/>
                </a:solidFill>
              </a:rPr>
              <a:t>THE WOOLMARK COMPANY</a:t>
            </a:r>
            <a:endParaRPr lang="en-US" sz="1100">
              <a:solidFill>
                <a:schemeClr val="bg1"/>
              </a:solidFill>
            </a:endParaRPr>
          </a:p>
        </p:txBody>
      </p:sp>
      <p:sp>
        <p:nvSpPr>
          <p:cNvPr id="10" name="Text Placeholder 6">
            <a:extLst>
              <a:ext uri="{FF2B5EF4-FFF2-40B4-BE49-F238E27FC236}">
                <a16:creationId xmlns:a16="http://schemas.microsoft.com/office/drawing/2014/main" id="{B6515028-0348-8A2A-A6C0-CBF1228B2708}"/>
              </a:ext>
            </a:extLst>
          </p:cNvPr>
          <p:cNvSpPr>
            <a:spLocks noGrp="1"/>
          </p:cNvSpPr>
          <p:nvPr>
            <p:ph type="body" sz="quarter" idx="18" hasCustomPrompt="1"/>
          </p:nvPr>
        </p:nvSpPr>
        <p:spPr>
          <a:xfrm>
            <a:off x="12955346" y="3804816"/>
            <a:ext cx="10664516" cy="2289888"/>
          </a:xfrm>
        </p:spPr>
        <p:txBody>
          <a:bodyPr lIns="0" tIns="0" rIns="0" bIns="0" anchor="t" anchorCtr="0"/>
          <a:lstStyle>
            <a:lvl1pPr marL="0" indent="0" algn="l">
              <a:lnSpc>
                <a:spcPts val="3600"/>
              </a:lnSpc>
              <a:spcBef>
                <a:spcPts val="0"/>
              </a:spcBef>
              <a:buNone/>
              <a:defRPr sz="3400" b="0" i="0" spc="0" baseline="0">
                <a:solidFill>
                  <a:schemeClr val="tx1"/>
                </a:solidFill>
                <a:latin typeface="DINOT-Medium" panose="020B0504020101020102" pitchFamily="34" charset="77"/>
              </a:defRPr>
            </a:lvl1pPr>
          </a:lstStyle>
          <a:p>
            <a:pPr lvl="0"/>
            <a:r>
              <a:rPr lang="en-GB"/>
              <a:t>Click to edit introduction</a:t>
            </a:r>
          </a:p>
          <a:p>
            <a:pPr lvl="0"/>
            <a:endParaRPr lang="en-US"/>
          </a:p>
        </p:txBody>
      </p:sp>
      <p:sp>
        <p:nvSpPr>
          <p:cNvPr id="11" name="Content Placeholder 2">
            <a:extLst>
              <a:ext uri="{FF2B5EF4-FFF2-40B4-BE49-F238E27FC236}">
                <a16:creationId xmlns:a16="http://schemas.microsoft.com/office/drawing/2014/main" id="{70145DA9-F628-A499-9D18-6484AC87EAA2}"/>
              </a:ext>
            </a:extLst>
          </p:cNvPr>
          <p:cNvSpPr>
            <a:spLocks noGrp="1"/>
          </p:cNvSpPr>
          <p:nvPr>
            <p:ph idx="1"/>
          </p:nvPr>
        </p:nvSpPr>
        <p:spPr>
          <a:xfrm>
            <a:off x="13696255" y="7607301"/>
            <a:ext cx="10687746" cy="4594226"/>
          </a:xfrm>
        </p:spPr>
        <p:txBody>
          <a:bodyPr anchor="t"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Text Placeholder 4">
            <a:extLst>
              <a:ext uri="{FF2B5EF4-FFF2-40B4-BE49-F238E27FC236}">
                <a16:creationId xmlns:a16="http://schemas.microsoft.com/office/drawing/2014/main" id="{416FEA36-B60D-25A6-F666-5261EE0477A5}"/>
              </a:ext>
            </a:extLst>
          </p:cNvPr>
          <p:cNvSpPr>
            <a:spLocks noGrp="1"/>
          </p:cNvSpPr>
          <p:nvPr>
            <p:ph type="body" sz="quarter" idx="17" hasCustomPrompt="1"/>
          </p:nvPr>
        </p:nvSpPr>
        <p:spPr>
          <a:xfrm>
            <a:off x="12955345" y="751632"/>
            <a:ext cx="10687746" cy="763296"/>
          </a:xfrm>
        </p:spPr>
        <p:txBody>
          <a:bodyPr/>
          <a:lstStyle>
            <a:lvl1pPr marL="0" indent="0">
              <a:lnSpc>
                <a:spcPts val="2400"/>
              </a:lnSpc>
              <a:spcBef>
                <a:spcPts val="0"/>
              </a:spcBef>
              <a:buNone/>
              <a:defRPr b="1" i="0" cap="all" baseline="0">
                <a:solidFill>
                  <a:schemeClr val="tx1"/>
                </a:solidFill>
                <a:latin typeface="DINOT-Bold" panose="020B0504020101020102" pitchFamily="34" charset="77"/>
              </a:defRPr>
            </a:lvl1pPr>
          </a:lstStyle>
          <a:p>
            <a:pPr lvl="0"/>
            <a:r>
              <a:rPr lang="en-GB"/>
              <a:t>PAGE TITLE</a:t>
            </a:r>
          </a:p>
        </p:txBody>
      </p:sp>
    </p:spTree>
    <p:extLst>
      <p:ext uri="{BB962C8B-B14F-4D97-AF65-F5344CB8AC3E}">
        <p14:creationId xmlns:p14="http://schemas.microsoft.com/office/powerpoint/2010/main" val="223265120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828800" y="4251960"/>
            <a:ext cx="20726401" cy="457176"/>
          </a:xfrm>
          <a:prstGeom prst="rect">
            <a:avLst/>
          </a:prstGeom>
        </p:spPr>
        <p:txBody>
          <a:bodyPr wrap="square" lIns="0" tIns="0" rIns="0" bIns="0">
            <a:spAutoFit/>
          </a:bodyPr>
          <a:lstStyle>
            <a:lvl1pPr>
              <a:defRPr sz="2971" b="0" i="0">
                <a:solidFill>
                  <a:srgbClr val="314734"/>
                </a:solidFill>
                <a:latin typeface="DINOT-Medium"/>
                <a:cs typeface="DINOT-Medium"/>
              </a:defRPr>
            </a:lvl1pPr>
          </a:lstStyle>
          <a:p>
            <a:endParaRPr/>
          </a:p>
        </p:txBody>
      </p:sp>
      <p:sp>
        <p:nvSpPr>
          <p:cNvPr id="3" name="Holder 3"/>
          <p:cNvSpPr>
            <a:spLocks noGrp="1"/>
          </p:cNvSpPr>
          <p:nvPr>
            <p:ph type="subTitle" idx="4"/>
          </p:nvPr>
        </p:nvSpPr>
        <p:spPr>
          <a:xfrm>
            <a:off x="3657600" y="7680961"/>
            <a:ext cx="17068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5060966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13245517" y="1022352"/>
            <a:ext cx="2309779" cy="457176"/>
          </a:xfrm>
        </p:spPr>
        <p:txBody>
          <a:bodyPr lIns="0" tIns="0" rIns="0" bIns="0"/>
          <a:lstStyle>
            <a:lvl1pPr>
              <a:defRPr sz="2971" b="0" i="0">
                <a:solidFill>
                  <a:srgbClr val="314734"/>
                </a:solidFill>
                <a:latin typeface="DINOT-Medium"/>
                <a:cs typeface="DINOT-Medium"/>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9318246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13245517" y="1022352"/>
            <a:ext cx="2309779" cy="457176"/>
          </a:xfrm>
        </p:spPr>
        <p:txBody>
          <a:bodyPr lIns="0" tIns="0" rIns="0" bIns="0"/>
          <a:lstStyle>
            <a:lvl1pPr>
              <a:defRPr sz="2971" b="0" i="0">
                <a:solidFill>
                  <a:srgbClr val="314734"/>
                </a:solidFill>
                <a:latin typeface="DINOT-Medium"/>
                <a:cs typeface="DINOT-Medium"/>
              </a:defRPr>
            </a:lvl1pPr>
          </a:lstStyle>
          <a:p>
            <a:endParaRPr/>
          </a:p>
        </p:txBody>
      </p:sp>
      <p:sp>
        <p:nvSpPr>
          <p:cNvPr id="3" name="Holder 3"/>
          <p:cNvSpPr>
            <a:spLocks noGrp="1"/>
          </p:cNvSpPr>
          <p:nvPr>
            <p:ph sz="half" idx="2"/>
          </p:nvPr>
        </p:nvSpPr>
        <p:spPr>
          <a:xfrm>
            <a:off x="1219200" y="3154680"/>
            <a:ext cx="10607041"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12557759" y="3154680"/>
            <a:ext cx="10607041"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8050723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13245517" y="1022352"/>
            <a:ext cx="2309779" cy="457176"/>
          </a:xfrm>
        </p:spPr>
        <p:txBody>
          <a:bodyPr lIns="0" tIns="0" rIns="0" bIns="0"/>
          <a:lstStyle>
            <a:lvl1pPr>
              <a:defRPr sz="2971" b="0" i="0">
                <a:solidFill>
                  <a:srgbClr val="314734"/>
                </a:solidFill>
                <a:latin typeface="DINOT-Medium"/>
                <a:cs typeface="DINOT-Medium"/>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3720549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5059683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slideLayout" Target="../slideLayouts/slideLayout23.xml"/><Relationship Id="rId18" Type="http://schemas.openxmlformats.org/officeDocument/2006/relationships/slideLayout" Target="../slideLayouts/slideLayout2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slideLayout" Target="../slideLayouts/slideLayout22.xml"/><Relationship Id="rId17" Type="http://schemas.openxmlformats.org/officeDocument/2006/relationships/slideLayout" Target="../slideLayouts/slideLayout27.xml"/><Relationship Id="rId2" Type="http://schemas.openxmlformats.org/officeDocument/2006/relationships/slideLayout" Target="../slideLayouts/slideLayout12.xml"/><Relationship Id="rId16" Type="http://schemas.openxmlformats.org/officeDocument/2006/relationships/slideLayout" Target="../slideLayouts/slideLayout26.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5" Type="http://schemas.openxmlformats.org/officeDocument/2006/relationships/slideLayout" Target="../slideLayouts/slideLayout25.xml"/><Relationship Id="rId10" Type="http://schemas.openxmlformats.org/officeDocument/2006/relationships/slideLayout" Target="../slideLayouts/slideLayout20.xml"/><Relationship Id="rId19" Type="http://schemas.openxmlformats.org/officeDocument/2006/relationships/theme" Target="../theme/theme3.xml"/><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theme" Target="../theme/theme4.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48.xml"/><Relationship Id="rId7" Type="http://schemas.openxmlformats.org/officeDocument/2006/relationships/slideLayout" Target="../slideLayouts/slideLayout52.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5" Type="http://schemas.openxmlformats.org/officeDocument/2006/relationships/slideLayout" Target="../slideLayouts/slideLayout50.xml"/><Relationship Id="rId4" Type="http://schemas.openxmlformats.org/officeDocument/2006/relationships/slideLayout" Target="../slideLayouts/slideLayout4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theme" Target="../theme/theme6.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7.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77.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theme" Target="../theme/theme8.xml"/><Relationship Id="rId5" Type="http://schemas.openxmlformats.org/officeDocument/2006/relationships/slideLayout" Target="../slideLayouts/slideLayout79.xml"/><Relationship Id="rId4"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689100" y="355600"/>
            <a:ext cx="21005800" cy="2286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1689100" y="3149600"/>
            <a:ext cx="21005800" cy="9296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Tree>
  </p:cSld>
  <p:clrMap bg1="lt1" tx1="dk1" bg2="lt2" tx2="dk2" accent1="accent1" accent2="accent2" accent3="accent3" accent4="accent4" accent5="accent5" accent6="accent6" hlink="hlink" folHlink="folHlink"/>
  <p:sldLayoutIdLst>
    <p:sldLayoutId id="2147483649" r:id="rId1"/>
    <p:sldLayoutId id="2147483652" r:id="rId2"/>
    <p:sldLayoutId id="2147483653" r:id="rId3"/>
    <p:sldLayoutId id="2147483672" r:id="rId4"/>
  </p:sldLayoutIdLst>
  <p:transition spd="med"/>
  <p:txStyles>
    <p:titleStyle>
      <a:lvl1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1pPr>
      <a:lvl2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2pPr>
      <a:lvl3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3pPr>
      <a:lvl4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4pPr>
      <a:lvl5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5pPr>
      <a:lvl6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6pPr>
      <a:lvl7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7pPr>
      <a:lvl8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8pPr>
      <a:lvl9pPr marL="0" marR="0" indent="0" algn="l" defTabSz="825500" rtl="0" latinLnBrk="0">
        <a:lnSpc>
          <a:spcPts val="5600"/>
        </a:lnSpc>
        <a:spcBef>
          <a:spcPts val="0"/>
        </a:spcBef>
        <a:spcAft>
          <a:spcPts val="0"/>
        </a:spcAft>
        <a:buClrTx/>
        <a:buSzTx/>
        <a:buFontTx/>
        <a:buNone/>
        <a:tabLst/>
        <a:defRPr sz="5800" b="1" i="0" u="none" strike="noStrike" cap="none" spc="-116" baseline="0">
          <a:solidFill>
            <a:srgbClr val="000000"/>
          </a:solidFill>
          <a:uFillTx/>
          <a:latin typeface="+mn-lt"/>
          <a:ea typeface="+mn-ea"/>
          <a:cs typeface="+mn-cs"/>
          <a:sym typeface="DINOT"/>
        </a:defRPr>
      </a:lvl9pPr>
    </p:titleStyle>
    <p:bodyStyle>
      <a:lvl1pPr marL="264583" marR="0" indent="-264583" algn="l" defTabSz="457200" rtl="0" latinLnBrk="0">
        <a:lnSpc>
          <a:spcPts val="2400"/>
        </a:lnSpc>
        <a:spcBef>
          <a:spcPts val="2000"/>
        </a:spcBef>
        <a:spcAft>
          <a:spcPts val="0"/>
        </a:spcAft>
        <a:buClrTx/>
        <a:buSzPct val="125000"/>
        <a:buFontTx/>
        <a:buChar char="– "/>
        <a:tabLst/>
        <a:defRPr sz="2000" b="0" i="0" u="none" strike="noStrike" cap="none" spc="0" baseline="0">
          <a:solidFill>
            <a:srgbClr val="000000"/>
          </a:solidFill>
          <a:uFillTx/>
          <a:latin typeface="DINOT-Light"/>
          <a:ea typeface="DINOT-Light"/>
          <a:cs typeface="DINOT-Light"/>
          <a:sym typeface="DINOT-Light"/>
        </a:defRPr>
      </a:lvl1pPr>
      <a:lvl2pPr marL="899583" marR="0" indent="-264583" algn="l" defTabSz="457200" rtl="0" latinLnBrk="0">
        <a:lnSpc>
          <a:spcPts val="2400"/>
        </a:lnSpc>
        <a:spcBef>
          <a:spcPts val="2000"/>
        </a:spcBef>
        <a:spcAft>
          <a:spcPts val="0"/>
        </a:spcAft>
        <a:buClrTx/>
        <a:buSzPct val="125000"/>
        <a:buFontTx/>
        <a:buChar char="•"/>
        <a:tabLst/>
        <a:defRPr sz="2000" b="0" i="0" u="none" strike="noStrike" cap="none" spc="0" baseline="0">
          <a:solidFill>
            <a:srgbClr val="000000"/>
          </a:solidFill>
          <a:uFillTx/>
          <a:latin typeface="DINOT-Light"/>
          <a:ea typeface="DINOT-Light"/>
          <a:cs typeface="DINOT-Light"/>
          <a:sym typeface="DINOT-Light"/>
        </a:defRPr>
      </a:lvl2pPr>
      <a:lvl3pPr marL="1534583" marR="0" indent="-264583" algn="l" defTabSz="457200" rtl="0" latinLnBrk="0">
        <a:lnSpc>
          <a:spcPts val="2400"/>
        </a:lnSpc>
        <a:spcBef>
          <a:spcPts val="2000"/>
        </a:spcBef>
        <a:spcAft>
          <a:spcPts val="0"/>
        </a:spcAft>
        <a:buClrTx/>
        <a:buSzPct val="125000"/>
        <a:buFontTx/>
        <a:buChar char="•"/>
        <a:tabLst/>
        <a:defRPr sz="2000" b="0" i="0" u="none" strike="noStrike" cap="none" spc="0" baseline="0">
          <a:solidFill>
            <a:srgbClr val="000000"/>
          </a:solidFill>
          <a:uFillTx/>
          <a:latin typeface="DINOT-Light"/>
          <a:ea typeface="DINOT-Light"/>
          <a:cs typeface="DINOT-Light"/>
          <a:sym typeface="DINOT-Light"/>
        </a:defRPr>
      </a:lvl3pPr>
      <a:lvl4pPr marL="2169583" marR="0" indent="-264583" algn="l" defTabSz="457200" rtl="0" latinLnBrk="0">
        <a:lnSpc>
          <a:spcPts val="2400"/>
        </a:lnSpc>
        <a:spcBef>
          <a:spcPts val="2000"/>
        </a:spcBef>
        <a:spcAft>
          <a:spcPts val="0"/>
        </a:spcAft>
        <a:buClrTx/>
        <a:buSzPct val="125000"/>
        <a:buFontTx/>
        <a:buChar char="•"/>
        <a:tabLst/>
        <a:defRPr sz="2000" b="0" i="0" u="none" strike="noStrike" cap="none" spc="0" baseline="0">
          <a:solidFill>
            <a:srgbClr val="000000"/>
          </a:solidFill>
          <a:uFillTx/>
          <a:latin typeface="DINOT-Light"/>
          <a:ea typeface="DINOT-Light"/>
          <a:cs typeface="DINOT-Light"/>
          <a:sym typeface="DINOT-Light"/>
        </a:defRPr>
      </a:lvl4pPr>
      <a:lvl5pPr marL="2804583" marR="0" indent="-264583" algn="l" defTabSz="457200" rtl="0" latinLnBrk="0">
        <a:lnSpc>
          <a:spcPts val="2400"/>
        </a:lnSpc>
        <a:spcBef>
          <a:spcPts val="2000"/>
        </a:spcBef>
        <a:spcAft>
          <a:spcPts val="0"/>
        </a:spcAft>
        <a:buClrTx/>
        <a:buSzPct val="125000"/>
        <a:buFontTx/>
        <a:buChar char="•"/>
        <a:tabLst/>
        <a:defRPr sz="2000" b="0" i="0" u="none" strike="noStrike" cap="none" spc="0" baseline="0">
          <a:solidFill>
            <a:srgbClr val="000000"/>
          </a:solidFill>
          <a:uFillTx/>
          <a:latin typeface="DINOT-Light"/>
          <a:ea typeface="DINOT-Light"/>
          <a:cs typeface="DINOT-Light"/>
          <a:sym typeface="DINOT-Light"/>
        </a:defRPr>
      </a:lvl5pPr>
      <a:lvl6pPr marL="3439583" marR="0" indent="-264583" algn="l" defTabSz="457200" rtl="0" latinLnBrk="0">
        <a:lnSpc>
          <a:spcPts val="2400"/>
        </a:lnSpc>
        <a:spcBef>
          <a:spcPts val="2000"/>
        </a:spcBef>
        <a:spcAft>
          <a:spcPts val="0"/>
        </a:spcAft>
        <a:buClrTx/>
        <a:buSzPct val="125000"/>
        <a:buFontTx/>
        <a:buChar char="•"/>
        <a:tabLst/>
        <a:defRPr sz="2000" b="0" i="0" u="none" strike="noStrike" cap="none" spc="0" baseline="0">
          <a:solidFill>
            <a:srgbClr val="000000"/>
          </a:solidFill>
          <a:uFillTx/>
          <a:latin typeface="DINOT-Light"/>
          <a:ea typeface="DINOT-Light"/>
          <a:cs typeface="DINOT-Light"/>
          <a:sym typeface="DINOT-Light"/>
        </a:defRPr>
      </a:lvl6pPr>
      <a:lvl7pPr marL="4074583" marR="0" indent="-264583" algn="l" defTabSz="457200" rtl="0" latinLnBrk="0">
        <a:lnSpc>
          <a:spcPts val="2400"/>
        </a:lnSpc>
        <a:spcBef>
          <a:spcPts val="2000"/>
        </a:spcBef>
        <a:spcAft>
          <a:spcPts val="0"/>
        </a:spcAft>
        <a:buClrTx/>
        <a:buSzPct val="125000"/>
        <a:buFontTx/>
        <a:buChar char="•"/>
        <a:tabLst/>
        <a:defRPr sz="2000" b="0" i="0" u="none" strike="noStrike" cap="none" spc="0" baseline="0">
          <a:solidFill>
            <a:srgbClr val="000000"/>
          </a:solidFill>
          <a:uFillTx/>
          <a:latin typeface="DINOT-Light"/>
          <a:ea typeface="DINOT-Light"/>
          <a:cs typeface="DINOT-Light"/>
          <a:sym typeface="DINOT-Light"/>
        </a:defRPr>
      </a:lvl7pPr>
      <a:lvl8pPr marL="4709583" marR="0" indent="-264583" algn="l" defTabSz="457200" rtl="0" latinLnBrk="0">
        <a:lnSpc>
          <a:spcPts val="2400"/>
        </a:lnSpc>
        <a:spcBef>
          <a:spcPts val="2000"/>
        </a:spcBef>
        <a:spcAft>
          <a:spcPts val="0"/>
        </a:spcAft>
        <a:buClrTx/>
        <a:buSzPct val="125000"/>
        <a:buFontTx/>
        <a:buChar char="•"/>
        <a:tabLst/>
        <a:defRPr sz="2000" b="0" i="0" u="none" strike="noStrike" cap="none" spc="0" baseline="0">
          <a:solidFill>
            <a:srgbClr val="000000"/>
          </a:solidFill>
          <a:uFillTx/>
          <a:latin typeface="DINOT-Light"/>
          <a:ea typeface="DINOT-Light"/>
          <a:cs typeface="DINOT-Light"/>
          <a:sym typeface="DINOT-Light"/>
        </a:defRPr>
      </a:lvl8pPr>
      <a:lvl9pPr marL="5344583" marR="0" indent="-264583" algn="l" defTabSz="457200" rtl="0" latinLnBrk="0">
        <a:lnSpc>
          <a:spcPts val="2400"/>
        </a:lnSpc>
        <a:spcBef>
          <a:spcPts val="2000"/>
        </a:spcBef>
        <a:spcAft>
          <a:spcPts val="0"/>
        </a:spcAft>
        <a:buClrTx/>
        <a:buSzPct val="125000"/>
        <a:buFontTx/>
        <a:buChar char="•"/>
        <a:tabLst/>
        <a:defRPr sz="2000" b="0" i="0" u="none" strike="noStrike" cap="none" spc="0" baseline="0">
          <a:solidFill>
            <a:srgbClr val="000000"/>
          </a:solidFill>
          <a:uFillTx/>
          <a:latin typeface="DINOT-Light"/>
          <a:ea typeface="DINOT-Light"/>
          <a:cs typeface="DINOT-Light"/>
          <a:sym typeface="DINOT-Light"/>
        </a:defRPr>
      </a:lvl9pPr>
    </p:bodyStyle>
    <p:otherStyle>
      <a:lvl1pPr marL="0" marR="0" indent="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1pPr>
      <a:lvl2pPr marL="0" marR="0" indent="22860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2pPr>
      <a:lvl3pPr marL="0" marR="0" indent="45720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3pPr>
      <a:lvl4pPr marL="0" marR="0" indent="68580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4pPr>
      <a:lvl5pPr marL="0" marR="0" indent="91440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5pPr>
      <a:lvl6pPr marL="0" marR="0" indent="114300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6pPr>
      <a:lvl7pPr marL="0" marR="0" indent="137160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7pPr>
      <a:lvl8pPr marL="0" marR="0" indent="160020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8pPr>
      <a:lvl9pPr marL="0" marR="0" indent="1828800" algn="r" defTabSz="825500" rtl="0" latinLnBrk="0">
        <a:lnSpc>
          <a:spcPct val="100000"/>
        </a:lnSpc>
        <a:spcBef>
          <a:spcPts val="0"/>
        </a:spcBef>
        <a:spcAft>
          <a:spcPts val="0"/>
        </a:spcAft>
        <a:buClrTx/>
        <a:buSzTx/>
        <a:buFontTx/>
        <a:buNone/>
        <a:tabLst/>
        <a:defRPr sz="5800" b="0" i="0" u="none" strike="noStrike" cap="none" spc="-232" baseline="0">
          <a:solidFill>
            <a:schemeClr val="tx1"/>
          </a:solidFill>
          <a:uFillTx/>
          <a:latin typeface="+mn-lt"/>
          <a:ea typeface="+mn-ea"/>
          <a:cs typeface="+mn-cs"/>
          <a:sym typeface="DINOT"/>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79728" y="1711586"/>
            <a:ext cx="5206424" cy="569387"/>
          </a:xfrm>
          <a:prstGeom prst="rect">
            <a:avLst/>
          </a:prstGeom>
        </p:spPr>
        <p:txBody>
          <a:bodyPr wrap="square" lIns="0" tIns="0" rIns="0" bIns="0">
            <a:spAutoFit/>
          </a:bodyPr>
          <a:lstStyle>
            <a:lvl1pPr>
              <a:defRPr sz="3700" b="1" i="0">
                <a:solidFill>
                  <a:srgbClr val="151515"/>
                </a:solidFill>
                <a:latin typeface="DINOT-Black"/>
                <a:cs typeface="DINOT-Black"/>
              </a:defRPr>
            </a:lvl1pPr>
          </a:lstStyle>
          <a:p>
            <a:endParaRPr/>
          </a:p>
        </p:txBody>
      </p:sp>
      <p:sp>
        <p:nvSpPr>
          <p:cNvPr id="3" name="Holder 3"/>
          <p:cNvSpPr>
            <a:spLocks noGrp="1"/>
          </p:cNvSpPr>
          <p:nvPr>
            <p:ph type="body" idx="1"/>
          </p:nvPr>
        </p:nvSpPr>
        <p:spPr>
          <a:xfrm>
            <a:off x="696430" y="4248180"/>
            <a:ext cx="5107127" cy="369332"/>
          </a:xfrm>
          <a:prstGeom prst="rect">
            <a:avLst/>
          </a:prstGeom>
        </p:spPr>
        <p:txBody>
          <a:bodyPr wrap="square" lIns="0" tIns="0" rIns="0" bIns="0">
            <a:spAutoFit/>
          </a:bodyPr>
          <a:lstStyle>
            <a:lvl1pPr>
              <a:defRPr sz="2400" b="0" i="0">
                <a:solidFill>
                  <a:srgbClr val="151515"/>
                </a:solidFill>
                <a:latin typeface="Georgia"/>
                <a:cs typeface="Georgia"/>
              </a:defRPr>
            </a:lvl1pPr>
          </a:lstStyle>
          <a:p>
            <a:endParaRPr/>
          </a:p>
        </p:txBody>
      </p:sp>
      <p:sp>
        <p:nvSpPr>
          <p:cNvPr id="4" name="Holder 4"/>
          <p:cNvSpPr>
            <a:spLocks noGrp="1"/>
          </p:cNvSpPr>
          <p:nvPr>
            <p:ph type="ftr" sz="quarter" idx="5"/>
          </p:nvPr>
        </p:nvSpPr>
        <p:spPr>
          <a:xfrm>
            <a:off x="21527992" y="13120745"/>
            <a:ext cx="1595941" cy="153055"/>
          </a:xfrm>
          <a:prstGeom prst="rect">
            <a:avLst/>
          </a:prstGeom>
        </p:spPr>
        <p:txBody>
          <a:bodyPr wrap="square" lIns="0" tIns="0" rIns="0" bIns="0">
            <a:spAutoFit/>
          </a:bodyPr>
          <a:lstStyle>
            <a:lvl1pPr>
              <a:defRPr sz="967" b="0" i="0">
                <a:solidFill>
                  <a:schemeClr val="bg1"/>
                </a:solidFill>
                <a:latin typeface="DINOT-Medium"/>
                <a:cs typeface="DINOT-Medium"/>
              </a:defRPr>
            </a:lvl1pPr>
          </a:lstStyle>
          <a:p>
            <a:pPr marL="20473">
              <a:spcBef>
                <a:spcPts val="162"/>
              </a:spcBef>
            </a:pPr>
            <a:r>
              <a:rPr lang="en-US"/>
              <a:t>WOOL</a:t>
            </a:r>
            <a:r>
              <a:rPr lang="en-US" spc="-8"/>
              <a:t> </a:t>
            </a:r>
            <a:r>
              <a:rPr lang="en-US"/>
              <a:t>DENIM TOOLKIT</a:t>
            </a:r>
            <a:r>
              <a:rPr lang="en-US" spc="-8"/>
              <a:t> </a:t>
            </a:r>
            <a:r>
              <a:rPr lang="en-US" spc="-32">
                <a:latin typeface="DINOT-Light"/>
                <a:cs typeface="DINOT-Light"/>
              </a:rPr>
              <a:t>2025</a:t>
            </a:r>
          </a:p>
        </p:txBody>
      </p:sp>
      <p:sp>
        <p:nvSpPr>
          <p:cNvPr id="5" name="Holder 5"/>
          <p:cNvSpPr>
            <a:spLocks noGrp="1"/>
          </p:cNvSpPr>
          <p:nvPr>
            <p:ph type="dt" sz="half" idx="6"/>
          </p:nvPr>
        </p:nvSpPr>
        <p:spPr>
          <a:xfrm>
            <a:off x="1252079" y="13120746"/>
            <a:ext cx="722715" cy="153055"/>
          </a:xfrm>
          <a:prstGeom prst="rect">
            <a:avLst/>
          </a:prstGeom>
        </p:spPr>
        <p:txBody>
          <a:bodyPr wrap="square" lIns="0" tIns="0" rIns="0" bIns="0">
            <a:spAutoFit/>
          </a:bodyPr>
          <a:lstStyle>
            <a:lvl1pPr>
              <a:defRPr sz="967" b="0" i="0">
                <a:solidFill>
                  <a:schemeClr val="bg1"/>
                </a:solidFill>
                <a:latin typeface="DINOT-Medium"/>
                <a:cs typeface="DINOT-Medium"/>
              </a:defRPr>
            </a:lvl1pPr>
          </a:lstStyle>
          <a:p>
            <a:pPr marL="20473">
              <a:spcBef>
                <a:spcPts val="162"/>
              </a:spcBef>
            </a:pPr>
            <a:r>
              <a:rPr lang="en-US" spc="-17"/>
              <a:t>WOOLMARK</a:t>
            </a:r>
          </a:p>
        </p:txBody>
      </p:sp>
      <p:sp>
        <p:nvSpPr>
          <p:cNvPr id="6" name="Holder 6"/>
          <p:cNvSpPr>
            <a:spLocks noGrp="1"/>
          </p:cNvSpPr>
          <p:nvPr>
            <p:ph type="sldNum" sz="quarter" idx="7"/>
          </p:nvPr>
        </p:nvSpPr>
        <p:spPr>
          <a:xfrm>
            <a:off x="8778243" y="12755883"/>
            <a:ext cx="2804159" cy="161776"/>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73188271"/>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779" r:id="rId6"/>
  </p:sldLayoutIdLst>
  <p:txStyles>
    <p:titleStyle>
      <a:lvl1pPr>
        <a:defRPr>
          <a:latin typeface="+mj-lt"/>
          <a:ea typeface="+mj-ea"/>
          <a:cs typeface="+mj-cs"/>
        </a:defRPr>
      </a:lvl1pPr>
    </p:titleStyle>
    <p:bodyStyle>
      <a:lvl1pPr marL="0">
        <a:defRPr b="0" i="0">
          <a:latin typeface="DINOT" panose="020B0504020101020102" pitchFamily="34" charset="77"/>
          <a:ea typeface="+mn-ea"/>
          <a:cs typeface="+mn-cs"/>
        </a:defRPr>
      </a:lvl1pPr>
      <a:lvl2pPr marL="737051">
        <a:defRPr>
          <a:latin typeface="+mn-lt"/>
          <a:ea typeface="+mn-ea"/>
          <a:cs typeface="+mn-cs"/>
        </a:defRPr>
      </a:lvl2pPr>
      <a:lvl3pPr marL="1474102">
        <a:defRPr>
          <a:latin typeface="+mn-lt"/>
          <a:ea typeface="+mn-ea"/>
          <a:cs typeface="+mn-cs"/>
        </a:defRPr>
      </a:lvl3pPr>
      <a:lvl4pPr marL="2211153">
        <a:defRPr>
          <a:latin typeface="+mn-lt"/>
          <a:ea typeface="+mn-ea"/>
          <a:cs typeface="+mn-cs"/>
        </a:defRPr>
      </a:lvl4pPr>
      <a:lvl5pPr marL="2948204">
        <a:defRPr>
          <a:latin typeface="+mn-lt"/>
          <a:ea typeface="+mn-ea"/>
          <a:cs typeface="+mn-cs"/>
        </a:defRPr>
      </a:lvl5pPr>
      <a:lvl6pPr marL="3685255">
        <a:defRPr>
          <a:latin typeface="+mn-lt"/>
          <a:ea typeface="+mn-ea"/>
          <a:cs typeface="+mn-cs"/>
        </a:defRPr>
      </a:lvl6pPr>
      <a:lvl7pPr marL="4422306">
        <a:defRPr>
          <a:latin typeface="+mn-lt"/>
          <a:ea typeface="+mn-ea"/>
          <a:cs typeface="+mn-cs"/>
        </a:defRPr>
      </a:lvl7pPr>
      <a:lvl8pPr marL="5159357">
        <a:defRPr>
          <a:latin typeface="+mn-lt"/>
          <a:ea typeface="+mn-ea"/>
          <a:cs typeface="+mn-cs"/>
        </a:defRPr>
      </a:lvl8pPr>
      <a:lvl9pPr marL="5896408">
        <a:defRPr>
          <a:latin typeface="+mn-lt"/>
          <a:ea typeface="+mn-ea"/>
          <a:cs typeface="+mn-cs"/>
        </a:defRPr>
      </a:lvl9pPr>
    </p:bodyStyle>
    <p:otherStyle>
      <a:lvl1pPr marL="0">
        <a:defRPr>
          <a:latin typeface="+mn-lt"/>
          <a:ea typeface="+mn-ea"/>
          <a:cs typeface="+mn-cs"/>
        </a:defRPr>
      </a:lvl1pPr>
      <a:lvl2pPr marL="737051">
        <a:defRPr>
          <a:latin typeface="+mn-lt"/>
          <a:ea typeface="+mn-ea"/>
          <a:cs typeface="+mn-cs"/>
        </a:defRPr>
      </a:lvl2pPr>
      <a:lvl3pPr marL="1474102">
        <a:defRPr>
          <a:latin typeface="+mn-lt"/>
          <a:ea typeface="+mn-ea"/>
          <a:cs typeface="+mn-cs"/>
        </a:defRPr>
      </a:lvl3pPr>
      <a:lvl4pPr marL="2211153">
        <a:defRPr>
          <a:latin typeface="+mn-lt"/>
          <a:ea typeface="+mn-ea"/>
          <a:cs typeface="+mn-cs"/>
        </a:defRPr>
      </a:lvl4pPr>
      <a:lvl5pPr marL="2948204">
        <a:defRPr>
          <a:latin typeface="+mn-lt"/>
          <a:ea typeface="+mn-ea"/>
          <a:cs typeface="+mn-cs"/>
        </a:defRPr>
      </a:lvl5pPr>
      <a:lvl6pPr marL="3685255">
        <a:defRPr>
          <a:latin typeface="+mn-lt"/>
          <a:ea typeface="+mn-ea"/>
          <a:cs typeface="+mn-cs"/>
        </a:defRPr>
      </a:lvl6pPr>
      <a:lvl7pPr marL="4422306">
        <a:defRPr>
          <a:latin typeface="+mn-lt"/>
          <a:ea typeface="+mn-ea"/>
          <a:cs typeface="+mn-cs"/>
        </a:defRPr>
      </a:lvl7pPr>
      <a:lvl8pPr marL="5159357">
        <a:defRPr>
          <a:latin typeface="+mn-lt"/>
          <a:ea typeface="+mn-ea"/>
          <a:cs typeface="+mn-cs"/>
        </a:defRPr>
      </a:lvl8pPr>
      <a:lvl9pPr marL="5896408">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41815" y="7621296"/>
            <a:ext cx="22900774" cy="4579776"/>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5">
            <a:extLst>
              <a:ext uri="{FF2B5EF4-FFF2-40B4-BE49-F238E27FC236}">
                <a16:creationId xmlns:a16="http://schemas.microsoft.com/office/drawing/2014/main" id="{B2D08534-1392-0A23-E2A4-0A7D6C5FD187}"/>
              </a:ext>
            </a:extLst>
          </p:cNvPr>
          <p:cNvSpPr>
            <a:spLocks noGrp="1"/>
          </p:cNvSpPr>
          <p:nvPr>
            <p:ph type="sldNum" sz="quarter" idx="4"/>
          </p:nvPr>
        </p:nvSpPr>
        <p:spPr>
          <a:xfrm>
            <a:off x="23325769" y="13051859"/>
            <a:ext cx="316820" cy="318075"/>
          </a:xfrm>
          <a:prstGeom prst="rect">
            <a:avLst/>
          </a:prstGeom>
        </p:spPr>
        <p:txBody>
          <a:bodyPr lIns="0" tIns="0" rIns="0" bIns="0" anchor="b" anchorCtr="0"/>
          <a:lstStyle>
            <a:lvl1pPr>
              <a:defRPr sz="1101" b="0" i="0">
                <a:solidFill>
                  <a:schemeClr val="bg1"/>
                </a:solidFill>
                <a:latin typeface="DINOT-Medium" panose="020B0504020101020102" pitchFamily="34" charset="77"/>
              </a:defRPr>
            </a:lvl1pPr>
          </a:lstStyle>
          <a:p>
            <a:r>
              <a:rPr lang="en-US"/>
              <a:t> P</a:t>
            </a:r>
            <a:fld id="{2FAB448D-C84F-3947-8F9C-CC62EE0CDF81}" type="slidenum">
              <a:rPr lang="en-US" smtClean="0"/>
              <a:pPr/>
              <a:t>‹#›</a:t>
            </a:fld>
            <a:endParaRPr lang="en-US"/>
          </a:p>
        </p:txBody>
      </p:sp>
      <p:sp>
        <p:nvSpPr>
          <p:cNvPr id="13" name="Title Placeholder 12">
            <a:extLst>
              <a:ext uri="{FF2B5EF4-FFF2-40B4-BE49-F238E27FC236}">
                <a16:creationId xmlns:a16="http://schemas.microsoft.com/office/drawing/2014/main" id="{E767A39A-C34D-F4C1-DDEB-A653CA713456}"/>
              </a:ext>
            </a:extLst>
          </p:cNvPr>
          <p:cNvSpPr>
            <a:spLocks noGrp="1"/>
          </p:cNvSpPr>
          <p:nvPr>
            <p:ph type="title"/>
          </p:nvPr>
        </p:nvSpPr>
        <p:spPr>
          <a:xfrm>
            <a:off x="741815" y="751631"/>
            <a:ext cx="22899778" cy="4552341"/>
          </a:xfrm>
          <a:prstGeom prst="rect">
            <a:avLst/>
          </a:prstGeom>
        </p:spPr>
        <p:txBody>
          <a:bodyPr vert="horz" lIns="0" tIns="288000" rIns="0" bIns="0" rtlCol="0" anchor="t" anchorCtr="0">
            <a:spAutoFit/>
          </a:bodyPr>
          <a:lstStyle/>
          <a:p>
            <a:r>
              <a:rPr lang="en-GB"/>
              <a:t>Click to edit Master title style</a:t>
            </a:r>
            <a:endParaRPr lang="en-US"/>
          </a:p>
        </p:txBody>
      </p:sp>
    </p:spTree>
    <p:extLst>
      <p:ext uri="{BB962C8B-B14F-4D97-AF65-F5344CB8AC3E}">
        <p14:creationId xmlns:p14="http://schemas.microsoft.com/office/powerpoint/2010/main" val="1277787850"/>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Lst>
  <p:hf hdr="0" ftr="0" dt="0"/>
  <p:txStyles>
    <p:titleStyle>
      <a:lvl1pPr algn="l" defTabSz="1828697"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p:titleStyle>
    <p:bodyStyle>
      <a:lvl1pPr marL="400047" indent="-400047" algn="l" defTabSz="377998" rtl="0" eaLnBrk="1" latinLnBrk="0" hangingPunct="1">
        <a:lnSpc>
          <a:spcPct val="90000"/>
        </a:lnSpc>
        <a:spcBef>
          <a:spcPts val="2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1pPr>
      <a:lvl2pPr marL="1155692" indent="-400047" algn="l" defTabSz="377998" rtl="0" eaLnBrk="1" latinLnBrk="0" hangingPunct="1">
        <a:lnSpc>
          <a:spcPct val="90000"/>
        </a:lnSpc>
        <a:spcBef>
          <a:spcPts val="1001"/>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36" indent="-355598" algn="l" defTabSz="377998" rtl="0" eaLnBrk="1" latinLnBrk="0" hangingPunct="1">
        <a:lnSpc>
          <a:spcPct val="90000"/>
        </a:lnSpc>
        <a:spcBef>
          <a:spcPts val="1001"/>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6981" indent="-355598" algn="l" defTabSz="377998" rtl="0" eaLnBrk="1" latinLnBrk="0" hangingPunct="1">
        <a:lnSpc>
          <a:spcPct val="90000"/>
        </a:lnSpc>
        <a:spcBef>
          <a:spcPts val="1001"/>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26" indent="-355598" algn="l" defTabSz="377998" rtl="0" eaLnBrk="1" latinLnBrk="0" hangingPunct="1">
        <a:lnSpc>
          <a:spcPct val="90000"/>
        </a:lnSpc>
        <a:spcBef>
          <a:spcPts val="1001"/>
        </a:spcBef>
        <a:buFont typeface="Arial" panose="020B0604020202020204" pitchFamily="34" charset="0"/>
        <a:buChar char="•"/>
        <a:tabLst/>
        <a:defRPr sz="1201" b="0" i="0" kern="1200">
          <a:solidFill>
            <a:schemeClr val="bg1"/>
          </a:solidFill>
          <a:latin typeface="DINOT" panose="020B0504020101020102" pitchFamily="34" charset="77"/>
          <a:ea typeface="+mn-ea"/>
          <a:cs typeface="+mn-cs"/>
        </a:defRPr>
      </a:lvl5pPr>
      <a:lvl6pPr marL="5028914" indent="-457175" algn="l" defTabSz="1828697" rtl="0" eaLnBrk="1" latinLnBrk="0" hangingPunct="1">
        <a:lnSpc>
          <a:spcPct val="90000"/>
        </a:lnSpc>
        <a:spcBef>
          <a:spcPts val="1001"/>
        </a:spcBef>
        <a:buFont typeface="Arial" panose="020B0604020202020204" pitchFamily="34" charset="0"/>
        <a:buChar char="•"/>
        <a:defRPr sz="3601" kern="1200">
          <a:solidFill>
            <a:schemeClr val="tx1"/>
          </a:solidFill>
          <a:latin typeface="+mn-lt"/>
          <a:ea typeface="+mn-ea"/>
          <a:cs typeface="+mn-cs"/>
        </a:defRPr>
      </a:lvl6pPr>
      <a:lvl7pPr marL="5943262" indent="-457175" algn="l" defTabSz="1828697" rtl="0" eaLnBrk="1" latinLnBrk="0" hangingPunct="1">
        <a:lnSpc>
          <a:spcPct val="90000"/>
        </a:lnSpc>
        <a:spcBef>
          <a:spcPts val="1001"/>
        </a:spcBef>
        <a:buFont typeface="Arial" panose="020B0604020202020204" pitchFamily="34" charset="0"/>
        <a:buChar char="•"/>
        <a:defRPr sz="3601" kern="1200">
          <a:solidFill>
            <a:schemeClr val="tx1"/>
          </a:solidFill>
          <a:latin typeface="+mn-lt"/>
          <a:ea typeface="+mn-ea"/>
          <a:cs typeface="+mn-cs"/>
        </a:defRPr>
      </a:lvl7pPr>
      <a:lvl8pPr marL="6857609" indent="-457175" algn="l" defTabSz="1828697" rtl="0" eaLnBrk="1" latinLnBrk="0" hangingPunct="1">
        <a:lnSpc>
          <a:spcPct val="90000"/>
        </a:lnSpc>
        <a:spcBef>
          <a:spcPts val="1001"/>
        </a:spcBef>
        <a:buFont typeface="Arial" panose="020B0604020202020204" pitchFamily="34" charset="0"/>
        <a:buChar char="•"/>
        <a:defRPr sz="3601" kern="1200">
          <a:solidFill>
            <a:schemeClr val="tx1"/>
          </a:solidFill>
          <a:latin typeface="+mn-lt"/>
          <a:ea typeface="+mn-ea"/>
          <a:cs typeface="+mn-cs"/>
        </a:defRPr>
      </a:lvl8pPr>
      <a:lvl9pPr marL="7771958" indent="-457175" algn="l" defTabSz="1828697" rtl="0" eaLnBrk="1" latinLnBrk="0" hangingPunct="1">
        <a:lnSpc>
          <a:spcPct val="90000"/>
        </a:lnSpc>
        <a:spcBef>
          <a:spcPts val="1001"/>
        </a:spcBef>
        <a:buFont typeface="Arial" panose="020B0604020202020204" pitchFamily="34" charset="0"/>
        <a:buChar char="•"/>
        <a:defRPr sz="3601" kern="1200">
          <a:solidFill>
            <a:schemeClr val="tx1"/>
          </a:solidFill>
          <a:latin typeface="+mn-lt"/>
          <a:ea typeface="+mn-ea"/>
          <a:cs typeface="+mn-cs"/>
        </a:defRPr>
      </a:lvl9pPr>
    </p:bodyStyle>
    <p:otherStyle>
      <a:defPPr>
        <a:defRPr lang="en-US"/>
      </a:defPPr>
      <a:lvl1pPr marL="0" algn="l" defTabSz="1828697" rtl="0" eaLnBrk="1" latinLnBrk="0" hangingPunct="1">
        <a:defRPr sz="3601" kern="1200">
          <a:solidFill>
            <a:schemeClr val="tx1"/>
          </a:solidFill>
          <a:latin typeface="+mn-lt"/>
          <a:ea typeface="+mn-ea"/>
          <a:cs typeface="+mn-cs"/>
        </a:defRPr>
      </a:lvl1pPr>
      <a:lvl2pPr marL="914347" algn="l" defTabSz="1828697" rtl="0" eaLnBrk="1" latinLnBrk="0" hangingPunct="1">
        <a:defRPr sz="3601" kern="1200">
          <a:solidFill>
            <a:schemeClr val="tx1"/>
          </a:solidFill>
          <a:latin typeface="+mn-lt"/>
          <a:ea typeface="+mn-ea"/>
          <a:cs typeface="+mn-cs"/>
        </a:defRPr>
      </a:lvl2pPr>
      <a:lvl3pPr marL="1828697" algn="l" defTabSz="1828697" rtl="0" eaLnBrk="1" latinLnBrk="0" hangingPunct="1">
        <a:defRPr sz="3601" kern="1200">
          <a:solidFill>
            <a:schemeClr val="tx1"/>
          </a:solidFill>
          <a:latin typeface="+mn-lt"/>
          <a:ea typeface="+mn-ea"/>
          <a:cs typeface="+mn-cs"/>
        </a:defRPr>
      </a:lvl3pPr>
      <a:lvl4pPr marL="2743045" algn="l" defTabSz="1828697" rtl="0" eaLnBrk="1" latinLnBrk="0" hangingPunct="1">
        <a:defRPr sz="3601" kern="1200">
          <a:solidFill>
            <a:schemeClr val="tx1"/>
          </a:solidFill>
          <a:latin typeface="+mn-lt"/>
          <a:ea typeface="+mn-ea"/>
          <a:cs typeface="+mn-cs"/>
        </a:defRPr>
      </a:lvl4pPr>
      <a:lvl5pPr marL="3657392" algn="l" defTabSz="1828697" rtl="0" eaLnBrk="1" latinLnBrk="0" hangingPunct="1">
        <a:defRPr sz="3601" kern="1200">
          <a:solidFill>
            <a:schemeClr val="tx1"/>
          </a:solidFill>
          <a:latin typeface="+mn-lt"/>
          <a:ea typeface="+mn-ea"/>
          <a:cs typeface="+mn-cs"/>
        </a:defRPr>
      </a:lvl5pPr>
      <a:lvl6pPr marL="4571739" algn="l" defTabSz="1828697" rtl="0" eaLnBrk="1" latinLnBrk="0" hangingPunct="1">
        <a:defRPr sz="3601" kern="1200">
          <a:solidFill>
            <a:schemeClr val="tx1"/>
          </a:solidFill>
          <a:latin typeface="+mn-lt"/>
          <a:ea typeface="+mn-ea"/>
          <a:cs typeface="+mn-cs"/>
        </a:defRPr>
      </a:lvl6pPr>
      <a:lvl7pPr marL="5486087" algn="l" defTabSz="1828697" rtl="0" eaLnBrk="1" latinLnBrk="0" hangingPunct="1">
        <a:defRPr sz="3601" kern="1200">
          <a:solidFill>
            <a:schemeClr val="tx1"/>
          </a:solidFill>
          <a:latin typeface="+mn-lt"/>
          <a:ea typeface="+mn-ea"/>
          <a:cs typeface="+mn-cs"/>
        </a:defRPr>
      </a:lvl7pPr>
      <a:lvl8pPr marL="6400434" algn="l" defTabSz="1828697" rtl="0" eaLnBrk="1" latinLnBrk="0" hangingPunct="1">
        <a:defRPr sz="3601" kern="1200">
          <a:solidFill>
            <a:schemeClr val="tx1"/>
          </a:solidFill>
          <a:latin typeface="+mn-lt"/>
          <a:ea typeface="+mn-ea"/>
          <a:cs typeface="+mn-cs"/>
        </a:defRPr>
      </a:lvl8pPr>
      <a:lvl9pPr marL="7314783" algn="l" defTabSz="1828697" rtl="0" eaLnBrk="1" latinLnBrk="0" hangingPunct="1">
        <a:defRPr sz="3601"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67">
          <p15:clr>
            <a:srgbClr val="5ACBF0"/>
          </p15:clr>
        </p15:guide>
        <p15:guide id="2" orient="horz" pos="473">
          <p15:clr>
            <a:srgbClr val="5ACBF0"/>
          </p15:clr>
        </p15:guide>
        <p15:guide id="3" orient="horz" pos="8167">
          <p15:clr>
            <a:srgbClr val="5ACBF0"/>
          </p15:clr>
        </p15:guide>
        <p15:guide id="4" pos="14892">
          <p15:clr>
            <a:srgbClr val="5ACBF0"/>
          </p15:clr>
        </p15:guide>
        <p15:guide id="5" pos="7679">
          <p15:clr>
            <a:srgbClr val="5ACBF0"/>
          </p15:clr>
        </p15:guide>
        <p15:guide id="6" orient="horz" pos="4320">
          <p15:clr>
            <a:srgbClr val="5ACBF0"/>
          </p15:clr>
        </p15:guide>
        <p15:guide id="7" pos="8160">
          <p15:clr>
            <a:srgbClr val="9FCC3B"/>
          </p15:clr>
        </p15:guide>
        <p15:guide id="8" pos="7199">
          <p15:clr>
            <a:srgbClr val="9FCC3B"/>
          </p15:clr>
        </p15:guide>
        <p15:guide id="9" orient="horz" pos="7686">
          <p15:clr>
            <a:srgbClr val="9FCC3B"/>
          </p15:clr>
        </p15:guide>
        <p15:guide id="10" pos="11526">
          <p15:clr>
            <a:srgbClr val="9FCC3B"/>
          </p15:clr>
        </p15:guide>
        <p15:guide id="11" pos="3833">
          <p15:clr>
            <a:srgbClr val="9FCC3B"/>
          </p15:clr>
        </p15:guide>
        <p15:guide id="12" orient="horz" pos="8402">
          <p15:clr>
            <a:srgbClr val="9FCC3B"/>
          </p15:clr>
        </p15:guide>
        <p15:guide id="13" orient="horz" pos="954">
          <p15:clr>
            <a:srgbClr val="9FCC3B"/>
          </p15:clr>
        </p15:guide>
        <p15:guide id="14" pos="948">
          <p15:clr>
            <a:srgbClr val="9FCC3B"/>
          </p15:clr>
        </p15:guide>
        <p15:guide id="15" pos="14411">
          <p15:clr>
            <a:srgbClr val="9FCC3B"/>
          </p15:clr>
        </p15:guide>
        <p15:guide id="16" orient="horz" pos="3839">
          <p15:clr>
            <a:srgbClr val="9FCC3B"/>
          </p15:clr>
        </p15:guide>
        <p15:guide id="17" orient="horz" pos="4801">
          <p15:clr>
            <a:srgbClr val="9FCC3B"/>
          </p15:clr>
        </p15:guide>
        <p15:guide id="18" pos="14648">
          <p15:clr>
            <a:srgbClr val="FBAE4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41815" y="7621296"/>
            <a:ext cx="22900774" cy="4579776"/>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5">
            <a:extLst>
              <a:ext uri="{FF2B5EF4-FFF2-40B4-BE49-F238E27FC236}">
                <a16:creationId xmlns:a16="http://schemas.microsoft.com/office/drawing/2014/main" id="{B2D08534-1392-0A23-E2A4-0A7D6C5FD187}"/>
              </a:ext>
            </a:extLst>
          </p:cNvPr>
          <p:cNvSpPr>
            <a:spLocks noGrp="1"/>
          </p:cNvSpPr>
          <p:nvPr>
            <p:ph type="sldNum" sz="quarter" idx="4"/>
          </p:nvPr>
        </p:nvSpPr>
        <p:spPr>
          <a:xfrm>
            <a:off x="23325767" y="13051858"/>
            <a:ext cx="316821" cy="318075"/>
          </a:xfrm>
          <a:prstGeom prst="rect">
            <a:avLst/>
          </a:prstGeom>
        </p:spPr>
        <p:txBody>
          <a:bodyPr lIns="0" tIns="0" rIns="0" bIns="0" anchor="b" anchorCtr="0"/>
          <a:lstStyle>
            <a:lvl1pPr>
              <a:defRPr sz="1100" b="0" i="0">
                <a:solidFill>
                  <a:schemeClr val="bg1"/>
                </a:solidFill>
                <a:latin typeface="DINOT-Medium" panose="020B0504020101020102" pitchFamily="34" charset="77"/>
              </a:defRPr>
            </a:lvl1pPr>
          </a:lstStyle>
          <a:p>
            <a:r>
              <a:rPr lang="en-US"/>
              <a:t> P</a:t>
            </a:r>
            <a:fld id="{2FAB448D-C84F-3947-8F9C-CC62EE0CDF81}" type="slidenum">
              <a:rPr lang="en-US" smtClean="0"/>
              <a:pPr/>
              <a:t>‹#›</a:t>
            </a:fld>
            <a:endParaRPr lang="en-US"/>
          </a:p>
        </p:txBody>
      </p:sp>
      <p:sp>
        <p:nvSpPr>
          <p:cNvPr id="13" name="Title Placeholder 12">
            <a:extLst>
              <a:ext uri="{FF2B5EF4-FFF2-40B4-BE49-F238E27FC236}">
                <a16:creationId xmlns:a16="http://schemas.microsoft.com/office/drawing/2014/main" id="{E767A39A-C34D-F4C1-DDEB-A653CA713456}"/>
              </a:ext>
            </a:extLst>
          </p:cNvPr>
          <p:cNvSpPr>
            <a:spLocks noGrp="1"/>
          </p:cNvSpPr>
          <p:nvPr>
            <p:ph type="title"/>
          </p:nvPr>
        </p:nvSpPr>
        <p:spPr>
          <a:xfrm>
            <a:off x="741814" y="751633"/>
            <a:ext cx="22899778" cy="4580519"/>
          </a:xfrm>
          <a:prstGeom prst="rect">
            <a:avLst/>
          </a:prstGeom>
        </p:spPr>
        <p:txBody>
          <a:bodyPr vert="horz" lIns="0" tIns="288000" rIns="0" bIns="0" rtlCol="0" anchor="t" anchorCtr="0">
            <a:spAutoFit/>
          </a:bodyPr>
          <a:lstStyle/>
          <a:p>
            <a:r>
              <a:rPr lang="en-GB"/>
              <a:t>Click to edit Master title style</a:t>
            </a:r>
            <a:endParaRPr lang="en-US"/>
          </a:p>
        </p:txBody>
      </p:sp>
    </p:spTree>
    <p:extLst>
      <p:ext uri="{BB962C8B-B14F-4D97-AF65-F5344CB8AC3E}">
        <p14:creationId xmlns:p14="http://schemas.microsoft.com/office/powerpoint/2010/main" val="1773140598"/>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Lst>
  <p:hf hdr="0" ftr="0" dt="0"/>
  <p:txStyles>
    <p:titleStyle>
      <a:lvl1pPr algn="l" defTabSz="1828709"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p:titleStyle>
    <p:bodyStyle>
      <a:lvl1pPr marL="400050" indent="-400050" algn="l" defTabSz="378000" rtl="0" eaLnBrk="1" latinLnBrk="0" hangingPunct="1">
        <a:lnSpc>
          <a:spcPct val="90000"/>
        </a:lnSpc>
        <a:spcBef>
          <a:spcPts val="2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709" rtl="0" eaLnBrk="1" latinLnBrk="0" hangingPunct="1">
        <a:defRPr sz="3600" kern="1200">
          <a:solidFill>
            <a:schemeClr val="tx1"/>
          </a:solidFill>
          <a:latin typeface="+mn-lt"/>
          <a:ea typeface="+mn-ea"/>
          <a:cs typeface="+mn-cs"/>
        </a:defRPr>
      </a:lvl1pPr>
      <a:lvl2pPr marL="914354" algn="l" defTabSz="1828709" rtl="0" eaLnBrk="1" latinLnBrk="0" hangingPunct="1">
        <a:defRPr sz="3600" kern="1200">
          <a:solidFill>
            <a:schemeClr val="tx1"/>
          </a:solidFill>
          <a:latin typeface="+mn-lt"/>
          <a:ea typeface="+mn-ea"/>
          <a:cs typeface="+mn-cs"/>
        </a:defRPr>
      </a:lvl2pPr>
      <a:lvl3pPr marL="1828709" algn="l" defTabSz="1828709" rtl="0" eaLnBrk="1" latinLnBrk="0" hangingPunct="1">
        <a:defRPr sz="3600" kern="1200">
          <a:solidFill>
            <a:schemeClr val="tx1"/>
          </a:solidFill>
          <a:latin typeface="+mn-lt"/>
          <a:ea typeface="+mn-ea"/>
          <a:cs typeface="+mn-cs"/>
        </a:defRPr>
      </a:lvl3pPr>
      <a:lvl4pPr marL="2743063" algn="l" defTabSz="1828709" rtl="0" eaLnBrk="1" latinLnBrk="0" hangingPunct="1">
        <a:defRPr sz="3600" kern="1200">
          <a:solidFill>
            <a:schemeClr val="tx1"/>
          </a:solidFill>
          <a:latin typeface="+mn-lt"/>
          <a:ea typeface="+mn-ea"/>
          <a:cs typeface="+mn-cs"/>
        </a:defRPr>
      </a:lvl4pPr>
      <a:lvl5pPr marL="3657417" algn="l" defTabSz="1828709" rtl="0" eaLnBrk="1" latinLnBrk="0" hangingPunct="1">
        <a:defRPr sz="3600" kern="1200">
          <a:solidFill>
            <a:schemeClr val="tx1"/>
          </a:solidFill>
          <a:latin typeface="+mn-lt"/>
          <a:ea typeface="+mn-ea"/>
          <a:cs typeface="+mn-cs"/>
        </a:defRPr>
      </a:lvl5pPr>
      <a:lvl6pPr marL="4571771" algn="l" defTabSz="1828709" rtl="0" eaLnBrk="1" latinLnBrk="0" hangingPunct="1">
        <a:defRPr sz="3600" kern="1200">
          <a:solidFill>
            <a:schemeClr val="tx1"/>
          </a:solidFill>
          <a:latin typeface="+mn-lt"/>
          <a:ea typeface="+mn-ea"/>
          <a:cs typeface="+mn-cs"/>
        </a:defRPr>
      </a:lvl6pPr>
      <a:lvl7pPr marL="5486126" algn="l" defTabSz="1828709" rtl="0" eaLnBrk="1" latinLnBrk="0" hangingPunct="1">
        <a:defRPr sz="3600" kern="1200">
          <a:solidFill>
            <a:schemeClr val="tx1"/>
          </a:solidFill>
          <a:latin typeface="+mn-lt"/>
          <a:ea typeface="+mn-ea"/>
          <a:cs typeface="+mn-cs"/>
        </a:defRPr>
      </a:lvl7pPr>
      <a:lvl8pPr marL="6400480" algn="l" defTabSz="1828709" rtl="0" eaLnBrk="1" latinLnBrk="0" hangingPunct="1">
        <a:defRPr sz="3600" kern="1200">
          <a:solidFill>
            <a:schemeClr val="tx1"/>
          </a:solidFill>
          <a:latin typeface="+mn-lt"/>
          <a:ea typeface="+mn-ea"/>
          <a:cs typeface="+mn-cs"/>
        </a:defRPr>
      </a:lvl8pPr>
      <a:lvl9pPr marL="7314834" algn="l" defTabSz="1828709" rtl="0" eaLnBrk="1" latinLnBrk="0" hangingPunct="1">
        <a:defRPr sz="36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67">
          <p15:clr>
            <a:srgbClr val="5ACBF0"/>
          </p15:clr>
        </p15:guide>
        <p15:guide id="2" orient="horz" pos="473">
          <p15:clr>
            <a:srgbClr val="5ACBF0"/>
          </p15:clr>
        </p15:guide>
        <p15:guide id="3" orient="horz" pos="8167">
          <p15:clr>
            <a:srgbClr val="5ACBF0"/>
          </p15:clr>
        </p15:guide>
        <p15:guide id="4" pos="14892">
          <p15:clr>
            <a:srgbClr val="5ACBF0"/>
          </p15:clr>
        </p15:guide>
        <p15:guide id="5" pos="7679">
          <p15:clr>
            <a:srgbClr val="5ACBF0"/>
          </p15:clr>
        </p15:guide>
        <p15:guide id="6" orient="horz" pos="4320">
          <p15:clr>
            <a:srgbClr val="5ACBF0"/>
          </p15:clr>
        </p15:guide>
        <p15:guide id="7" pos="8160">
          <p15:clr>
            <a:srgbClr val="9FCC3B"/>
          </p15:clr>
        </p15:guide>
        <p15:guide id="8" pos="7199">
          <p15:clr>
            <a:srgbClr val="9FCC3B"/>
          </p15:clr>
        </p15:guide>
        <p15:guide id="9" orient="horz" pos="7686">
          <p15:clr>
            <a:srgbClr val="9FCC3B"/>
          </p15:clr>
        </p15:guide>
        <p15:guide id="10" pos="11526">
          <p15:clr>
            <a:srgbClr val="9FCC3B"/>
          </p15:clr>
        </p15:guide>
        <p15:guide id="11" pos="3833">
          <p15:clr>
            <a:srgbClr val="9FCC3B"/>
          </p15:clr>
        </p15:guide>
        <p15:guide id="12" orient="horz" pos="8402">
          <p15:clr>
            <a:srgbClr val="9FCC3B"/>
          </p15:clr>
        </p15:guide>
        <p15:guide id="13" orient="horz" pos="954">
          <p15:clr>
            <a:srgbClr val="9FCC3B"/>
          </p15:clr>
        </p15:guide>
        <p15:guide id="14" pos="948">
          <p15:clr>
            <a:srgbClr val="9FCC3B"/>
          </p15:clr>
        </p15:guide>
        <p15:guide id="15" pos="14411">
          <p15:clr>
            <a:srgbClr val="9FCC3B"/>
          </p15:clr>
        </p15:guide>
        <p15:guide id="16" orient="horz" pos="3839">
          <p15:clr>
            <a:srgbClr val="9FCC3B"/>
          </p15:clr>
        </p15:guide>
        <p15:guide id="17" orient="horz" pos="4801">
          <p15:clr>
            <a:srgbClr val="9FCC3B"/>
          </p15:clr>
        </p15:guide>
        <p15:guide id="18" pos="14648">
          <p15:clr>
            <a:srgbClr val="FBAE40"/>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4556596" y="1260601"/>
            <a:ext cx="4718141" cy="1015663"/>
          </a:xfrm>
          <a:prstGeom prst="rect">
            <a:avLst/>
          </a:prstGeom>
        </p:spPr>
        <p:txBody>
          <a:bodyPr wrap="square" lIns="0" tIns="0" rIns="0" bIns="0">
            <a:spAutoFit/>
          </a:bodyPr>
          <a:lstStyle>
            <a:lvl1pPr>
              <a:defRPr sz="6600" b="0" i="0">
                <a:solidFill>
                  <a:schemeClr val="tx1"/>
                </a:solidFill>
                <a:latin typeface="Georgia"/>
                <a:cs typeface="Georgia"/>
              </a:defRPr>
            </a:lvl1pPr>
          </a:lstStyle>
          <a:p>
            <a:endParaRPr/>
          </a:p>
        </p:txBody>
      </p:sp>
      <p:sp>
        <p:nvSpPr>
          <p:cNvPr id="3" name="Holder 3"/>
          <p:cNvSpPr>
            <a:spLocks noGrp="1"/>
          </p:cNvSpPr>
          <p:nvPr>
            <p:ph type="body" idx="1"/>
          </p:nvPr>
        </p:nvSpPr>
        <p:spPr>
          <a:xfrm>
            <a:off x="924396" y="4312447"/>
            <a:ext cx="10938912"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8290560" y="12755881"/>
            <a:ext cx="7802880" cy="161776"/>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1219201" y="12755881"/>
            <a:ext cx="5608320" cy="161776"/>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10/31/25</a:t>
            </a:fld>
            <a:endParaRPr lang="en-US"/>
          </a:p>
        </p:txBody>
      </p:sp>
      <p:sp>
        <p:nvSpPr>
          <p:cNvPr id="6" name="Holder 6"/>
          <p:cNvSpPr>
            <a:spLocks noGrp="1"/>
          </p:cNvSpPr>
          <p:nvPr>
            <p:ph type="sldNum" sz="quarter" idx="7"/>
          </p:nvPr>
        </p:nvSpPr>
        <p:spPr>
          <a:xfrm>
            <a:off x="17556482" y="12755881"/>
            <a:ext cx="5608320" cy="161776"/>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84525730"/>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Lst>
  <p:txStyles>
    <p:titleStyle>
      <a:lvl1pPr>
        <a:defRPr b="0" i="0">
          <a:latin typeface="Georgia Pro Light" panose="020F0302020204030204" pitchFamily="34" charset="0"/>
          <a:ea typeface="+mj-ea"/>
          <a:cs typeface="Georgia Pro Light" panose="020F0302020204030204" pitchFamily="34" charset="0"/>
        </a:defRPr>
      </a:lvl1pPr>
    </p:titleStyle>
    <p:bodyStyle>
      <a:lvl1pPr marL="0">
        <a:defRPr b="0" i="0">
          <a:latin typeface="DINOT-Light" panose="020B0504020101010102" pitchFamily="34" charset="77"/>
          <a:ea typeface="+mn-ea"/>
          <a:cs typeface="+mn-cs"/>
        </a:defRPr>
      </a:lvl1pPr>
      <a:lvl2pPr marL="554492">
        <a:defRPr>
          <a:latin typeface="+mn-lt"/>
          <a:ea typeface="+mn-ea"/>
          <a:cs typeface="+mn-cs"/>
        </a:defRPr>
      </a:lvl2pPr>
      <a:lvl3pPr marL="1108984">
        <a:defRPr>
          <a:latin typeface="+mn-lt"/>
          <a:ea typeface="+mn-ea"/>
          <a:cs typeface="+mn-cs"/>
        </a:defRPr>
      </a:lvl3pPr>
      <a:lvl4pPr marL="1663476">
        <a:defRPr>
          <a:latin typeface="+mn-lt"/>
          <a:ea typeface="+mn-ea"/>
          <a:cs typeface="+mn-cs"/>
        </a:defRPr>
      </a:lvl4pPr>
      <a:lvl5pPr marL="2217969">
        <a:defRPr>
          <a:latin typeface="+mn-lt"/>
          <a:ea typeface="+mn-ea"/>
          <a:cs typeface="+mn-cs"/>
        </a:defRPr>
      </a:lvl5pPr>
      <a:lvl6pPr marL="2772461">
        <a:defRPr>
          <a:latin typeface="+mn-lt"/>
          <a:ea typeface="+mn-ea"/>
          <a:cs typeface="+mn-cs"/>
        </a:defRPr>
      </a:lvl6pPr>
      <a:lvl7pPr marL="3326953">
        <a:defRPr>
          <a:latin typeface="+mn-lt"/>
          <a:ea typeface="+mn-ea"/>
          <a:cs typeface="+mn-cs"/>
        </a:defRPr>
      </a:lvl7pPr>
      <a:lvl8pPr marL="3881445">
        <a:defRPr>
          <a:latin typeface="+mn-lt"/>
          <a:ea typeface="+mn-ea"/>
          <a:cs typeface="+mn-cs"/>
        </a:defRPr>
      </a:lvl8pPr>
      <a:lvl9pPr marL="4435937">
        <a:defRPr>
          <a:latin typeface="+mn-lt"/>
          <a:ea typeface="+mn-ea"/>
          <a:cs typeface="+mn-cs"/>
        </a:defRPr>
      </a:lvl9pPr>
    </p:bodyStyle>
    <p:otherStyle>
      <a:lvl1pPr marL="0">
        <a:defRPr>
          <a:latin typeface="+mn-lt"/>
          <a:ea typeface="+mn-ea"/>
          <a:cs typeface="+mn-cs"/>
        </a:defRPr>
      </a:lvl1pPr>
      <a:lvl2pPr marL="554492">
        <a:defRPr>
          <a:latin typeface="+mn-lt"/>
          <a:ea typeface="+mn-ea"/>
          <a:cs typeface="+mn-cs"/>
        </a:defRPr>
      </a:lvl2pPr>
      <a:lvl3pPr marL="1108984">
        <a:defRPr>
          <a:latin typeface="+mn-lt"/>
          <a:ea typeface="+mn-ea"/>
          <a:cs typeface="+mn-cs"/>
        </a:defRPr>
      </a:lvl3pPr>
      <a:lvl4pPr marL="1663476">
        <a:defRPr>
          <a:latin typeface="+mn-lt"/>
          <a:ea typeface="+mn-ea"/>
          <a:cs typeface="+mn-cs"/>
        </a:defRPr>
      </a:lvl4pPr>
      <a:lvl5pPr marL="2217969">
        <a:defRPr>
          <a:latin typeface="+mn-lt"/>
          <a:ea typeface="+mn-ea"/>
          <a:cs typeface="+mn-cs"/>
        </a:defRPr>
      </a:lvl5pPr>
      <a:lvl6pPr marL="2772461">
        <a:defRPr>
          <a:latin typeface="+mn-lt"/>
          <a:ea typeface="+mn-ea"/>
          <a:cs typeface="+mn-cs"/>
        </a:defRPr>
      </a:lvl6pPr>
      <a:lvl7pPr marL="3326953">
        <a:defRPr>
          <a:latin typeface="+mn-lt"/>
          <a:ea typeface="+mn-ea"/>
          <a:cs typeface="+mn-cs"/>
        </a:defRPr>
      </a:lvl7pPr>
      <a:lvl8pPr marL="3881445">
        <a:defRPr>
          <a:latin typeface="+mn-lt"/>
          <a:ea typeface="+mn-ea"/>
          <a:cs typeface="+mn-cs"/>
        </a:defRPr>
      </a:lvl8pPr>
      <a:lvl9pPr marL="4435937">
        <a:defRPr>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1903960"/>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Lst>
  <p:hf hdr="0" ftr="0" dt="0"/>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1A6014-D3E2-85A4-C90D-F86D295FCCA1}"/>
              </a:ext>
            </a:extLst>
          </p:cNvPr>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98BA41-2DD3-C4F7-D174-76447E41C0B7}"/>
              </a:ext>
            </a:extLst>
          </p:cNvPr>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04EC9D-3C45-A417-E3B0-41A40A7686C5}"/>
              </a:ext>
            </a:extLst>
          </p:cNvPr>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82000"/>
                  </a:schemeClr>
                </a:solidFill>
                <a:latin typeface="DINOT" panose="020B0504020101020102" pitchFamily="34" charset="0"/>
              </a:defRPr>
            </a:lvl1pPr>
          </a:lstStyle>
          <a:p>
            <a:fld id="{A28162C1-0464-4C1E-A1E7-043FDA6BEEF3}" type="datetimeFigureOut">
              <a:rPr lang="en-US" smtClean="0"/>
              <a:pPr/>
              <a:t>10/31/25</a:t>
            </a:fld>
            <a:endParaRPr lang="en-US"/>
          </a:p>
        </p:txBody>
      </p:sp>
      <p:sp>
        <p:nvSpPr>
          <p:cNvPr id="5" name="Footer Placeholder 4">
            <a:extLst>
              <a:ext uri="{FF2B5EF4-FFF2-40B4-BE49-F238E27FC236}">
                <a16:creationId xmlns:a16="http://schemas.microsoft.com/office/drawing/2014/main" id="{78C240BB-DAE4-6E6B-9DAA-143D55DB6A28}"/>
              </a:ext>
            </a:extLst>
          </p:cNvPr>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82000"/>
                  </a:schemeClr>
                </a:solidFill>
                <a:latin typeface="DINOT" panose="020B0504020101020102" pitchFamily="34" charset="0"/>
              </a:defRPr>
            </a:lvl1pPr>
          </a:lstStyle>
          <a:p>
            <a:endParaRPr lang="en-US"/>
          </a:p>
        </p:txBody>
      </p:sp>
      <p:sp>
        <p:nvSpPr>
          <p:cNvPr id="6" name="Slide Number Placeholder 5">
            <a:extLst>
              <a:ext uri="{FF2B5EF4-FFF2-40B4-BE49-F238E27FC236}">
                <a16:creationId xmlns:a16="http://schemas.microsoft.com/office/drawing/2014/main" id="{D78DC2EA-F8D0-1F29-2E45-5156DF7E17E9}"/>
              </a:ext>
            </a:extLst>
          </p:cNvPr>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82000"/>
                  </a:schemeClr>
                </a:solidFill>
                <a:latin typeface="DINOT" panose="020B0504020101020102" pitchFamily="34" charset="0"/>
              </a:defRPr>
            </a:lvl1pPr>
          </a:lstStyle>
          <a:p>
            <a:fld id="{E431F91C-4781-4A65-B715-3E96A21E2C0E}" type="slidenum">
              <a:rPr lang="en-US" smtClean="0"/>
              <a:pPr/>
              <a:t>‹#›</a:t>
            </a:fld>
            <a:endParaRPr lang="en-US"/>
          </a:p>
        </p:txBody>
      </p:sp>
    </p:spTree>
    <p:extLst>
      <p:ext uri="{BB962C8B-B14F-4D97-AF65-F5344CB8AC3E}">
        <p14:creationId xmlns:p14="http://schemas.microsoft.com/office/powerpoint/2010/main" val="1780608705"/>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Lst>
  <p:txStyles>
    <p:titleStyle>
      <a:lvl1pPr algn="l" defTabSz="1828800" rtl="0" eaLnBrk="1" latinLnBrk="0" hangingPunct="1">
        <a:lnSpc>
          <a:spcPct val="90000"/>
        </a:lnSpc>
        <a:spcBef>
          <a:spcPct val="0"/>
        </a:spcBef>
        <a:buNone/>
        <a:defRPr sz="8800" kern="1200">
          <a:solidFill>
            <a:schemeClr val="tx1"/>
          </a:solidFill>
          <a:latin typeface="DINOT" panose="020B0504020101020102" pitchFamily="34" charset="0"/>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DINOT" panose="020B0504020101020102" pitchFamily="34" charset="0"/>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DINOT" panose="020B0504020101020102" pitchFamily="34" charset="0"/>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DINOT" panose="020B0504020101020102" pitchFamily="34" charset="0"/>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DINOT" panose="020B0504020101020102" pitchFamily="34" charset="0"/>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DINOT" panose="020B0504020101020102" pitchFamily="34" charset="0"/>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5238251" y="5182112"/>
            <a:ext cx="0" cy="3100540"/>
          </a:xfrm>
          <a:custGeom>
            <a:avLst/>
            <a:gdLst/>
            <a:ahLst/>
            <a:cxnLst/>
            <a:rect l="l" t="t" r="r" b="b"/>
            <a:pathLst>
              <a:path h="2556509">
                <a:moveTo>
                  <a:pt x="0" y="2556068"/>
                </a:moveTo>
                <a:lnTo>
                  <a:pt x="0" y="0"/>
                </a:lnTo>
              </a:path>
            </a:pathLst>
          </a:custGeom>
          <a:ln w="20941">
            <a:solidFill>
              <a:srgbClr val="DEE3DC"/>
            </a:solidFill>
          </a:ln>
        </p:spPr>
        <p:txBody>
          <a:bodyPr wrap="square" lIns="0" tIns="0" rIns="0" bIns="0" rtlCol="0"/>
          <a:lstStyle/>
          <a:p>
            <a:endParaRPr sz="1455"/>
          </a:p>
        </p:txBody>
      </p:sp>
      <p:sp>
        <p:nvSpPr>
          <p:cNvPr id="17" name="bg object 17"/>
          <p:cNvSpPr/>
          <p:nvPr/>
        </p:nvSpPr>
        <p:spPr>
          <a:xfrm>
            <a:off x="13789951" y="3168444"/>
            <a:ext cx="7369113" cy="1041985"/>
          </a:xfrm>
          <a:custGeom>
            <a:avLst/>
            <a:gdLst/>
            <a:ahLst/>
            <a:cxnLst/>
            <a:rect l="l" t="t" r="r" b="b"/>
            <a:pathLst>
              <a:path w="6075680" h="859154">
                <a:moveTo>
                  <a:pt x="0" y="0"/>
                </a:moveTo>
                <a:lnTo>
                  <a:pt x="5216542" y="0"/>
                </a:lnTo>
                <a:lnTo>
                  <a:pt x="6075312" y="858769"/>
                </a:lnTo>
              </a:path>
            </a:pathLst>
          </a:custGeom>
          <a:ln w="20941">
            <a:solidFill>
              <a:srgbClr val="C4C6C0"/>
            </a:solidFill>
          </a:ln>
        </p:spPr>
        <p:txBody>
          <a:bodyPr wrap="square" lIns="0" tIns="0" rIns="0" bIns="0" rtlCol="0"/>
          <a:lstStyle/>
          <a:p>
            <a:endParaRPr sz="1455"/>
          </a:p>
        </p:txBody>
      </p:sp>
      <p:sp>
        <p:nvSpPr>
          <p:cNvPr id="18" name="bg object 18"/>
          <p:cNvSpPr/>
          <p:nvPr/>
        </p:nvSpPr>
        <p:spPr>
          <a:xfrm>
            <a:off x="13414150" y="3702632"/>
            <a:ext cx="1397112" cy="997317"/>
          </a:xfrm>
          <a:custGeom>
            <a:avLst/>
            <a:gdLst/>
            <a:ahLst/>
            <a:cxnLst/>
            <a:rect l="l" t="t" r="r" b="b"/>
            <a:pathLst>
              <a:path w="1151890" h="822325">
                <a:moveTo>
                  <a:pt x="0" y="821817"/>
                </a:moveTo>
                <a:lnTo>
                  <a:pt x="329811" y="821817"/>
                </a:lnTo>
                <a:lnTo>
                  <a:pt x="1151629" y="0"/>
                </a:lnTo>
              </a:path>
            </a:pathLst>
          </a:custGeom>
          <a:ln w="20941">
            <a:solidFill>
              <a:srgbClr val="C4C6C0"/>
            </a:solidFill>
          </a:ln>
        </p:spPr>
        <p:txBody>
          <a:bodyPr wrap="square" lIns="0" tIns="0" rIns="0" bIns="0" rtlCol="0"/>
          <a:lstStyle/>
          <a:p>
            <a:endParaRPr sz="1455"/>
          </a:p>
        </p:txBody>
      </p:sp>
      <p:sp>
        <p:nvSpPr>
          <p:cNvPr id="19" name="bg object 19"/>
          <p:cNvSpPr/>
          <p:nvPr/>
        </p:nvSpPr>
        <p:spPr>
          <a:xfrm>
            <a:off x="11037480" y="6000973"/>
            <a:ext cx="1941632" cy="1159044"/>
          </a:xfrm>
          <a:custGeom>
            <a:avLst/>
            <a:gdLst/>
            <a:ahLst/>
            <a:cxnLst/>
            <a:rect l="l" t="t" r="r" b="b"/>
            <a:pathLst>
              <a:path w="1600834" h="955675">
                <a:moveTo>
                  <a:pt x="0" y="955258"/>
                </a:moveTo>
                <a:lnTo>
                  <a:pt x="645100" y="955258"/>
                </a:lnTo>
                <a:lnTo>
                  <a:pt x="1600370" y="0"/>
                </a:lnTo>
              </a:path>
            </a:pathLst>
          </a:custGeom>
          <a:ln w="20941">
            <a:solidFill>
              <a:srgbClr val="C4C6C0"/>
            </a:solidFill>
          </a:ln>
        </p:spPr>
        <p:txBody>
          <a:bodyPr wrap="square" lIns="0" tIns="0" rIns="0" bIns="0" rtlCol="0"/>
          <a:lstStyle/>
          <a:p>
            <a:endParaRPr sz="1455"/>
          </a:p>
        </p:txBody>
      </p:sp>
      <p:sp>
        <p:nvSpPr>
          <p:cNvPr id="20" name="bg object 20"/>
          <p:cNvSpPr/>
          <p:nvPr/>
        </p:nvSpPr>
        <p:spPr>
          <a:xfrm>
            <a:off x="13608958" y="1346213"/>
            <a:ext cx="3728457" cy="1298438"/>
          </a:xfrm>
          <a:custGeom>
            <a:avLst/>
            <a:gdLst/>
            <a:ahLst/>
            <a:cxnLst/>
            <a:rect l="l" t="t" r="r" b="b"/>
            <a:pathLst>
              <a:path w="3074034" h="1070610">
                <a:moveTo>
                  <a:pt x="0" y="1070522"/>
                </a:moveTo>
                <a:lnTo>
                  <a:pt x="2002986" y="1070522"/>
                </a:lnTo>
                <a:lnTo>
                  <a:pt x="3073508" y="0"/>
                </a:lnTo>
              </a:path>
            </a:pathLst>
          </a:custGeom>
          <a:ln w="20941">
            <a:solidFill>
              <a:srgbClr val="C4C6C0"/>
            </a:solidFill>
          </a:ln>
        </p:spPr>
        <p:txBody>
          <a:bodyPr wrap="square" lIns="0" tIns="0" rIns="0" bIns="0" rtlCol="0"/>
          <a:lstStyle/>
          <a:p>
            <a:endParaRPr sz="1455"/>
          </a:p>
        </p:txBody>
      </p:sp>
      <p:sp>
        <p:nvSpPr>
          <p:cNvPr id="21" name="bg object 21"/>
          <p:cNvSpPr/>
          <p:nvPr/>
        </p:nvSpPr>
        <p:spPr>
          <a:xfrm>
            <a:off x="7007051" y="1079444"/>
            <a:ext cx="1870005" cy="561424"/>
          </a:xfrm>
          <a:custGeom>
            <a:avLst/>
            <a:gdLst/>
            <a:ahLst/>
            <a:cxnLst/>
            <a:rect l="l" t="t" r="r" b="b"/>
            <a:pathLst>
              <a:path w="1541779" h="462915">
                <a:moveTo>
                  <a:pt x="0" y="0"/>
                </a:moveTo>
                <a:lnTo>
                  <a:pt x="1079370" y="0"/>
                </a:lnTo>
                <a:lnTo>
                  <a:pt x="1541712" y="462341"/>
                </a:lnTo>
              </a:path>
            </a:pathLst>
          </a:custGeom>
          <a:ln w="20941">
            <a:solidFill>
              <a:srgbClr val="DEE3DC"/>
            </a:solidFill>
          </a:ln>
        </p:spPr>
        <p:txBody>
          <a:bodyPr wrap="square" lIns="0" tIns="0" rIns="0" bIns="0" rtlCol="0"/>
          <a:lstStyle/>
          <a:p>
            <a:endParaRPr sz="1455"/>
          </a:p>
        </p:txBody>
      </p:sp>
      <p:sp>
        <p:nvSpPr>
          <p:cNvPr id="22" name="bg object 22"/>
          <p:cNvSpPr/>
          <p:nvPr/>
        </p:nvSpPr>
        <p:spPr>
          <a:xfrm>
            <a:off x="6907435" y="3609276"/>
            <a:ext cx="1349361" cy="1926863"/>
          </a:xfrm>
          <a:custGeom>
            <a:avLst/>
            <a:gdLst/>
            <a:ahLst/>
            <a:cxnLst/>
            <a:rect l="l" t="t" r="r" b="b"/>
            <a:pathLst>
              <a:path w="1112520" h="1588770">
                <a:moveTo>
                  <a:pt x="0" y="0"/>
                </a:moveTo>
                <a:lnTo>
                  <a:pt x="1111285" y="1109945"/>
                </a:lnTo>
                <a:lnTo>
                  <a:pt x="1111955" y="1588590"/>
                </a:lnTo>
              </a:path>
            </a:pathLst>
          </a:custGeom>
          <a:ln w="20941">
            <a:solidFill>
              <a:srgbClr val="DEE3DC"/>
            </a:solidFill>
          </a:ln>
        </p:spPr>
        <p:txBody>
          <a:bodyPr wrap="square" lIns="0" tIns="0" rIns="0" bIns="0" rtlCol="0"/>
          <a:lstStyle/>
          <a:p>
            <a:endParaRPr sz="1455"/>
          </a:p>
        </p:txBody>
      </p:sp>
      <p:sp>
        <p:nvSpPr>
          <p:cNvPr id="23" name="bg object 23"/>
          <p:cNvSpPr/>
          <p:nvPr/>
        </p:nvSpPr>
        <p:spPr>
          <a:xfrm>
            <a:off x="15086649" y="8275987"/>
            <a:ext cx="1398653" cy="2345043"/>
          </a:xfrm>
          <a:custGeom>
            <a:avLst/>
            <a:gdLst/>
            <a:ahLst/>
            <a:cxnLst/>
            <a:rect l="l" t="t" r="r" b="b"/>
            <a:pathLst>
              <a:path w="1153159" h="1933575">
                <a:moveTo>
                  <a:pt x="1152593" y="1933522"/>
                </a:moveTo>
                <a:lnTo>
                  <a:pt x="1152593" y="1152593"/>
                </a:lnTo>
                <a:lnTo>
                  <a:pt x="0" y="0"/>
                </a:lnTo>
              </a:path>
            </a:pathLst>
          </a:custGeom>
          <a:ln w="20941">
            <a:solidFill>
              <a:srgbClr val="C0C7CD"/>
            </a:solidFill>
          </a:ln>
        </p:spPr>
        <p:txBody>
          <a:bodyPr wrap="square" lIns="0" tIns="0" rIns="0" bIns="0" rtlCol="0"/>
          <a:lstStyle/>
          <a:p>
            <a:endParaRPr sz="1455"/>
          </a:p>
        </p:txBody>
      </p:sp>
      <p:sp>
        <p:nvSpPr>
          <p:cNvPr id="24" name="bg object 24"/>
          <p:cNvSpPr/>
          <p:nvPr/>
        </p:nvSpPr>
        <p:spPr>
          <a:xfrm>
            <a:off x="21479038" y="8054554"/>
            <a:ext cx="0" cy="2094751"/>
          </a:xfrm>
          <a:custGeom>
            <a:avLst/>
            <a:gdLst/>
            <a:ahLst/>
            <a:cxnLst/>
            <a:rect l="l" t="t" r="r" b="b"/>
            <a:pathLst>
              <a:path h="1727200">
                <a:moveTo>
                  <a:pt x="0" y="0"/>
                </a:moveTo>
                <a:lnTo>
                  <a:pt x="0" y="1726607"/>
                </a:lnTo>
              </a:path>
            </a:pathLst>
          </a:custGeom>
          <a:ln w="20941">
            <a:solidFill>
              <a:srgbClr val="7A1129"/>
            </a:solidFill>
          </a:ln>
        </p:spPr>
        <p:txBody>
          <a:bodyPr wrap="square" lIns="0" tIns="0" rIns="0" bIns="0" rtlCol="0"/>
          <a:lstStyle/>
          <a:p>
            <a:endParaRPr sz="1455"/>
          </a:p>
        </p:txBody>
      </p:sp>
      <p:sp>
        <p:nvSpPr>
          <p:cNvPr id="25" name="bg object 25"/>
          <p:cNvSpPr/>
          <p:nvPr/>
        </p:nvSpPr>
        <p:spPr>
          <a:xfrm>
            <a:off x="19229040" y="10726919"/>
            <a:ext cx="4500179" cy="1835988"/>
          </a:xfrm>
          <a:custGeom>
            <a:avLst/>
            <a:gdLst/>
            <a:ahLst/>
            <a:cxnLst/>
            <a:rect l="l" t="t" r="r" b="b"/>
            <a:pathLst>
              <a:path w="3710305" h="1513840">
                <a:moveTo>
                  <a:pt x="3680474" y="0"/>
                </a:moveTo>
                <a:lnTo>
                  <a:pt x="29684" y="0"/>
                </a:lnTo>
                <a:lnTo>
                  <a:pt x="18159" y="2342"/>
                </a:lnTo>
                <a:lnTo>
                  <a:pt x="8720" y="8720"/>
                </a:lnTo>
                <a:lnTo>
                  <a:pt x="2342" y="18159"/>
                </a:lnTo>
                <a:lnTo>
                  <a:pt x="0" y="29684"/>
                </a:lnTo>
                <a:lnTo>
                  <a:pt x="0" y="1484059"/>
                </a:lnTo>
                <a:lnTo>
                  <a:pt x="2342" y="1495584"/>
                </a:lnTo>
                <a:lnTo>
                  <a:pt x="8720" y="1505023"/>
                </a:lnTo>
                <a:lnTo>
                  <a:pt x="18159" y="1511401"/>
                </a:lnTo>
                <a:lnTo>
                  <a:pt x="29684" y="1513744"/>
                </a:lnTo>
                <a:lnTo>
                  <a:pt x="3680474" y="1513744"/>
                </a:lnTo>
                <a:lnTo>
                  <a:pt x="3691999" y="1511401"/>
                </a:lnTo>
                <a:lnTo>
                  <a:pt x="3701438" y="1505023"/>
                </a:lnTo>
                <a:lnTo>
                  <a:pt x="3707816" y="1495584"/>
                </a:lnTo>
                <a:lnTo>
                  <a:pt x="3710159" y="1484059"/>
                </a:lnTo>
                <a:lnTo>
                  <a:pt x="3710159" y="29684"/>
                </a:lnTo>
                <a:lnTo>
                  <a:pt x="3707816" y="18159"/>
                </a:lnTo>
                <a:lnTo>
                  <a:pt x="3701438" y="8720"/>
                </a:lnTo>
                <a:lnTo>
                  <a:pt x="3691999" y="2342"/>
                </a:lnTo>
                <a:lnTo>
                  <a:pt x="3680474" y="0"/>
                </a:lnTo>
                <a:close/>
              </a:path>
            </a:pathLst>
          </a:custGeom>
          <a:solidFill>
            <a:srgbClr val="7A1129"/>
          </a:solidFill>
        </p:spPr>
        <p:txBody>
          <a:bodyPr wrap="square" lIns="0" tIns="0" rIns="0" bIns="0" rtlCol="0"/>
          <a:lstStyle/>
          <a:p>
            <a:endParaRPr sz="1455"/>
          </a:p>
        </p:txBody>
      </p:sp>
      <p:sp>
        <p:nvSpPr>
          <p:cNvPr id="2" name="Holder 2"/>
          <p:cNvSpPr>
            <a:spLocks noGrp="1"/>
          </p:cNvSpPr>
          <p:nvPr>
            <p:ph type="title"/>
          </p:nvPr>
        </p:nvSpPr>
        <p:spPr>
          <a:xfrm>
            <a:off x="13245517" y="1022352"/>
            <a:ext cx="2309779" cy="377026"/>
          </a:xfrm>
          <a:prstGeom prst="rect">
            <a:avLst/>
          </a:prstGeom>
        </p:spPr>
        <p:txBody>
          <a:bodyPr wrap="square" lIns="0" tIns="0" rIns="0" bIns="0">
            <a:spAutoFit/>
          </a:bodyPr>
          <a:lstStyle>
            <a:lvl1pPr>
              <a:defRPr sz="2450" b="0" i="0">
                <a:solidFill>
                  <a:srgbClr val="314734"/>
                </a:solidFill>
                <a:latin typeface="DINOT-Medium"/>
                <a:cs typeface="DINOT-Medium"/>
              </a:defRPr>
            </a:lvl1pPr>
          </a:lstStyle>
          <a:p>
            <a:endParaRPr/>
          </a:p>
        </p:txBody>
      </p:sp>
      <p:sp>
        <p:nvSpPr>
          <p:cNvPr id="3" name="Holder 3"/>
          <p:cNvSpPr>
            <a:spLocks noGrp="1"/>
          </p:cNvSpPr>
          <p:nvPr>
            <p:ph type="body" idx="1"/>
          </p:nvPr>
        </p:nvSpPr>
        <p:spPr>
          <a:xfrm>
            <a:off x="1219200" y="3154680"/>
            <a:ext cx="219456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8290560" y="12755881"/>
            <a:ext cx="7802880" cy="161776"/>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1219201" y="12755881"/>
            <a:ext cx="5608320" cy="161776"/>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10/31/25</a:t>
            </a:fld>
            <a:endParaRPr lang="en-US"/>
          </a:p>
        </p:txBody>
      </p:sp>
      <p:sp>
        <p:nvSpPr>
          <p:cNvPr id="6" name="Holder 6"/>
          <p:cNvSpPr>
            <a:spLocks noGrp="1"/>
          </p:cNvSpPr>
          <p:nvPr>
            <p:ph type="sldNum" sz="quarter" idx="7"/>
          </p:nvPr>
        </p:nvSpPr>
        <p:spPr>
          <a:xfrm>
            <a:off x="17556482" y="12755881"/>
            <a:ext cx="5608320" cy="161776"/>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889970688"/>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Lst>
  <p:txStyles>
    <p:titleStyle>
      <a:lvl1pPr>
        <a:defRPr>
          <a:latin typeface="+mj-lt"/>
          <a:ea typeface="+mj-ea"/>
          <a:cs typeface="+mj-cs"/>
        </a:defRPr>
      </a:lvl1pPr>
    </p:titleStyle>
    <p:bodyStyle>
      <a:lvl1pPr marL="0">
        <a:defRPr>
          <a:latin typeface="+mn-lt"/>
          <a:ea typeface="+mn-ea"/>
          <a:cs typeface="+mn-cs"/>
        </a:defRPr>
      </a:lvl1pPr>
      <a:lvl2pPr marL="554492">
        <a:defRPr>
          <a:latin typeface="+mn-lt"/>
          <a:ea typeface="+mn-ea"/>
          <a:cs typeface="+mn-cs"/>
        </a:defRPr>
      </a:lvl2pPr>
      <a:lvl3pPr marL="1108984">
        <a:defRPr>
          <a:latin typeface="+mn-lt"/>
          <a:ea typeface="+mn-ea"/>
          <a:cs typeface="+mn-cs"/>
        </a:defRPr>
      </a:lvl3pPr>
      <a:lvl4pPr marL="1663476">
        <a:defRPr>
          <a:latin typeface="+mn-lt"/>
          <a:ea typeface="+mn-ea"/>
          <a:cs typeface="+mn-cs"/>
        </a:defRPr>
      </a:lvl4pPr>
      <a:lvl5pPr marL="2217969">
        <a:defRPr>
          <a:latin typeface="+mn-lt"/>
          <a:ea typeface="+mn-ea"/>
          <a:cs typeface="+mn-cs"/>
        </a:defRPr>
      </a:lvl5pPr>
      <a:lvl6pPr marL="2772461">
        <a:defRPr>
          <a:latin typeface="+mn-lt"/>
          <a:ea typeface="+mn-ea"/>
          <a:cs typeface="+mn-cs"/>
        </a:defRPr>
      </a:lvl6pPr>
      <a:lvl7pPr marL="3326953">
        <a:defRPr>
          <a:latin typeface="+mn-lt"/>
          <a:ea typeface="+mn-ea"/>
          <a:cs typeface="+mn-cs"/>
        </a:defRPr>
      </a:lvl7pPr>
      <a:lvl8pPr marL="3881445">
        <a:defRPr>
          <a:latin typeface="+mn-lt"/>
          <a:ea typeface="+mn-ea"/>
          <a:cs typeface="+mn-cs"/>
        </a:defRPr>
      </a:lvl8pPr>
      <a:lvl9pPr marL="4435937">
        <a:defRPr>
          <a:latin typeface="+mn-lt"/>
          <a:ea typeface="+mn-ea"/>
          <a:cs typeface="+mn-cs"/>
        </a:defRPr>
      </a:lvl9pPr>
    </p:bodyStyle>
    <p:otherStyle>
      <a:lvl1pPr marL="0">
        <a:defRPr>
          <a:latin typeface="+mn-lt"/>
          <a:ea typeface="+mn-ea"/>
          <a:cs typeface="+mn-cs"/>
        </a:defRPr>
      </a:lvl1pPr>
      <a:lvl2pPr marL="554492">
        <a:defRPr>
          <a:latin typeface="+mn-lt"/>
          <a:ea typeface="+mn-ea"/>
          <a:cs typeface="+mn-cs"/>
        </a:defRPr>
      </a:lvl2pPr>
      <a:lvl3pPr marL="1108984">
        <a:defRPr>
          <a:latin typeface="+mn-lt"/>
          <a:ea typeface="+mn-ea"/>
          <a:cs typeface="+mn-cs"/>
        </a:defRPr>
      </a:lvl3pPr>
      <a:lvl4pPr marL="1663476">
        <a:defRPr>
          <a:latin typeface="+mn-lt"/>
          <a:ea typeface="+mn-ea"/>
          <a:cs typeface="+mn-cs"/>
        </a:defRPr>
      </a:lvl4pPr>
      <a:lvl5pPr marL="2217969">
        <a:defRPr>
          <a:latin typeface="+mn-lt"/>
          <a:ea typeface="+mn-ea"/>
          <a:cs typeface="+mn-cs"/>
        </a:defRPr>
      </a:lvl5pPr>
      <a:lvl6pPr marL="2772461">
        <a:defRPr>
          <a:latin typeface="+mn-lt"/>
          <a:ea typeface="+mn-ea"/>
          <a:cs typeface="+mn-cs"/>
        </a:defRPr>
      </a:lvl6pPr>
      <a:lvl7pPr marL="3326953">
        <a:defRPr>
          <a:latin typeface="+mn-lt"/>
          <a:ea typeface="+mn-ea"/>
          <a:cs typeface="+mn-cs"/>
        </a:defRPr>
      </a:lvl7pPr>
      <a:lvl8pPr marL="3881445">
        <a:defRPr>
          <a:latin typeface="+mn-lt"/>
          <a:ea typeface="+mn-ea"/>
          <a:cs typeface="+mn-cs"/>
        </a:defRPr>
      </a:lvl8pPr>
      <a:lvl9pPr marL="4435937">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4.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png"/><Relationship Id="rId3" Type="http://schemas.openxmlformats.org/officeDocument/2006/relationships/image" Target="../media/image11.jpg"/><Relationship Id="rId7" Type="http://schemas.openxmlformats.org/officeDocument/2006/relationships/image" Target="../media/image15.png"/><Relationship Id="rId12" Type="http://schemas.openxmlformats.org/officeDocument/2006/relationships/image" Target="../media/image20.png"/><Relationship Id="rId17" Type="http://schemas.openxmlformats.org/officeDocument/2006/relationships/image" Target="../media/image25.png"/><Relationship Id="rId2" Type="http://schemas.openxmlformats.org/officeDocument/2006/relationships/notesSlide" Target="../notesSlides/notesSlide4.xml"/><Relationship Id="rId16" Type="http://schemas.openxmlformats.org/officeDocument/2006/relationships/image" Target="../media/image24.png"/><Relationship Id="rId1" Type="http://schemas.openxmlformats.org/officeDocument/2006/relationships/slideLayout" Target="../slideLayouts/slideLayout44.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5" Type="http://schemas.openxmlformats.org/officeDocument/2006/relationships/image" Target="../media/image2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 Id="rId1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5.xml"/><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69.xml"/></Relationships>
</file>

<file path=ppt/slides/_rels/slide8.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8.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76.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 Id="rId14" Type="http://schemas.openxmlformats.org/officeDocument/2006/relationships/image" Target="../media/image39.png"/></Relationships>
</file>

<file path=ppt/slides/_rels/slide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26.xml"/><Relationship Id="rId5" Type="http://schemas.openxmlformats.org/officeDocument/2006/relationships/image" Target="../media/image41.pn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26.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26.xml"/><Relationship Id="rId6" Type="http://schemas.microsoft.com/office/2007/relationships/hdphoto" Target="../media/hdphoto4.wdp"/><Relationship Id="rId5" Type="http://schemas.openxmlformats.org/officeDocument/2006/relationships/image" Target="../media/image44.png"/><Relationship Id="rId10" Type="http://schemas.openxmlformats.org/officeDocument/2006/relationships/image" Target="../media/image48.png"/><Relationship Id="rId4" Type="http://schemas.microsoft.com/office/2007/relationships/hdphoto" Target="../media/hdphoto3.wdp"/><Relationship Id="rId9" Type="http://schemas.openxmlformats.org/officeDocument/2006/relationships/image" Target="../media/image47.png"/></Relationships>
</file>

<file path=ppt/slides/_rels/slide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1.xml"/><Relationship Id="rId1" Type="http://schemas.openxmlformats.org/officeDocument/2006/relationships/slideLayout" Target="../slideLayouts/slideLayout4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0.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1.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4.xml"/></Relationships>
</file>

<file path=ppt/slides/_rels/slide16.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15.xml"/><Relationship Id="rId1" Type="http://schemas.openxmlformats.org/officeDocument/2006/relationships/slideLayout" Target="../slideLayouts/slideLayout44.xml"/></Relationships>
</file>

<file path=ppt/slides/_rels/slide1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6.xml"/><Relationship Id="rId1" Type="http://schemas.openxmlformats.org/officeDocument/2006/relationships/slideLayout" Target="../slideLayouts/slideLayout44.xml"/><Relationship Id="rId4" Type="http://schemas.microsoft.com/office/2007/relationships/hdphoto" Target="../media/hdphoto5.wdp"/></Relationships>
</file>

<file path=ppt/slides/_rels/slide18.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17.xml"/><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8" Type="http://schemas.openxmlformats.org/officeDocument/2006/relationships/image" Target="../media/image60.jpg"/><Relationship Id="rId13" Type="http://schemas.openxmlformats.org/officeDocument/2006/relationships/image" Target="../media/image65.png"/><Relationship Id="rId18" Type="http://schemas.openxmlformats.org/officeDocument/2006/relationships/image" Target="../media/image70.png"/><Relationship Id="rId26" Type="http://schemas.openxmlformats.org/officeDocument/2006/relationships/image" Target="../media/image78.png"/><Relationship Id="rId3" Type="http://schemas.openxmlformats.org/officeDocument/2006/relationships/image" Target="../media/image55.jpg"/><Relationship Id="rId21" Type="http://schemas.openxmlformats.org/officeDocument/2006/relationships/image" Target="../media/image73.png"/><Relationship Id="rId7" Type="http://schemas.openxmlformats.org/officeDocument/2006/relationships/image" Target="../media/image59.jpg"/><Relationship Id="rId12" Type="http://schemas.openxmlformats.org/officeDocument/2006/relationships/image" Target="../media/image64.png"/><Relationship Id="rId17" Type="http://schemas.openxmlformats.org/officeDocument/2006/relationships/image" Target="../media/image69.png"/><Relationship Id="rId25" Type="http://schemas.openxmlformats.org/officeDocument/2006/relationships/image" Target="../media/image77.png"/><Relationship Id="rId2" Type="http://schemas.openxmlformats.org/officeDocument/2006/relationships/notesSlide" Target="../notesSlides/notesSlide18.xml"/><Relationship Id="rId16" Type="http://schemas.openxmlformats.org/officeDocument/2006/relationships/image" Target="../media/image68.png"/><Relationship Id="rId20" Type="http://schemas.openxmlformats.org/officeDocument/2006/relationships/image" Target="../media/image72.png"/><Relationship Id="rId1" Type="http://schemas.openxmlformats.org/officeDocument/2006/relationships/slideLayout" Target="../slideLayouts/slideLayout44.xml"/><Relationship Id="rId6" Type="http://schemas.openxmlformats.org/officeDocument/2006/relationships/image" Target="../media/image58.jpg"/><Relationship Id="rId11" Type="http://schemas.openxmlformats.org/officeDocument/2006/relationships/image" Target="../media/image63.png"/><Relationship Id="rId24" Type="http://schemas.openxmlformats.org/officeDocument/2006/relationships/image" Target="../media/image76.png"/><Relationship Id="rId5" Type="http://schemas.openxmlformats.org/officeDocument/2006/relationships/image" Target="../media/image57.jpg"/><Relationship Id="rId15" Type="http://schemas.openxmlformats.org/officeDocument/2006/relationships/image" Target="../media/image67.png"/><Relationship Id="rId23" Type="http://schemas.openxmlformats.org/officeDocument/2006/relationships/image" Target="../media/image75.png"/><Relationship Id="rId10" Type="http://schemas.openxmlformats.org/officeDocument/2006/relationships/image" Target="../media/image62.png"/><Relationship Id="rId19" Type="http://schemas.openxmlformats.org/officeDocument/2006/relationships/image" Target="../media/image71.png"/><Relationship Id="rId4" Type="http://schemas.openxmlformats.org/officeDocument/2006/relationships/image" Target="../media/image56.jpg"/><Relationship Id="rId9" Type="http://schemas.openxmlformats.org/officeDocument/2006/relationships/image" Target="../media/image61.jpg"/><Relationship Id="rId14" Type="http://schemas.openxmlformats.org/officeDocument/2006/relationships/image" Target="../media/image66.png"/><Relationship Id="rId22" Type="http://schemas.openxmlformats.org/officeDocument/2006/relationships/image" Target="../media/image74.png"/><Relationship Id="rId27" Type="http://schemas.openxmlformats.org/officeDocument/2006/relationships/image" Target="../media/image79.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80.png"/></Relationships>
</file>

<file path=ppt/slides/_rels/slide2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9.xml"/><Relationship Id="rId1" Type="http://schemas.openxmlformats.org/officeDocument/2006/relationships/slideLayout" Target="../slideLayouts/slideLayout44.xml"/><Relationship Id="rId4" Type="http://schemas.microsoft.com/office/2007/relationships/hdphoto" Target="../media/hdphoto6.wdp"/></Relationships>
</file>

<file path=ppt/slides/_rels/slide2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0.xml"/><Relationship Id="rId1" Type="http://schemas.openxmlformats.org/officeDocument/2006/relationships/slideLayout" Target="../slideLayouts/slideLayout44.xml"/></Relationships>
</file>

<file path=ppt/slides/_rels/slide23.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21.xml"/><Relationship Id="rId1" Type="http://schemas.openxmlformats.org/officeDocument/2006/relationships/slideLayout" Target="../slideLayouts/slideLayout47.xml"/></Relationships>
</file>

<file path=ppt/slides/_rels/slide2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2.xml"/><Relationship Id="rId1" Type="http://schemas.openxmlformats.org/officeDocument/2006/relationships/slideLayout" Target="../slideLayouts/slideLayout44.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E1CD1-B1DF-2E8F-D571-87B125964452}"/>
            </a:ext>
          </a:extLst>
        </p:cNvPr>
        <p:cNvGrpSpPr/>
        <p:nvPr/>
      </p:nvGrpSpPr>
      <p:grpSpPr>
        <a:xfrm>
          <a:off x="0" y="0"/>
          <a:ext cx="0" cy="0"/>
          <a:chOff x="0" y="0"/>
          <a:chExt cx="0" cy="0"/>
        </a:xfrm>
      </p:grpSpPr>
      <p:pic>
        <p:nvPicPr>
          <p:cNvPr id="2" name="Picture 1" descr="A group of sheep in a field&#10;&#10;AI-generated content may be incorrect.">
            <a:extLst>
              <a:ext uri="{FF2B5EF4-FFF2-40B4-BE49-F238E27FC236}">
                <a16:creationId xmlns:a16="http://schemas.microsoft.com/office/drawing/2014/main" id="{8F4DADEA-11A9-292D-DDC2-25880D7EE33A}"/>
              </a:ext>
            </a:extLst>
          </p:cNvPr>
          <p:cNvPicPr>
            <a:picLocks noChangeAspect="1"/>
          </p:cNvPicPr>
          <p:nvPr/>
        </p:nvPicPr>
        <p:blipFill>
          <a:blip r:embed="rId3"/>
          <a:stretch>
            <a:fillRect/>
          </a:stretch>
        </p:blipFill>
        <p:spPr>
          <a:xfrm>
            <a:off x="6203" y="4112"/>
            <a:ext cx="24383999" cy="13707776"/>
          </a:xfrm>
          <a:prstGeom prst="rect">
            <a:avLst/>
          </a:prstGeom>
        </p:spPr>
      </p:pic>
    </p:spTree>
    <p:extLst>
      <p:ext uri="{BB962C8B-B14F-4D97-AF65-F5344CB8AC3E}">
        <p14:creationId xmlns:p14="http://schemas.microsoft.com/office/powerpoint/2010/main" val="1120431931"/>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bout Us Dual AWI TWC Logo Trade 2024">
            <a:hlinkClick r:id="" action="ppaction://media"/>
            <a:extLst>
              <a:ext uri="{FF2B5EF4-FFF2-40B4-BE49-F238E27FC236}">
                <a16:creationId xmlns:a16="http://schemas.microsoft.com/office/drawing/2014/main" id="{EF2337BC-6F93-8211-B767-EA868CDB9BA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94" y="0"/>
            <a:ext cx="24383999" cy="13716000"/>
          </a:xfrm>
          <a:prstGeom prst="rect">
            <a:avLst/>
          </a:prstGeom>
        </p:spPr>
      </p:pic>
    </p:spTree>
    <p:extLst>
      <p:ext uri="{BB962C8B-B14F-4D97-AF65-F5344CB8AC3E}">
        <p14:creationId xmlns:p14="http://schemas.microsoft.com/office/powerpoint/2010/main" val="397921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52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2192002" y="1"/>
            <a:ext cx="12191131" cy="13715036"/>
          </a:xfrm>
          <a:prstGeom prst="rect">
            <a:avLst/>
          </a:prstGeom>
        </p:spPr>
      </p:pic>
      <p:sp>
        <p:nvSpPr>
          <p:cNvPr id="4" name="object 4"/>
          <p:cNvSpPr txBox="1"/>
          <p:nvPr/>
        </p:nvSpPr>
        <p:spPr>
          <a:xfrm>
            <a:off x="742159" y="1218950"/>
            <a:ext cx="8514547" cy="1433790"/>
          </a:xfrm>
          <a:prstGeom prst="rect">
            <a:avLst/>
          </a:prstGeom>
        </p:spPr>
        <p:txBody>
          <a:bodyPr vert="horz" wrap="square" lIns="0" tIns="0" rIns="0" bIns="0" rtlCol="0">
            <a:spAutoFit/>
          </a:bodyPr>
          <a:lstStyle/>
          <a:p>
            <a:pPr marL="15403" marR="73162" hangingPunct="1">
              <a:lnSpc>
                <a:spcPct val="70600"/>
              </a:lnSpc>
              <a:spcBef>
                <a:spcPts val="4718"/>
              </a:spcBef>
              <a:tabLst/>
            </a:pPr>
            <a:r>
              <a:rPr sz="12977" b="1" kern="1200" spc="-703" baseline="0">
                <a:solidFill>
                  <a:srgbClr val="231F20"/>
                </a:solidFill>
                <a:latin typeface="DINOT-Bold"/>
                <a:cs typeface="DINOT-Bold"/>
              </a:rPr>
              <a:t>WOOLMARK</a:t>
            </a:r>
            <a:endParaRPr sz="12977" kern="1200" baseline="0">
              <a:latin typeface="DINOT-BoldItalic"/>
              <a:cs typeface="DINOT-BoldItalic"/>
            </a:endParaRPr>
          </a:p>
        </p:txBody>
      </p:sp>
      <p:sp>
        <p:nvSpPr>
          <p:cNvPr id="5" name="object 5"/>
          <p:cNvSpPr txBox="1"/>
          <p:nvPr/>
        </p:nvSpPr>
        <p:spPr>
          <a:xfrm>
            <a:off x="742158" y="6247919"/>
            <a:ext cx="10652120" cy="5975859"/>
          </a:xfrm>
          <a:prstGeom prst="rect">
            <a:avLst/>
          </a:prstGeom>
        </p:spPr>
        <p:txBody>
          <a:bodyPr vert="horz" wrap="square" lIns="0" tIns="35425" rIns="0" bIns="0" rtlCol="0">
            <a:spAutoFit/>
          </a:bodyPr>
          <a:lstStyle/>
          <a:p>
            <a:pPr marL="395846" marR="13092" indent="-381213" hangingPunct="1">
              <a:lnSpc>
                <a:spcPct val="100000"/>
              </a:lnSpc>
              <a:spcBef>
                <a:spcPts val="278"/>
              </a:spcBef>
              <a:buFontTx/>
              <a:buChar char="•"/>
              <a:tabLst>
                <a:tab pos="395846" algn="l"/>
              </a:tabLst>
            </a:pPr>
            <a:r>
              <a:rPr lang="en-US" sz="3200" kern="1200" baseline="0" dirty="0">
                <a:solidFill>
                  <a:srgbClr val="231F20"/>
                </a:solidFill>
                <a:latin typeface="DINOT" panose="020B0504020101020102" pitchFamily="34" charset="77"/>
                <a:cs typeface="DINOT-BoldItalic"/>
              </a:rPr>
              <a:t>Woolmark </a:t>
            </a:r>
            <a:r>
              <a:rPr sz="3200" kern="1200" baseline="0" dirty="0">
                <a:solidFill>
                  <a:srgbClr val="231F20"/>
                </a:solidFill>
                <a:latin typeface="DINOT" panose="020B0504020101020102" pitchFamily="34" charset="77"/>
                <a:cs typeface="DINOT-BoldItalic"/>
              </a:rPr>
              <a:t>is</a:t>
            </a:r>
            <a:r>
              <a:rPr sz="3200" kern="1200" spc="133"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a:t>
            </a:r>
            <a:r>
              <a:rPr sz="3200" kern="1200" spc="133"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subsidiary</a:t>
            </a:r>
            <a:r>
              <a:rPr sz="3200" kern="1200" spc="133"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of</a:t>
            </a:r>
            <a:r>
              <a:rPr sz="3200" kern="1200" spc="133"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Australian</a:t>
            </a:r>
            <a:r>
              <a:rPr sz="3200" kern="1200" spc="133" baseline="0" dirty="0">
                <a:solidFill>
                  <a:srgbClr val="231F20"/>
                </a:solidFill>
                <a:latin typeface="DINOT" panose="020B0504020101020102" pitchFamily="34" charset="77"/>
                <a:cs typeface="DINOT-BoldItalic"/>
              </a:rPr>
              <a:t> </a:t>
            </a:r>
            <a:r>
              <a:rPr sz="3200" kern="1200" spc="-24" baseline="0" dirty="0">
                <a:solidFill>
                  <a:srgbClr val="231F20"/>
                </a:solidFill>
                <a:latin typeface="DINOT" panose="020B0504020101020102" pitchFamily="34" charset="77"/>
                <a:cs typeface="DINOT-BoldItalic"/>
              </a:rPr>
              <a:t>Wool </a:t>
            </a:r>
            <a:r>
              <a:rPr sz="3200" kern="1200" baseline="0" dirty="0">
                <a:solidFill>
                  <a:srgbClr val="231F20"/>
                </a:solidFill>
                <a:latin typeface="DINOT" panose="020B0504020101020102" pitchFamily="34" charset="77"/>
                <a:cs typeface="DINOT-BoldItalic"/>
              </a:rPr>
              <a:t>Innovation</a:t>
            </a:r>
            <a:r>
              <a:rPr sz="3200" kern="1200" spc="49"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(AWI)</a:t>
            </a:r>
            <a:r>
              <a:rPr sz="3200" kern="1200" spc="5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and</a:t>
            </a:r>
            <a:r>
              <a:rPr sz="3200" kern="1200" spc="5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is</a:t>
            </a:r>
            <a:r>
              <a:rPr sz="3200" kern="1200" spc="5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the</a:t>
            </a:r>
            <a:r>
              <a:rPr sz="3200" kern="1200" spc="5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global</a:t>
            </a:r>
            <a:r>
              <a:rPr sz="3200" kern="1200" spc="49"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authority</a:t>
            </a:r>
            <a:r>
              <a:rPr sz="3200" kern="1200" spc="5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on</a:t>
            </a:r>
            <a:r>
              <a:rPr sz="3200" kern="1200" spc="5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Merino</a:t>
            </a:r>
            <a:r>
              <a:rPr sz="3200" kern="1200" spc="55" baseline="0" dirty="0">
                <a:solidFill>
                  <a:srgbClr val="231F20"/>
                </a:solidFill>
                <a:latin typeface="DINOT" panose="020B0504020101020102" pitchFamily="34" charset="77"/>
                <a:cs typeface="DINOT-BoldItalic"/>
              </a:rPr>
              <a:t> </a:t>
            </a:r>
            <a:r>
              <a:rPr sz="3200" kern="1200" spc="-12" baseline="0" dirty="0">
                <a:solidFill>
                  <a:srgbClr val="231F20"/>
                </a:solidFill>
                <a:latin typeface="DINOT" panose="020B0504020101020102" pitchFamily="34" charset="77"/>
                <a:cs typeface="DINOT-BoldItalic"/>
              </a:rPr>
              <a:t>wool.</a:t>
            </a:r>
            <a:endParaRPr sz="3200" kern="1200" baseline="0" dirty="0">
              <a:latin typeface="DINOT" panose="020B0504020101020102" pitchFamily="34" charset="77"/>
              <a:cs typeface="DINOT-BoldItalic"/>
            </a:endParaRPr>
          </a:p>
          <a:p>
            <a:pPr marL="395846" marR="17712" indent="-381213" hangingPunct="1">
              <a:lnSpc>
                <a:spcPct val="100000"/>
              </a:lnSpc>
              <a:spcBef>
                <a:spcPts val="1195"/>
              </a:spcBef>
              <a:buFontTx/>
              <a:buChar char="•"/>
              <a:tabLst>
                <a:tab pos="395846" algn="l"/>
              </a:tabLst>
            </a:pPr>
            <a:r>
              <a:rPr sz="3200" kern="1200" baseline="0" dirty="0">
                <a:solidFill>
                  <a:srgbClr val="231F20"/>
                </a:solidFill>
                <a:latin typeface="DINOT" panose="020B0504020101020102" pitchFamily="34" charset="77"/>
                <a:cs typeface="DINOT-BoldItalic"/>
              </a:rPr>
              <a:t>As</a:t>
            </a:r>
            <a:r>
              <a:rPr sz="3200" kern="1200" spc="12"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a:t>
            </a:r>
            <a:r>
              <a:rPr sz="3200" kern="1200" spc="12"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not-</a:t>
            </a:r>
            <a:r>
              <a:rPr sz="3200" kern="1200" spc="-12" baseline="0" dirty="0">
                <a:solidFill>
                  <a:srgbClr val="231F20"/>
                </a:solidFill>
                <a:latin typeface="DINOT" panose="020B0504020101020102" pitchFamily="34" charset="77"/>
                <a:cs typeface="DINOT-BoldItalic"/>
              </a:rPr>
              <a:t>for-</a:t>
            </a:r>
            <a:r>
              <a:rPr sz="3200" kern="1200" baseline="0" dirty="0">
                <a:solidFill>
                  <a:srgbClr val="231F20"/>
                </a:solidFill>
                <a:latin typeface="DINOT" panose="020B0504020101020102" pitchFamily="34" charset="77"/>
                <a:cs typeface="DINOT-BoldItalic"/>
              </a:rPr>
              <a:t>profit</a:t>
            </a:r>
            <a:r>
              <a:rPr sz="3200" kern="1200" spc="18" baseline="0" dirty="0">
                <a:solidFill>
                  <a:srgbClr val="231F20"/>
                </a:solidFill>
                <a:latin typeface="DINOT" panose="020B0504020101020102" pitchFamily="34" charset="77"/>
                <a:cs typeface="DINOT-BoldItalic"/>
              </a:rPr>
              <a:t> </a:t>
            </a:r>
            <a:r>
              <a:rPr sz="3200" kern="1200" baseline="0" dirty="0" err="1">
                <a:solidFill>
                  <a:srgbClr val="231F20"/>
                </a:solidFill>
                <a:latin typeface="DINOT" panose="020B0504020101020102" pitchFamily="34" charset="77"/>
                <a:cs typeface="DINOT-BoldItalic"/>
              </a:rPr>
              <a:t>organisation</a:t>
            </a:r>
            <a:r>
              <a:rPr sz="3200" kern="1200" baseline="0" dirty="0">
                <a:solidFill>
                  <a:srgbClr val="231F20"/>
                </a:solidFill>
                <a:latin typeface="DINOT" panose="020B0504020101020102" pitchFamily="34" charset="77"/>
                <a:cs typeface="DINOT-BoldItalic"/>
              </a:rPr>
              <a:t>,</a:t>
            </a:r>
            <a:r>
              <a:rPr sz="3200" kern="1200" spc="12"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our</a:t>
            </a:r>
            <a:r>
              <a:rPr sz="3200" kern="1200" spc="12"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purpose</a:t>
            </a:r>
            <a:r>
              <a:rPr sz="3200" kern="1200" spc="18"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is</a:t>
            </a:r>
            <a:r>
              <a:rPr sz="3200" kern="1200" spc="12"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to</a:t>
            </a:r>
            <a:r>
              <a:rPr sz="3200" kern="1200" spc="12"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equip</a:t>
            </a:r>
            <a:r>
              <a:rPr sz="3200" kern="1200" spc="18"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the</a:t>
            </a:r>
            <a:r>
              <a:rPr sz="3200" kern="1200" spc="12" baseline="0" dirty="0">
                <a:solidFill>
                  <a:srgbClr val="231F20"/>
                </a:solidFill>
                <a:latin typeface="DINOT" panose="020B0504020101020102" pitchFamily="34" charset="77"/>
                <a:cs typeface="DINOT-BoldItalic"/>
              </a:rPr>
              <a:t> </a:t>
            </a:r>
            <a:r>
              <a:rPr sz="3200" kern="1200" spc="-12" baseline="0" dirty="0">
                <a:solidFill>
                  <a:srgbClr val="231F20"/>
                </a:solidFill>
                <a:latin typeface="DINOT" panose="020B0504020101020102" pitchFamily="34" charset="77"/>
                <a:cs typeface="DINOT-BoldItalic"/>
              </a:rPr>
              <a:t>entire </a:t>
            </a:r>
            <a:r>
              <a:rPr sz="3200" kern="1200" baseline="0" dirty="0">
                <a:solidFill>
                  <a:srgbClr val="231F20"/>
                </a:solidFill>
                <a:latin typeface="DINOT" panose="020B0504020101020102" pitchFamily="34" charset="77"/>
                <a:cs typeface="DINOT-BoldItalic"/>
              </a:rPr>
              <a:t>industry,</a:t>
            </a:r>
            <a:r>
              <a:rPr sz="3200" kern="1200" spc="67"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from</a:t>
            </a:r>
            <a:r>
              <a:rPr sz="3200" kern="1200" spc="67"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the</a:t>
            </a:r>
            <a:r>
              <a:rPr sz="3200" kern="1200" spc="67"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Australian</a:t>
            </a:r>
            <a:r>
              <a:rPr sz="3200" kern="1200" spc="67"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woolgrowers</a:t>
            </a:r>
            <a:r>
              <a:rPr sz="3200" kern="1200" spc="67"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who</a:t>
            </a:r>
            <a:r>
              <a:rPr sz="3200" kern="1200" spc="67"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produce</a:t>
            </a:r>
            <a:r>
              <a:rPr sz="3200" kern="1200" spc="67" baseline="0" dirty="0">
                <a:solidFill>
                  <a:srgbClr val="231F20"/>
                </a:solidFill>
                <a:latin typeface="DINOT" panose="020B0504020101020102" pitchFamily="34" charset="77"/>
                <a:cs typeface="DINOT-BoldItalic"/>
              </a:rPr>
              <a:t> </a:t>
            </a:r>
            <a:r>
              <a:rPr sz="3200" kern="1200" spc="-12" baseline="0" dirty="0">
                <a:solidFill>
                  <a:srgbClr val="231F20"/>
                </a:solidFill>
                <a:latin typeface="DINOT" panose="020B0504020101020102" pitchFamily="34" charset="77"/>
                <a:cs typeface="DINOT-BoldItalic"/>
              </a:rPr>
              <a:t>wool, </a:t>
            </a:r>
            <a:r>
              <a:rPr sz="3200" kern="1200" baseline="0" dirty="0">
                <a:solidFill>
                  <a:srgbClr val="231F20"/>
                </a:solidFill>
                <a:latin typeface="DINOT" panose="020B0504020101020102" pitchFamily="34" charset="77"/>
                <a:cs typeface="DINOT-BoldItalic"/>
              </a:rPr>
              <a:t>through</a:t>
            </a:r>
            <a:r>
              <a:rPr sz="3200" kern="1200" spc="79" baseline="0" dirty="0">
                <a:solidFill>
                  <a:srgbClr val="231F20"/>
                </a:solidFill>
                <a:latin typeface="DINOT" panose="020B0504020101020102" pitchFamily="34" charset="77"/>
                <a:cs typeface="DINOT-BoldItalic"/>
              </a:rPr>
              <a:t> </a:t>
            </a:r>
            <a:r>
              <a:rPr sz="3600" kern="1200" baseline="0" dirty="0">
                <a:solidFill>
                  <a:srgbClr val="231F20"/>
                </a:solidFill>
                <a:latin typeface="DINOT" panose="020B0504020101020102" pitchFamily="34" charset="77"/>
                <a:cs typeface="DINOT-BoldItalic"/>
              </a:rPr>
              <a:t>to</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the</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designers</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who</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create</a:t>
            </a:r>
            <a:r>
              <a:rPr sz="3200" kern="1200" spc="79"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with</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it,</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with</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the</a:t>
            </a:r>
            <a:r>
              <a:rPr sz="3200" kern="1200" spc="85" baseline="0" dirty="0">
                <a:solidFill>
                  <a:srgbClr val="231F20"/>
                </a:solidFill>
                <a:latin typeface="DINOT" panose="020B0504020101020102" pitchFamily="34" charset="77"/>
                <a:cs typeface="DINOT-BoldItalic"/>
              </a:rPr>
              <a:t> </a:t>
            </a:r>
            <a:r>
              <a:rPr sz="3200" kern="1200" spc="-12" baseline="0" dirty="0">
                <a:solidFill>
                  <a:srgbClr val="231F20"/>
                </a:solidFill>
                <a:latin typeface="DINOT" panose="020B0504020101020102" pitchFamily="34" charset="77"/>
                <a:cs typeface="DINOT-BoldItalic"/>
              </a:rPr>
              <a:t>resources, </a:t>
            </a:r>
            <a:r>
              <a:rPr sz="3200" kern="1200" baseline="0" dirty="0">
                <a:solidFill>
                  <a:srgbClr val="231F20"/>
                </a:solidFill>
                <a:latin typeface="DINOT" panose="020B0504020101020102" pitchFamily="34" charset="77"/>
                <a:cs typeface="DINOT-BoldItalic"/>
              </a:rPr>
              <a:t>information</a:t>
            </a:r>
            <a:r>
              <a:rPr sz="3200" kern="1200" spc="91"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and</a:t>
            </a:r>
            <a:r>
              <a:rPr sz="3200" kern="1200" spc="91"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tools</a:t>
            </a:r>
            <a:r>
              <a:rPr sz="3200" kern="1200" spc="91"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to</a:t>
            </a:r>
            <a:r>
              <a:rPr sz="3200" kern="1200" spc="91"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succeed</a:t>
            </a:r>
            <a:r>
              <a:rPr sz="3200" kern="1200" spc="91"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in</a:t>
            </a:r>
            <a:r>
              <a:rPr sz="3200" kern="1200" spc="91"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the</a:t>
            </a:r>
            <a:r>
              <a:rPr sz="3200" kern="1200" spc="91" baseline="0" dirty="0">
                <a:solidFill>
                  <a:srgbClr val="231F20"/>
                </a:solidFill>
                <a:latin typeface="DINOT" panose="020B0504020101020102" pitchFamily="34" charset="77"/>
                <a:cs typeface="DINOT-BoldItalic"/>
              </a:rPr>
              <a:t> </a:t>
            </a:r>
            <a:r>
              <a:rPr sz="3200" kern="1200" spc="-12" baseline="0" dirty="0">
                <a:solidFill>
                  <a:srgbClr val="231F20"/>
                </a:solidFill>
                <a:latin typeface="DINOT" panose="020B0504020101020102" pitchFamily="34" charset="77"/>
                <a:cs typeface="DINOT-BoldItalic"/>
              </a:rPr>
              <a:t>industry.</a:t>
            </a:r>
            <a:endParaRPr sz="3200" kern="1200" baseline="0" dirty="0">
              <a:latin typeface="DINOT" panose="020B0504020101020102" pitchFamily="34" charset="77"/>
              <a:cs typeface="DINOT-BoldItalic"/>
            </a:endParaRPr>
          </a:p>
          <a:p>
            <a:pPr marL="395846" marR="27725" indent="-381213" hangingPunct="1">
              <a:lnSpc>
                <a:spcPct val="100000"/>
              </a:lnSpc>
              <a:spcBef>
                <a:spcPts val="1201"/>
              </a:spcBef>
              <a:buFontTx/>
              <a:buChar char="•"/>
              <a:tabLst>
                <a:tab pos="395846" algn="l"/>
              </a:tabLst>
            </a:pPr>
            <a:r>
              <a:rPr sz="3200" kern="1200" baseline="0" dirty="0">
                <a:solidFill>
                  <a:srgbClr val="231F20"/>
                </a:solidFill>
                <a:latin typeface="DINOT" panose="020B0504020101020102" pitchFamily="34" charset="77"/>
                <a:cs typeface="DINOT-BoldItalic"/>
              </a:rPr>
              <a:t>More</a:t>
            </a:r>
            <a:r>
              <a:rPr sz="3200" kern="1200" spc="79"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than</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60,000</a:t>
            </a:r>
            <a:r>
              <a:rPr sz="3200" kern="1200" spc="79"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Australian</a:t>
            </a:r>
            <a:r>
              <a:rPr sz="3200" kern="1200" spc="8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woolgrowers</a:t>
            </a:r>
            <a:r>
              <a:rPr sz="3200" kern="1200" spc="79"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support</a:t>
            </a:r>
            <a:r>
              <a:rPr sz="3200" kern="1200" spc="85" baseline="0" dirty="0">
                <a:solidFill>
                  <a:srgbClr val="231F20"/>
                </a:solidFill>
                <a:latin typeface="DINOT" panose="020B0504020101020102" pitchFamily="34" charset="77"/>
                <a:cs typeface="DINOT-BoldItalic"/>
              </a:rPr>
              <a:t> </a:t>
            </a:r>
            <a:r>
              <a:rPr sz="3200" kern="1200" spc="-12" baseline="0" dirty="0">
                <a:solidFill>
                  <a:srgbClr val="231F20"/>
                </a:solidFill>
                <a:latin typeface="DINOT" panose="020B0504020101020102" pitchFamily="34" charset="77"/>
                <a:cs typeface="DINOT-BoldItalic"/>
              </a:rPr>
              <a:t>Woolmark.</a:t>
            </a:r>
            <a:endParaRPr sz="3200" kern="1200" baseline="0" dirty="0">
              <a:latin typeface="DINOT" panose="020B0504020101020102" pitchFamily="34" charset="77"/>
              <a:cs typeface="DINOT-BoldItalic"/>
            </a:endParaRPr>
          </a:p>
          <a:p>
            <a:pPr marL="395846" marR="6161" indent="-381213" hangingPunct="1">
              <a:lnSpc>
                <a:spcPct val="100000"/>
              </a:lnSpc>
              <a:spcBef>
                <a:spcPts val="1195"/>
              </a:spcBef>
              <a:buFontTx/>
              <a:buChar char="•"/>
              <a:tabLst>
                <a:tab pos="395846" algn="l"/>
              </a:tabLst>
            </a:pPr>
            <a:r>
              <a:rPr sz="3200" kern="1200" spc="-42" baseline="0" dirty="0">
                <a:solidFill>
                  <a:srgbClr val="231F20"/>
                </a:solidFill>
                <a:latin typeface="DINOT" panose="020B0504020101020102" pitchFamily="34" charset="77"/>
                <a:cs typeface="DINOT-BoldItalic"/>
              </a:rPr>
              <a:t>Woolmark</a:t>
            </a:r>
            <a:r>
              <a:rPr sz="3200" kern="1200" spc="-97" baseline="0" dirty="0">
                <a:solidFill>
                  <a:srgbClr val="231F20"/>
                </a:solidFill>
                <a:latin typeface="DINOT" panose="020B0504020101020102" pitchFamily="34" charset="77"/>
                <a:cs typeface="DINOT-BoldItalic"/>
              </a:rPr>
              <a:t> </a:t>
            </a:r>
            <a:r>
              <a:rPr sz="3200" kern="1200" spc="-30" baseline="0" dirty="0">
                <a:solidFill>
                  <a:srgbClr val="231F20"/>
                </a:solidFill>
                <a:latin typeface="DINOT" panose="020B0504020101020102" pitchFamily="34" charset="77"/>
                <a:cs typeface="DINOT-BoldItalic"/>
              </a:rPr>
              <a:t>builds</a:t>
            </a:r>
            <a:r>
              <a:rPr sz="3200" kern="1200" spc="-97" baseline="0" dirty="0">
                <a:solidFill>
                  <a:srgbClr val="231F20"/>
                </a:solidFill>
                <a:latin typeface="DINOT" panose="020B0504020101020102" pitchFamily="34" charset="77"/>
                <a:cs typeface="DINOT-BoldItalic"/>
              </a:rPr>
              <a:t> </a:t>
            </a:r>
            <a:r>
              <a:rPr sz="3200" kern="1200" spc="-42" baseline="0" dirty="0">
                <a:solidFill>
                  <a:srgbClr val="231F20"/>
                </a:solidFill>
                <a:latin typeface="DINOT" panose="020B0504020101020102" pitchFamily="34" charset="77"/>
                <a:cs typeface="DINOT-BoldItalic"/>
              </a:rPr>
              <a:t>awareness</a:t>
            </a:r>
            <a:r>
              <a:rPr sz="3200" kern="1200" spc="-103"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and</a:t>
            </a:r>
            <a:r>
              <a:rPr sz="3200" kern="1200" spc="-97" baseline="0" dirty="0">
                <a:solidFill>
                  <a:srgbClr val="231F20"/>
                </a:solidFill>
                <a:latin typeface="DINOT" panose="020B0504020101020102" pitchFamily="34" charset="77"/>
                <a:cs typeface="DINOT-BoldItalic"/>
              </a:rPr>
              <a:t> </a:t>
            </a:r>
            <a:r>
              <a:rPr sz="3200" kern="1200" spc="-42" baseline="0" dirty="0">
                <a:solidFill>
                  <a:srgbClr val="231F20"/>
                </a:solidFill>
                <a:latin typeface="DINOT" panose="020B0504020101020102" pitchFamily="34" charset="77"/>
                <a:cs typeface="DINOT-BoldItalic"/>
              </a:rPr>
              <a:t>promotes</a:t>
            </a:r>
            <a:r>
              <a:rPr sz="3200" kern="1200" spc="-103"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the</a:t>
            </a:r>
            <a:r>
              <a:rPr sz="3200" kern="1200" spc="-97" baseline="0" dirty="0">
                <a:solidFill>
                  <a:srgbClr val="231F20"/>
                </a:solidFill>
                <a:latin typeface="DINOT" panose="020B0504020101020102" pitchFamily="34" charset="77"/>
                <a:cs typeface="DINOT-BoldItalic"/>
              </a:rPr>
              <a:t> </a:t>
            </a:r>
            <a:r>
              <a:rPr sz="3200" kern="1200" spc="-12" baseline="0" dirty="0">
                <a:solidFill>
                  <a:srgbClr val="231F20"/>
                </a:solidFill>
                <a:latin typeface="DINOT" panose="020B0504020101020102" pitchFamily="34" charset="77"/>
                <a:cs typeface="DINOT-BoldItalic"/>
              </a:rPr>
              <a:t>unique </a:t>
            </a:r>
            <a:r>
              <a:rPr sz="3200" kern="1200" baseline="0" dirty="0">
                <a:solidFill>
                  <a:srgbClr val="231F20"/>
                </a:solidFill>
                <a:latin typeface="DINOT" panose="020B0504020101020102" pitchFamily="34" charset="77"/>
                <a:cs typeface="DINOT-BoldItalic"/>
              </a:rPr>
              <a:t>traits</a:t>
            </a:r>
            <a:r>
              <a:rPr sz="3200" kern="1200" spc="49"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of</a:t>
            </a:r>
            <a:r>
              <a:rPr sz="3200" kern="1200" spc="49"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nature’s</a:t>
            </a:r>
            <a:r>
              <a:rPr sz="3200" kern="1200" spc="55" baseline="0" dirty="0">
                <a:solidFill>
                  <a:srgbClr val="231F20"/>
                </a:solidFill>
                <a:latin typeface="DINOT" panose="020B0504020101020102" pitchFamily="34" charset="77"/>
                <a:cs typeface="DINOT-BoldItalic"/>
              </a:rPr>
              <a:t> </a:t>
            </a:r>
            <a:r>
              <a:rPr sz="3200" kern="1200" baseline="0" dirty="0">
                <a:solidFill>
                  <a:srgbClr val="231F20"/>
                </a:solidFill>
                <a:latin typeface="DINOT" panose="020B0504020101020102" pitchFamily="34" charset="77"/>
                <a:cs typeface="DINOT-BoldItalic"/>
              </a:rPr>
              <a:t>finest</a:t>
            </a:r>
            <a:r>
              <a:rPr sz="3200" kern="1200" spc="49" baseline="0" dirty="0">
                <a:solidFill>
                  <a:srgbClr val="231F20"/>
                </a:solidFill>
                <a:latin typeface="DINOT" panose="020B0504020101020102" pitchFamily="34" charset="77"/>
                <a:cs typeface="DINOT-BoldItalic"/>
              </a:rPr>
              <a:t> </a:t>
            </a:r>
            <a:r>
              <a:rPr sz="3200" kern="1200" spc="-12" baseline="0" dirty="0" err="1">
                <a:solidFill>
                  <a:srgbClr val="231F20"/>
                </a:solidFill>
                <a:latin typeface="DINOT" panose="020B0504020101020102" pitchFamily="34" charset="77"/>
                <a:cs typeface="DINOT-BoldItalic"/>
              </a:rPr>
              <a:t>fibre</a:t>
            </a:r>
            <a:r>
              <a:rPr sz="3200" kern="1200" spc="-12" baseline="0" dirty="0">
                <a:solidFill>
                  <a:srgbClr val="231F20"/>
                </a:solidFill>
                <a:latin typeface="DINOT" panose="020B0504020101020102" pitchFamily="34" charset="77"/>
                <a:cs typeface="DINOT-BoldItalic"/>
              </a:rPr>
              <a:t>.</a:t>
            </a:r>
            <a:endParaRPr sz="3200" kern="1200" baseline="0" dirty="0">
              <a:latin typeface="DINOT" panose="020B0504020101020102" pitchFamily="34" charset="77"/>
              <a:cs typeface="DINOT-BoldItalic"/>
            </a:endParaRPr>
          </a:p>
        </p:txBody>
      </p:sp>
      <p:sp>
        <p:nvSpPr>
          <p:cNvPr id="3" name="Slide Number Placeholder 30">
            <a:extLst>
              <a:ext uri="{FF2B5EF4-FFF2-40B4-BE49-F238E27FC236}">
                <a16:creationId xmlns:a16="http://schemas.microsoft.com/office/drawing/2014/main" id="{F27B5EC5-B21E-5A71-D85D-9AA22C289EF5}"/>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3</a:t>
            </a:fld>
            <a:endParaRPr lang="en-US" baseline="0">
              <a:solidFill>
                <a:srgbClr val="FFFFFF"/>
              </a:solidFill>
            </a:endParaRPr>
          </a:p>
        </p:txBody>
      </p:sp>
      <p:sp>
        <p:nvSpPr>
          <p:cNvPr id="6" name="Text Placeholder 17">
            <a:extLst>
              <a:ext uri="{FF2B5EF4-FFF2-40B4-BE49-F238E27FC236}">
                <a16:creationId xmlns:a16="http://schemas.microsoft.com/office/drawing/2014/main" id="{B5D5A9AE-F919-D955-6960-DC937862D7C7}"/>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000000"/>
                </a:solidFill>
              </a:rPr>
              <a:t>THE WOOLMARK COMPANY</a:t>
            </a:r>
            <a:endParaRPr lang="en-US" baseline="0">
              <a:solidFill>
                <a:srgbClr val="000000"/>
              </a:solidFill>
            </a:endParaRPr>
          </a:p>
        </p:txBody>
      </p:sp>
      <p:sp>
        <p:nvSpPr>
          <p:cNvPr id="8" name="Text Placeholder 17">
            <a:extLst>
              <a:ext uri="{FF2B5EF4-FFF2-40B4-BE49-F238E27FC236}">
                <a16:creationId xmlns:a16="http://schemas.microsoft.com/office/drawing/2014/main" id="{9684ADFB-36D2-3396-32B9-CF3AD4F1662B}"/>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ABOUT US</a:t>
            </a:r>
            <a:endParaRPr lang="en-US" baseline="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3" cstate="print"/>
          <a:stretch>
            <a:fillRect/>
          </a:stretch>
        </p:blipFill>
        <p:spPr>
          <a:xfrm>
            <a:off x="857" y="2"/>
            <a:ext cx="12191157" cy="13715037"/>
          </a:xfrm>
          <a:prstGeom prst="rect">
            <a:avLst/>
          </a:prstGeom>
        </p:spPr>
      </p:pic>
      <p:pic>
        <p:nvPicPr>
          <p:cNvPr id="4" name="object 4"/>
          <p:cNvPicPr/>
          <p:nvPr/>
        </p:nvPicPr>
        <p:blipFill>
          <a:blip r:embed="rId4" cstate="print"/>
          <a:stretch>
            <a:fillRect/>
          </a:stretch>
        </p:blipFill>
        <p:spPr>
          <a:xfrm>
            <a:off x="2286696" y="2285840"/>
            <a:ext cx="7619465" cy="9143358"/>
          </a:xfrm>
          <a:prstGeom prst="rect">
            <a:avLst/>
          </a:prstGeom>
        </p:spPr>
      </p:pic>
      <p:pic>
        <p:nvPicPr>
          <p:cNvPr id="5" name="object 5"/>
          <p:cNvPicPr/>
          <p:nvPr/>
        </p:nvPicPr>
        <p:blipFill>
          <a:blip r:embed="rId5"/>
          <a:srcRect/>
          <a:stretch/>
        </p:blipFill>
        <p:spPr>
          <a:xfrm>
            <a:off x="4041275" y="4844980"/>
            <a:ext cx="4110354" cy="3911236"/>
          </a:xfrm>
          <a:prstGeom prst="rect">
            <a:avLst/>
          </a:prstGeom>
        </p:spPr>
      </p:pic>
      <p:sp>
        <p:nvSpPr>
          <p:cNvPr id="6" name="object 6"/>
          <p:cNvSpPr/>
          <p:nvPr/>
        </p:nvSpPr>
        <p:spPr>
          <a:xfrm>
            <a:off x="12192002" y="1"/>
            <a:ext cx="12191145" cy="13715230"/>
          </a:xfrm>
          <a:custGeom>
            <a:avLst/>
            <a:gdLst/>
            <a:ahLst/>
            <a:cxnLst/>
            <a:rect l="l" t="t" r="r" b="b"/>
            <a:pathLst>
              <a:path w="10052050" h="11308715">
                <a:moveTo>
                  <a:pt x="10052039" y="0"/>
                </a:moveTo>
                <a:lnTo>
                  <a:pt x="0" y="0"/>
                </a:lnTo>
                <a:lnTo>
                  <a:pt x="0" y="11308556"/>
                </a:lnTo>
                <a:lnTo>
                  <a:pt x="10052039" y="11308556"/>
                </a:lnTo>
                <a:lnTo>
                  <a:pt x="10052039" y="0"/>
                </a:lnTo>
                <a:close/>
              </a:path>
            </a:pathLst>
          </a:custGeom>
          <a:solidFill>
            <a:srgbClr val="D39A4A"/>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7" name="object 7"/>
          <p:cNvSpPr txBox="1"/>
          <p:nvPr/>
        </p:nvSpPr>
        <p:spPr>
          <a:xfrm>
            <a:off x="12938545" y="7389801"/>
            <a:ext cx="9306233" cy="4028211"/>
          </a:xfrm>
          <a:prstGeom prst="rect">
            <a:avLst/>
          </a:prstGeom>
        </p:spPr>
        <p:txBody>
          <a:bodyPr vert="horz" wrap="square" lIns="0" tIns="161727" rIns="0" bIns="0" rtlCol="0">
            <a:spAutoFit/>
          </a:bodyPr>
          <a:lstStyle/>
          <a:p>
            <a:pPr marL="395846" indent="-380443" hangingPunct="1">
              <a:lnSpc>
                <a:spcPct val="100000"/>
              </a:lnSpc>
              <a:spcBef>
                <a:spcPts val="1273"/>
              </a:spcBef>
              <a:buFontTx/>
              <a:buChar char="•"/>
              <a:tabLst>
                <a:tab pos="395846" algn="l"/>
              </a:tabLst>
            </a:pPr>
            <a:r>
              <a:rPr sz="2365" kern="1200" baseline="0">
                <a:solidFill>
                  <a:srgbClr val="231F20"/>
                </a:solidFill>
                <a:latin typeface="DINOT" panose="020B0504020101020102" pitchFamily="34" charset="77"/>
                <a:cs typeface="DINOT-BoldItalic"/>
              </a:rPr>
              <a:t>Founded</a:t>
            </a:r>
            <a:r>
              <a:rPr sz="2365" kern="1200" spc="97"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1937</a:t>
            </a:r>
            <a:r>
              <a:rPr sz="2365" kern="1200" spc="103"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as</a:t>
            </a:r>
            <a:r>
              <a:rPr sz="2365" kern="1200" spc="103" baseline="0">
                <a:solidFill>
                  <a:srgbClr val="231F20"/>
                </a:solidFill>
                <a:latin typeface="DINOT" panose="020B0504020101020102" pitchFamily="34" charset="77"/>
                <a:cs typeface="DINOT-BoldItalic"/>
              </a:rPr>
              <a:t> </a:t>
            </a:r>
            <a:r>
              <a:rPr sz="2365" b="1" kern="1200" baseline="0">
                <a:solidFill>
                  <a:srgbClr val="231F20"/>
                </a:solidFill>
                <a:latin typeface="DINOT-Bold" panose="020B0504020101020102" pitchFamily="34" charset="77"/>
                <a:cs typeface="DINOT-Bold"/>
              </a:rPr>
              <a:t>International</a:t>
            </a:r>
            <a:r>
              <a:rPr sz="2365" b="1" kern="1200" spc="97"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Wool</a:t>
            </a:r>
            <a:r>
              <a:rPr sz="2365" b="1" kern="1200" spc="97" baseline="0">
                <a:solidFill>
                  <a:srgbClr val="231F20"/>
                </a:solidFill>
                <a:latin typeface="DINOT-Bold" panose="020B0504020101020102" pitchFamily="34" charset="77"/>
                <a:cs typeface="DINOT-Bold"/>
              </a:rPr>
              <a:t> </a:t>
            </a:r>
            <a:r>
              <a:rPr lang="en-US" sz="2365" b="1" kern="1200" baseline="0">
                <a:solidFill>
                  <a:srgbClr val="231F20"/>
                </a:solidFill>
                <a:latin typeface="DINOT-Bold" panose="020B0504020101020102" pitchFamily="34" charset="77"/>
                <a:cs typeface="DINOT-Bold"/>
              </a:rPr>
              <a:t>Secretariat</a:t>
            </a:r>
            <a:r>
              <a:rPr sz="2365" b="1" kern="1200" spc="146" baseline="0">
                <a:solidFill>
                  <a:srgbClr val="231F20"/>
                </a:solidFill>
                <a:latin typeface="DINOT-Bold" panose="020B0504020101020102" pitchFamily="34" charset="77"/>
                <a:cs typeface="DINOT-Bold"/>
              </a:rPr>
              <a:t> </a:t>
            </a:r>
            <a:r>
              <a:rPr sz="2365" kern="1200" spc="-12" baseline="0">
                <a:solidFill>
                  <a:srgbClr val="231F20"/>
                </a:solidFill>
                <a:latin typeface="DINOT" panose="020B0504020101020102" pitchFamily="34" charset="77"/>
                <a:cs typeface="DINOT-BoldItalic"/>
              </a:rPr>
              <a:t>(IWS)</a:t>
            </a:r>
            <a:r>
              <a:rPr lang="en-US" sz="2365" kern="1200" spc="-12" baseline="0">
                <a:solidFill>
                  <a:srgbClr val="231F20"/>
                </a:solidFill>
                <a:latin typeface="DINOT" panose="020B0504020101020102" pitchFamily="34" charset="77"/>
                <a:cs typeface="DINOT-BoldItalic"/>
              </a:rPr>
              <a:t>.</a:t>
            </a:r>
            <a:endParaRPr sz="2365" kern="1200" baseline="0">
              <a:latin typeface="DINOT" panose="020B0504020101020102" pitchFamily="34" charset="77"/>
              <a:cs typeface="DINOT-BoldItalic"/>
            </a:endParaRPr>
          </a:p>
          <a:p>
            <a:pPr marL="395846" marR="7701" indent="-381213" hangingPunct="1">
              <a:lnSpc>
                <a:spcPts val="2802"/>
              </a:lnSpc>
              <a:spcBef>
                <a:spcPts val="1286"/>
              </a:spcBef>
              <a:buFontTx/>
              <a:buChar char="•"/>
              <a:tabLst>
                <a:tab pos="395846" algn="l"/>
              </a:tabLst>
            </a:pPr>
            <a:r>
              <a:rPr sz="2365" kern="1200" baseline="0">
                <a:solidFill>
                  <a:srgbClr val="231F20"/>
                </a:solidFill>
                <a:latin typeface="DINOT" panose="020B0504020101020102" pitchFamily="34" charset="77"/>
                <a:cs typeface="DINOT-BoldItalic"/>
              </a:rPr>
              <a:t>In</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1964</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Italian</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graphic</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artist</a:t>
            </a:r>
            <a:r>
              <a:rPr sz="2365" kern="1200" spc="-12" baseline="0">
                <a:solidFill>
                  <a:srgbClr val="231F20"/>
                </a:solidFill>
                <a:latin typeface="DINOT" panose="020B0504020101020102" pitchFamily="34" charset="77"/>
                <a:cs typeface="DINOT-BoldItalic"/>
              </a:rPr>
              <a:t> </a:t>
            </a:r>
            <a:r>
              <a:rPr sz="2365" b="1" kern="1200" baseline="0">
                <a:solidFill>
                  <a:srgbClr val="231F20"/>
                </a:solidFill>
                <a:latin typeface="DINOT-Bold" panose="020B0504020101020102" pitchFamily="34" charset="77"/>
                <a:cs typeface="DINOT-Bold"/>
              </a:rPr>
              <a:t>Francesco</a:t>
            </a:r>
            <a:r>
              <a:rPr sz="2365" b="1" kern="1200" spc="-12"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Saroglia</a:t>
            </a:r>
            <a:r>
              <a:rPr sz="2365" b="1" kern="1200" spc="49" baseline="0">
                <a:solidFill>
                  <a:srgbClr val="231F20"/>
                </a:solidFill>
                <a:latin typeface="DINOT-Bold" panose="020B0504020101020102" pitchFamily="34" charset="77"/>
                <a:cs typeface="DINOT-Bold"/>
              </a:rPr>
              <a:t> </a:t>
            </a:r>
            <a:r>
              <a:rPr sz="2365" kern="1200" spc="-12" baseline="0">
                <a:solidFill>
                  <a:srgbClr val="231F20"/>
                </a:solidFill>
                <a:latin typeface="DINOT" panose="020B0504020101020102" pitchFamily="34" charset="77"/>
                <a:cs typeface="DINOT-BoldItalic"/>
              </a:rPr>
              <a:t>designed </a:t>
            </a:r>
            <a:r>
              <a:rPr sz="2365" kern="1200" baseline="0">
                <a:solidFill>
                  <a:srgbClr val="231F20"/>
                </a:solidFill>
                <a:latin typeface="DINOT" panose="020B0504020101020102" pitchFamily="34" charset="77"/>
                <a:cs typeface="DINOT-BoldItalic"/>
              </a:rPr>
              <a:t>the</a:t>
            </a:r>
            <a:r>
              <a:rPr sz="2365" kern="1200" spc="2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iconic</a:t>
            </a:r>
            <a:r>
              <a:rPr sz="2365" kern="1200" spc="30" baseline="0">
                <a:solidFill>
                  <a:srgbClr val="231F20"/>
                </a:solidFill>
                <a:latin typeface="DINOT" panose="020B0504020101020102" pitchFamily="34" charset="77"/>
                <a:cs typeface="DINOT-BoldItalic"/>
              </a:rPr>
              <a:t> </a:t>
            </a:r>
            <a:r>
              <a:rPr sz="2365" kern="1200" baseline="0" err="1">
                <a:solidFill>
                  <a:srgbClr val="231F20"/>
                </a:solidFill>
                <a:latin typeface="DINOT" panose="020B0504020101020102" pitchFamily="34" charset="77"/>
                <a:cs typeface="DINOT-BoldItalic"/>
              </a:rPr>
              <a:t>Woolmark</a:t>
            </a:r>
            <a:r>
              <a:rPr sz="2365" kern="1200" spc="30" baseline="0">
                <a:solidFill>
                  <a:srgbClr val="231F20"/>
                </a:solidFill>
                <a:latin typeface="DINOT" panose="020B0504020101020102" pitchFamily="34" charset="77"/>
                <a:cs typeface="DINOT-BoldItalic"/>
              </a:rPr>
              <a:t> </a:t>
            </a:r>
            <a:r>
              <a:rPr sz="2365" kern="1200" spc="-24" baseline="0">
                <a:solidFill>
                  <a:srgbClr val="231F20"/>
                </a:solidFill>
                <a:latin typeface="DINOT" panose="020B0504020101020102" pitchFamily="34" charset="77"/>
                <a:cs typeface="DINOT-BoldItalic"/>
              </a:rPr>
              <a:t>logo</a:t>
            </a:r>
            <a:r>
              <a:rPr lang="en-US" sz="2365" kern="1200" spc="-24" baseline="0">
                <a:solidFill>
                  <a:srgbClr val="231F20"/>
                </a:solidFill>
                <a:latin typeface="DINOT" panose="020B0504020101020102" pitchFamily="34" charset="77"/>
                <a:cs typeface="DINOT-BoldItalic"/>
              </a:rPr>
              <a:t>.</a:t>
            </a:r>
            <a:endParaRPr sz="2365" kern="1200" baseline="0">
              <a:latin typeface="DINOT" panose="020B0504020101020102" pitchFamily="34" charset="77"/>
              <a:cs typeface="DINOT-BoldItalic"/>
            </a:endParaRPr>
          </a:p>
          <a:p>
            <a:pPr marL="395846" marR="6161" indent="-381213" hangingPunct="1">
              <a:lnSpc>
                <a:spcPts val="2802"/>
              </a:lnSpc>
              <a:spcBef>
                <a:spcPts val="1201"/>
              </a:spcBef>
              <a:buFontTx/>
              <a:buChar char="•"/>
              <a:tabLst>
                <a:tab pos="395846" algn="l"/>
              </a:tabLst>
            </a:pPr>
            <a:r>
              <a:rPr sz="2365" kern="1200" baseline="0">
                <a:solidFill>
                  <a:srgbClr val="231F20"/>
                </a:solidFill>
                <a:latin typeface="DINOT" panose="020B0504020101020102" pitchFamily="34" charset="77"/>
                <a:cs typeface="DINOT-BoldItalic"/>
              </a:rPr>
              <a:t>The</a:t>
            </a:r>
            <a:r>
              <a:rPr sz="2365" kern="1200" spc="127" baseline="0">
                <a:solidFill>
                  <a:srgbClr val="231F20"/>
                </a:solidFill>
                <a:latin typeface="DINOT" panose="020B0504020101020102" pitchFamily="34" charset="77"/>
                <a:cs typeface="DINOT-BoldItalic"/>
              </a:rPr>
              <a:t> </a:t>
            </a:r>
            <a:r>
              <a:rPr sz="2365" kern="1200" baseline="0" err="1">
                <a:solidFill>
                  <a:srgbClr val="231F20"/>
                </a:solidFill>
                <a:latin typeface="DINOT" panose="020B0504020101020102" pitchFamily="34" charset="77"/>
                <a:cs typeface="DINOT-BoldItalic"/>
              </a:rPr>
              <a:t>Woolmark</a:t>
            </a:r>
            <a:r>
              <a:rPr sz="2365" kern="1200" spc="127"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logo</a:t>
            </a:r>
            <a:r>
              <a:rPr sz="2365" kern="1200" spc="127"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is</a:t>
            </a:r>
            <a:r>
              <a:rPr sz="2365" kern="1200" spc="127" baseline="0">
                <a:solidFill>
                  <a:srgbClr val="231F20"/>
                </a:solidFill>
                <a:latin typeface="DINOT" panose="020B0504020101020102" pitchFamily="34" charset="77"/>
                <a:cs typeface="DINOT-BoldItalic"/>
              </a:rPr>
              <a:t> </a:t>
            </a:r>
            <a:r>
              <a:rPr sz="2365" b="1" kern="1200" baseline="0">
                <a:solidFill>
                  <a:srgbClr val="231F20"/>
                </a:solidFill>
                <a:latin typeface="DINOT-Bold" panose="020B0504020101020102" pitchFamily="34" charset="77"/>
                <a:cs typeface="DINOT-Bold"/>
              </a:rPr>
              <a:t>one</a:t>
            </a:r>
            <a:r>
              <a:rPr sz="2365" b="1" kern="1200" spc="121"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of</a:t>
            </a:r>
            <a:r>
              <a:rPr sz="2365" b="1" kern="1200" spc="121"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the</a:t>
            </a:r>
            <a:r>
              <a:rPr sz="2365" b="1" kern="1200" spc="127"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world’s</a:t>
            </a:r>
            <a:r>
              <a:rPr sz="2365" b="1" kern="1200" spc="121"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best</a:t>
            </a:r>
            <a:r>
              <a:rPr sz="2365" b="1" kern="1200" spc="121"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known</a:t>
            </a:r>
            <a:r>
              <a:rPr sz="2365" b="1" kern="1200" spc="164" baseline="0">
                <a:solidFill>
                  <a:srgbClr val="231F20"/>
                </a:solidFill>
                <a:latin typeface="DINOT-Bold" panose="020B0504020101020102" pitchFamily="34" charset="77"/>
                <a:cs typeface="DINOT-Bold"/>
              </a:rPr>
              <a:t> </a:t>
            </a:r>
            <a:r>
              <a:rPr sz="2365" kern="1200" spc="-12" baseline="0">
                <a:solidFill>
                  <a:srgbClr val="231F20"/>
                </a:solidFill>
                <a:latin typeface="DINOT" panose="020B0504020101020102" pitchFamily="34" charset="77"/>
                <a:cs typeface="DINOT-BoldItalic"/>
              </a:rPr>
              <a:t>textile </a:t>
            </a:r>
            <a:r>
              <a:rPr sz="2365" kern="1200" baseline="0">
                <a:solidFill>
                  <a:srgbClr val="231F20"/>
                </a:solidFill>
                <a:latin typeface="DINOT" panose="020B0504020101020102" pitchFamily="34" charset="77"/>
                <a:cs typeface="DINOT-BoldItalic"/>
              </a:rPr>
              <a:t>symbol</a:t>
            </a:r>
            <a:r>
              <a:rPr lang="en-US" sz="2365" kern="1200" baseline="0">
                <a:solidFill>
                  <a:srgbClr val="231F20"/>
                </a:solidFill>
                <a:latin typeface="DINOT" panose="020B0504020101020102" pitchFamily="34" charset="77"/>
                <a:cs typeface="DINOT-BoldItalic"/>
              </a:rPr>
              <a:t>s</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and</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is</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flagship</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brand</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of</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6" baseline="0">
                <a:solidFill>
                  <a:srgbClr val="231F20"/>
                </a:solidFill>
                <a:latin typeface="DINOT" panose="020B0504020101020102" pitchFamily="34" charset="77"/>
                <a:cs typeface="DINOT-BoldItalic"/>
              </a:rPr>
              <a:t> </a:t>
            </a:r>
            <a:r>
              <a:rPr sz="2365" kern="1200" baseline="0" err="1">
                <a:solidFill>
                  <a:srgbClr val="231F20"/>
                </a:solidFill>
                <a:latin typeface="DINOT" panose="020B0504020101020102" pitchFamily="34" charset="77"/>
                <a:cs typeface="DINOT-BoldItalic"/>
              </a:rPr>
              <a:t>Woolmar</a:t>
            </a:r>
            <a:r>
              <a:rPr lang="en-US" sz="2365" kern="1200" baseline="0" err="1">
                <a:solidFill>
                  <a:srgbClr val="231F20"/>
                </a:solidFill>
                <a:latin typeface="DINOT" panose="020B0504020101020102" pitchFamily="34" charset="77"/>
                <a:cs typeface="DINOT-BoldItalic"/>
              </a:rPr>
              <a:t>k</a:t>
            </a:r>
            <a:r>
              <a:rPr sz="2365" kern="1200" spc="-12" baseline="0">
                <a:solidFill>
                  <a:srgbClr val="231F20"/>
                </a:solidFill>
                <a:latin typeface="DINOT" panose="020B0504020101020102" pitchFamily="34" charset="77"/>
                <a:cs typeface="DINOT-BoldItalic"/>
              </a:rPr>
              <a:t> Company</a:t>
            </a:r>
            <a:r>
              <a:rPr lang="en-US" sz="2365" kern="1200" spc="-12" baseline="0">
                <a:solidFill>
                  <a:srgbClr val="231F20"/>
                </a:solidFill>
                <a:latin typeface="DINOT" panose="020B0504020101020102" pitchFamily="34" charset="77"/>
                <a:cs typeface="DINOT-BoldItalic"/>
              </a:rPr>
              <a:t>.</a:t>
            </a:r>
            <a:endParaRPr sz="2365" kern="1200" baseline="0">
              <a:latin typeface="DINOT" panose="020B0504020101020102" pitchFamily="34" charset="77"/>
              <a:cs typeface="DINOT-BoldItalic"/>
            </a:endParaRPr>
          </a:p>
          <a:p>
            <a:pPr marL="395846" indent="-380443" hangingPunct="1">
              <a:lnSpc>
                <a:spcPts val="2820"/>
              </a:lnSpc>
              <a:spcBef>
                <a:spcPts val="1073"/>
              </a:spcBef>
              <a:buFontTx/>
              <a:buChar char="•"/>
              <a:tabLst>
                <a:tab pos="395846" algn="l"/>
              </a:tabLst>
            </a:pPr>
            <a:r>
              <a:rPr sz="2365" kern="1200" baseline="0">
                <a:solidFill>
                  <a:srgbClr val="231F20"/>
                </a:solidFill>
                <a:latin typeface="DINOT" panose="020B0504020101020102" pitchFamily="34" charset="77"/>
                <a:cs typeface="DINOT-BoldItalic"/>
              </a:rPr>
              <a:t>Introduced</a:t>
            </a:r>
            <a:r>
              <a:rPr sz="2365" kern="1200" spc="158"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to</a:t>
            </a:r>
            <a:r>
              <a:rPr sz="2365" kern="1200" spc="158"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identify</a:t>
            </a:r>
            <a:r>
              <a:rPr sz="2365" kern="1200" spc="16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158" baseline="0">
                <a:solidFill>
                  <a:srgbClr val="231F20"/>
                </a:solidFill>
                <a:latin typeface="DINOT" panose="020B0504020101020102" pitchFamily="34" charset="77"/>
                <a:cs typeface="DINOT-BoldItalic"/>
              </a:rPr>
              <a:t> </a:t>
            </a:r>
            <a:r>
              <a:rPr sz="2365" b="1" kern="1200" baseline="0">
                <a:solidFill>
                  <a:srgbClr val="231F20"/>
                </a:solidFill>
                <a:latin typeface="DINOT-Bold" panose="020B0504020101020102" pitchFamily="34" charset="77"/>
                <a:cs typeface="DINOT-Bold"/>
              </a:rPr>
              <a:t>premium</a:t>
            </a:r>
            <a:r>
              <a:rPr sz="2365" b="1" kern="1200" spc="152"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quality</a:t>
            </a:r>
            <a:r>
              <a:rPr sz="2365" b="1" kern="1200" spc="200" baseline="0">
                <a:solidFill>
                  <a:srgbClr val="231F20"/>
                </a:solidFill>
                <a:latin typeface="DINOT-Bold" panose="020B0504020101020102" pitchFamily="34" charset="77"/>
                <a:cs typeface="DINOT-Bold"/>
              </a:rPr>
              <a:t> </a:t>
            </a:r>
            <a:r>
              <a:rPr sz="2365" kern="1200" baseline="0">
                <a:solidFill>
                  <a:srgbClr val="231F20"/>
                </a:solidFill>
                <a:latin typeface="DINOT" panose="020B0504020101020102" pitchFamily="34" charset="77"/>
                <a:cs typeface="DINOT-BoldItalic"/>
              </a:rPr>
              <a:t>and</a:t>
            </a:r>
            <a:r>
              <a:rPr sz="2365" kern="1200" spc="16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158"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specific</a:t>
            </a:r>
            <a:endParaRPr sz="2365" kern="1200" baseline="0">
              <a:latin typeface="DINOT" panose="020B0504020101020102" pitchFamily="34" charset="77"/>
              <a:cs typeface="DINOT-BoldItalic"/>
            </a:endParaRPr>
          </a:p>
          <a:p>
            <a:pPr marL="395846" hangingPunct="1">
              <a:lnSpc>
                <a:spcPts val="2820"/>
              </a:lnSpc>
              <a:spcBef>
                <a:spcPts val="0"/>
              </a:spcBef>
              <a:tabLst/>
            </a:pPr>
            <a:r>
              <a:rPr sz="2365" b="1" kern="1200" baseline="0">
                <a:solidFill>
                  <a:srgbClr val="231F20"/>
                </a:solidFill>
                <a:latin typeface="DINOT-Bold" panose="020B0504020101020102" pitchFamily="34" charset="77"/>
                <a:cs typeface="DINOT-Bold"/>
              </a:rPr>
              <a:t>attributes</a:t>
            </a:r>
            <a:r>
              <a:rPr sz="2365" b="1" kern="1200" spc="194"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of</a:t>
            </a:r>
            <a:r>
              <a:rPr sz="2365" b="1" kern="1200" spc="200" baseline="0">
                <a:solidFill>
                  <a:srgbClr val="231F20"/>
                </a:solidFill>
                <a:latin typeface="DINOT-Bold" panose="020B0504020101020102" pitchFamily="34" charset="77"/>
                <a:cs typeface="DINOT-Bold"/>
              </a:rPr>
              <a:t> </a:t>
            </a:r>
            <a:r>
              <a:rPr sz="2365" b="1" kern="1200" baseline="0">
                <a:solidFill>
                  <a:srgbClr val="231F20"/>
                </a:solidFill>
                <a:latin typeface="DINOT-Bold" panose="020B0504020101020102" pitchFamily="34" charset="77"/>
                <a:cs typeface="DINOT-Bold"/>
              </a:rPr>
              <a:t>Merino</a:t>
            </a:r>
            <a:r>
              <a:rPr sz="2365" b="1" kern="1200" spc="194" baseline="0">
                <a:solidFill>
                  <a:srgbClr val="231F20"/>
                </a:solidFill>
                <a:latin typeface="DINOT-Bold" panose="020B0504020101020102" pitchFamily="34" charset="77"/>
                <a:cs typeface="DINOT-Bold"/>
              </a:rPr>
              <a:t> </a:t>
            </a:r>
            <a:r>
              <a:rPr sz="2365" b="1" kern="1200" spc="-24" baseline="0">
                <a:solidFill>
                  <a:srgbClr val="231F20"/>
                </a:solidFill>
                <a:latin typeface="DINOT-Bold" panose="020B0504020101020102" pitchFamily="34" charset="77"/>
                <a:cs typeface="DINOT-Bold"/>
              </a:rPr>
              <a:t>wool</a:t>
            </a:r>
            <a:r>
              <a:rPr lang="en-US" sz="2365" b="1" kern="1200" spc="-24" baseline="0">
                <a:solidFill>
                  <a:srgbClr val="231F20"/>
                </a:solidFill>
                <a:latin typeface="DINOT-Bold" panose="020B0504020101020102" pitchFamily="34" charset="77"/>
                <a:cs typeface="DINOT-Bold"/>
              </a:rPr>
              <a:t>.</a:t>
            </a:r>
            <a:endParaRPr sz="2365" b="1" kern="1200" baseline="0">
              <a:latin typeface="DINOT-Bold" panose="020B0504020101020102" pitchFamily="34" charset="77"/>
              <a:cs typeface="DINOT-BoldItalic"/>
            </a:endParaRPr>
          </a:p>
          <a:p>
            <a:pPr marL="395846" marR="899510" indent="-381213" hangingPunct="1">
              <a:lnSpc>
                <a:spcPts val="2802"/>
              </a:lnSpc>
              <a:spcBef>
                <a:spcPts val="1286"/>
              </a:spcBef>
              <a:buFontTx/>
              <a:buChar char="•"/>
              <a:tabLst>
                <a:tab pos="395846" algn="l"/>
              </a:tabLst>
            </a:pPr>
            <a:r>
              <a:rPr sz="2365" kern="1200" baseline="0">
                <a:solidFill>
                  <a:srgbClr val="231F20"/>
                </a:solidFill>
                <a:latin typeface="DINOT" panose="020B0504020101020102" pitchFamily="34" charset="77"/>
                <a:cs typeface="DINOT-BoldItalic"/>
              </a:rPr>
              <a:t>Used</a:t>
            </a:r>
            <a:r>
              <a:rPr sz="2365" kern="1200" spc="16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in</a:t>
            </a:r>
            <a:r>
              <a:rPr sz="2365" kern="1200" spc="17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apparel,</a:t>
            </a:r>
            <a:r>
              <a:rPr sz="2365" kern="1200" spc="17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interior</a:t>
            </a:r>
            <a:r>
              <a:rPr sz="2365" kern="1200" spc="17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textiles,</a:t>
            </a:r>
            <a:r>
              <a:rPr sz="2365" kern="1200" spc="17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bedding</a:t>
            </a:r>
            <a:r>
              <a:rPr sz="2365" kern="1200" spc="17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and</a:t>
            </a:r>
            <a:r>
              <a:rPr sz="2365" kern="1200" spc="170"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apparel </a:t>
            </a:r>
            <a:r>
              <a:rPr sz="2365" kern="1200" baseline="0">
                <a:solidFill>
                  <a:srgbClr val="231F20"/>
                </a:solidFill>
                <a:latin typeface="DINOT" panose="020B0504020101020102" pitchFamily="34" charset="77"/>
                <a:cs typeface="DINOT-BoldItalic"/>
              </a:rPr>
              <a:t>care</a:t>
            </a:r>
            <a:r>
              <a:rPr sz="2365" kern="1200" spc="55"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products</a:t>
            </a:r>
            <a:r>
              <a:rPr lang="en-US" sz="2365" kern="1200" spc="-12" baseline="0">
                <a:solidFill>
                  <a:srgbClr val="231F20"/>
                </a:solidFill>
                <a:latin typeface="DINOT" panose="020B0504020101020102" pitchFamily="34" charset="77"/>
                <a:cs typeface="DINOT-BoldItalic"/>
              </a:rPr>
              <a:t>.</a:t>
            </a:r>
            <a:endParaRPr sz="2365" kern="1200" baseline="0">
              <a:latin typeface="DINOT" panose="020B0504020101020102" pitchFamily="34" charset="77"/>
              <a:cs typeface="DINOT-BoldItalic"/>
            </a:endParaRPr>
          </a:p>
        </p:txBody>
      </p:sp>
      <p:sp>
        <p:nvSpPr>
          <p:cNvPr id="9" name="object 9"/>
          <p:cNvSpPr txBox="1"/>
          <p:nvPr/>
        </p:nvSpPr>
        <p:spPr>
          <a:xfrm>
            <a:off x="12946781" y="874801"/>
            <a:ext cx="10671680" cy="5673733"/>
          </a:xfrm>
          <a:prstGeom prst="rect">
            <a:avLst/>
          </a:prstGeom>
        </p:spPr>
        <p:txBody>
          <a:bodyPr vert="horz" wrap="square" lIns="0" tIns="0" rIns="0" bIns="0" rtlCol="0">
            <a:spAutoFit/>
          </a:bodyPr>
          <a:lstStyle/>
          <a:p>
            <a:pPr hangingPunct="1">
              <a:lnSpc>
                <a:spcPts val="11000"/>
              </a:lnSpc>
              <a:spcBef>
                <a:spcPts val="138"/>
              </a:spcBef>
              <a:tabLst/>
            </a:pPr>
            <a:r>
              <a:rPr lang="en-AU" sz="13000" b="1" kern="1200" spc="-691" baseline="0">
                <a:solidFill>
                  <a:srgbClr val="231F20"/>
                </a:solidFill>
                <a:latin typeface="DINOT-Bold"/>
                <a:cs typeface="DINOT-Bold"/>
              </a:rPr>
              <a:t>THE</a:t>
            </a:r>
            <a:br>
              <a:rPr lang="en-AU" sz="13000" b="1" kern="1200" spc="-691" baseline="0">
                <a:solidFill>
                  <a:srgbClr val="231F20"/>
                </a:solidFill>
                <a:latin typeface="DINOT-Bold"/>
                <a:cs typeface="DINOT-Bold"/>
              </a:rPr>
            </a:br>
            <a:r>
              <a:rPr sz="13000" b="1" kern="1200" spc="-691" baseline="0">
                <a:solidFill>
                  <a:srgbClr val="231F20"/>
                </a:solidFill>
                <a:latin typeface="DINOT-Bold"/>
                <a:cs typeface="DINOT-Bold"/>
              </a:rPr>
              <a:t>WOOLMARK</a:t>
            </a:r>
            <a:endParaRPr lang="en-AU" sz="13000" kern="1200" baseline="0">
              <a:latin typeface="DINOT-BoldItalic"/>
              <a:cs typeface="DINOT-Bold"/>
            </a:endParaRPr>
          </a:p>
          <a:p>
            <a:pPr hangingPunct="1">
              <a:lnSpc>
                <a:spcPts val="11000"/>
              </a:lnSpc>
              <a:spcBef>
                <a:spcPts val="138"/>
              </a:spcBef>
              <a:tabLst/>
            </a:pPr>
            <a:r>
              <a:rPr sz="13000" b="1" kern="1200" spc="-655" baseline="0">
                <a:solidFill>
                  <a:srgbClr val="231F20"/>
                </a:solidFill>
                <a:latin typeface="DINOT-Bold"/>
                <a:cs typeface="DINOT-Bold"/>
              </a:rPr>
              <a:t>CE</a:t>
            </a:r>
            <a:r>
              <a:rPr sz="13000" b="1" kern="1200" spc="-855" baseline="0">
                <a:solidFill>
                  <a:srgbClr val="231F20"/>
                </a:solidFill>
                <a:latin typeface="DINOT-Bold"/>
                <a:cs typeface="DINOT-Bold"/>
              </a:rPr>
              <a:t>R</a:t>
            </a:r>
            <a:r>
              <a:rPr sz="13000" b="1" kern="1200" spc="-655" baseline="0">
                <a:solidFill>
                  <a:srgbClr val="231F20"/>
                </a:solidFill>
                <a:latin typeface="DINOT-Bold"/>
                <a:cs typeface="DINOT-Bold"/>
              </a:rPr>
              <a:t>TIFI</a:t>
            </a:r>
            <a:r>
              <a:rPr sz="13000" b="1" kern="1200" spc="-788" baseline="0">
                <a:solidFill>
                  <a:srgbClr val="231F20"/>
                </a:solidFill>
                <a:latin typeface="DINOT-Bold"/>
                <a:cs typeface="DINOT-Bold"/>
              </a:rPr>
              <a:t>C</a:t>
            </a:r>
            <a:r>
              <a:rPr sz="13000" b="1" kern="1200" spc="-1565" baseline="0">
                <a:solidFill>
                  <a:srgbClr val="231F20"/>
                </a:solidFill>
                <a:latin typeface="DINOT-Bold"/>
                <a:cs typeface="DINOT-Bold"/>
              </a:rPr>
              <a:t>A</a:t>
            </a:r>
            <a:r>
              <a:rPr sz="13000" b="1" kern="1200" spc="-655" baseline="0">
                <a:solidFill>
                  <a:srgbClr val="231F20"/>
                </a:solidFill>
                <a:latin typeface="DINOT-Bold"/>
                <a:cs typeface="DINOT-Bold"/>
              </a:rPr>
              <a:t>TION</a:t>
            </a:r>
            <a:endParaRPr sz="13000" kern="1200" baseline="0">
              <a:latin typeface="DINOT-BoldItalic"/>
              <a:cs typeface="DINOT-BoldItalic"/>
            </a:endParaRPr>
          </a:p>
          <a:p>
            <a:pPr hangingPunct="1">
              <a:lnSpc>
                <a:spcPts val="11000"/>
              </a:lnSpc>
              <a:spcBef>
                <a:spcPts val="0"/>
              </a:spcBef>
              <a:tabLst/>
            </a:pPr>
            <a:r>
              <a:rPr sz="13000" kern="1200" spc="-643" baseline="0">
                <a:solidFill>
                  <a:srgbClr val="231F20"/>
                </a:solidFill>
                <a:latin typeface="DINOT-Light"/>
                <a:cs typeface="DINOT-Light"/>
              </a:rPr>
              <a:t>OU</a:t>
            </a:r>
            <a:r>
              <a:rPr sz="13000" kern="1200" baseline="0">
                <a:solidFill>
                  <a:srgbClr val="231F20"/>
                </a:solidFill>
                <a:latin typeface="DINOT-Light"/>
                <a:cs typeface="DINOT-Light"/>
              </a:rPr>
              <a:t>R</a:t>
            </a:r>
            <a:r>
              <a:rPr sz="13000" kern="1200" spc="-1401" baseline="0">
                <a:solidFill>
                  <a:srgbClr val="231F20"/>
                </a:solidFill>
                <a:latin typeface="DINOT-Light"/>
                <a:cs typeface="DINOT-Light"/>
              </a:rPr>
              <a:t> </a:t>
            </a:r>
            <a:r>
              <a:rPr sz="13000" kern="1200" spc="-782" baseline="0">
                <a:solidFill>
                  <a:srgbClr val="231F20"/>
                </a:solidFill>
                <a:latin typeface="DINOT-Light"/>
                <a:cs typeface="DINOT-Light"/>
              </a:rPr>
              <a:t>S</a:t>
            </a:r>
            <a:r>
              <a:rPr sz="13000" kern="1200" spc="-910" baseline="0">
                <a:solidFill>
                  <a:srgbClr val="231F20"/>
                </a:solidFill>
                <a:latin typeface="DINOT-Light"/>
                <a:cs typeface="DINOT-Light"/>
              </a:rPr>
              <a:t>T</a:t>
            </a:r>
            <a:r>
              <a:rPr sz="13000" kern="1200" spc="-655" baseline="0">
                <a:solidFill>
                  <a:srgbClr val="231F20"/>
                </a:solidFill>
                <a:latin typeface="DINOT-Light"/>
                <a:cs typeface="DINOT-Light"/>
              </a:rPr>
              <a:t>O</a:t>
            </a:r>
            <a:r>
              <a:rPr sz="13000" kern="1200" spc="-716" baseline="0">
                <a:solidFill>
                  <a:srgbClr val="231F20"/>
                </a:solidFill>
                <a:latin typeface="DINOT-Light"/>
                <a:cs typeface="DINOT-Light"/>
              </a:rPr>
              <a:t>R</a:t>
            </a:r>
            <a:r>
              <a:rPr sz="13000" kern="1200" spc="-12" baseline="0">
                <a:solidFill>
                  <a:srgbClr val="231F20"/>
                </a:solidFill>
                <a:latin typeface="DINOT-Light"/>
                <a:cs typeface="DINOT-Light"/>
              </a:rPr>
              <a:t>Y</a:t>
            </a:r>
            <a:endParaRPr sz="13000" kern="1200" baseline="0">
              <a:latin typeface="DINOT-Light"/>
              <a:cs typeface="DINOT-Light"/>
            </a:endParaRPr>
          </a:p>
        </p:txBody>
      </p:sp>
      <p:sp>
        <p:nvSpPr>
          <p:cNvPr id="8" name="Slide Number Placeholder 30">
            <a:extLst>
              <a:ext uri="{FF2B5EF4-FFF2-40B4-BE49-F238E27FC236}">
                <a16:creationId xmlns:a16="http://schemas.microsoft.com/office/drawing/2014/main" id="{5C5326F4-D83C-A1D1-6629-00F3E31BA81B}"/>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000000"/>
                </a:solidFill>
              </a:rPr>
              <a:t> P</a:t>
            </a:r>
            <a:fld id="{2FAB448D-C84F-3947-8F9C-CC62EE0CDF81}" type="slidenum">
              <a:rPr lang="en-US" baseline="0">
                <a:solidFill>
                  <a:srgbClr val="000000"/>
                </a:solidFill>
              </a:rPr>
              <a:pPr>
                <a:lnSpc>
                  <a:spcPct val="100000"/>
                </a:lnSpc>
                <a:spcBef>
                  <a:spcPts val="0"/>
                </a:spcBef>
                <a:tabLst/>
              </a:pPr>
              <a:t>4</a:t>
            </a:fld>
            <a:endParaRPr lang="en-US" baseline="0">
              <a:solidFill>
                <a:srgbClr val="000000"/>
              </a:solidFill>
            </a:endParaRPr>
          </a:p>
        </p:txBody>
      </p:sp>
      <p:sp>
        <p:nvSpPr>
          <p:cNvPr id="10" name="Text Placeholder 17">
            <a:extLst>
              <a:ext uri="{FF2B5EF4-FFF2-40B4-BE49-F238E27FC236}">
                <a16:creationId xmlns:a16="http://schemas.microsoft.com/office/drawing/2014/main" id="{2A67AA54-310D-8C38-0036-89B1559D8C80}"/>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000000"/>
                </a:solidFill>
              </a:rPr>
              <a:t>THE WOOLMARK COMPANY</a:t>
            </a:r>
            <a:endParaRPr lang="en-US" baseline="0">
              <a:solidFill>
                <a:srgbClr val="000000"/>
              </a:solidFill>
            </a:endParaRPr>
          </a:p>
        </p:txBody>
      </p:sp>
      <p:sp>
        <p:nvSpPr>
          <p:cNvPr id="12" name="Text Placeholder 17">
            <a:extLst>
              <a:ext uri="{FF2B5EF4-FFF2-40B4-BE49-F238E27FC236}">
                <a16:creationId xmlns:a16="http://schemas.microsoft.com/office/drawing/2014/main" id="{C2670737-6079-AA79-3BA9-B56D2A144F5A}"/>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000000"/>
                </a:solidFill>
              </a:rPr>
              <a:t>ABOUT US</a:t>
            </a:r>
            <a:endParaRPr lang="en-US" baseline="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nodeType="withEffect">
                                  <p:stCondLst>
                                    <p:cond delay="60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795" y="964"/>
            <a:ext cx="24382289" cy="13715037"/>
          </a:xfrm>
          <a:prstGeom prst="rect">
            <a:avLst/>
          </a:prstGeom>
        </p:spPr>
      </p:pic>
      <p:sp>
        <p:nvSpPr>
          <p:cNvPr id="3" name="object 3"/>
          <p:cNvSpPr txBox="1"/>
          <p:nvPr/>
        </p:nvSpPr>
        <p:spPr>
          <a:xfrm>
            <a:off x="11795596" y="4555297"/>
            <a:ext cx="857924" cy="349898"/>
          </a:xfrm>
          <a:prstGeom prst="rect">
            <a:avLst/>
          </a:prstGeom>
          <a:solidFill>
            <a:srgbClr val="DBD6CB"/>
          </a:solidFill>
        </p:spPr>
        <p:txBody>
          <a:bodyPr vert="horz" wrap="square" lIns="0" tIns="41587" rIns="0" bIns="0" rtlCol="0">
            <a:spAutoFit/>
          </a:bodyPr>
          <a:lstStyle/>
          <a:p>
            <a:pPr marL="102427" hangingPunct="1">
              <a:lnSpc>
                <a:spcPct val="100000"/>
              </a:lnSpc>
              <a:spcBef>
                <a:spcPts val="327"/>
              </a:spcBef>
              <a:tabLst/>
            </a:pPr>
            <a:r>
              <a:rPr sz="2001" b="1" kern="1200" spc="-24" baseline="0">
                <a:solidFill>
                  <a:srgbClr val="231F20"/>
                </a:solidFill>
                <a:latin typeface="DINOT-Bold"/>
                <a:cs typeface="DINOT-Bold"/>
              </a:rPr>
              <a:t>ITALY</a:t>
            </a:r>
            <a:endParaRPr sz="2001" kern="1200" baseline="0">
              <a:latin typeface="DINOT-BoldItalic"/>
              <a:cs typeface="DINOT-BoldItalic"/>
            </a:endParaRPr>
          </a:p>
        </p:txBody>
      </p:sp>
      <p:sp>
        <p:nvSpPr>
          <p:cNvPr id="4" name="object 4"/>
          <p:cNvSpPr txBox="1"/>
          <p:nvPr/>
        </p:nvSpPr>
        <p:spPr>
          <a:xfrm>
            <a:off x="13199206" y="5055997"/>
            <a:ext cx="1172135" cy="349898"/>
          </a:xfrm>
          <a:prstGeom prst="rect">
            <a:avLst/>
          </a:prstGeom>
          <a:solidFill>
            <a:srgbClr val="DBD6CB"/>
          </a:solidFill>
        </p:spPr>
        <p:txBody>
          <a:bodyPr vert="horz" wrap="square" lIns="0" tIns="41587" rIns="0" bIns="0" rtlCol="0">
            <a:spAutoFit/>
          </a:bodyPr>
          <a:lstStyle/>
          <a:p>
            <a:pPr marL="102427" hangingPunct="1">
              <a:lnSpc>
                <a:spcPct val="100000"/>
              </a:lnSpc>
              <a:spcBef>
                <a:spcPts val="327"/>
              </a:spcBef>
              <a:tabLst/>
            </a:pPr>
            <a:r>
              <a:rPr sz="2001" b="1" kern="1200" spc="-12" baseline="0">
                <a:solidFill>
                  <a:srgbClr val="231F20"/>
                </a:solidFill>
                <a:latin typeface="DINOT-Bold"/>
                <a:cs typeface="DINOT-Bold"/>
              </a:rPr>
              <a:t>TURKEY</a:t>
            </a:r>
            <a:endParaRPr sz="2001" kern="1200" baseline="0">
              <a:latin typeface="DINOT-BoldItalic"/>
              <a:cs typeface="DINOT-BoldItalic"/>
            </a:endParaRPr>
          </a:p>
        </p:txBody>
      </p:sp>
      <p:sp>
        <p:nvSpPr>
          <p:cNvPr id="5" name="object 5"/>
          <p:cNvSpPr/>
          <p:nvPr/>
        </p:nvSpPr>
        <p:spPr>
          <a:xfrm>
            <a:off x="20134037" y="10474351"/>
            <a:ext cx="1163665" cy="397387"/>
          </a:xfrm>
          <a:custGeom>
            <a:avLst/>
            <a:gdLst/>
            <a:ahLst/>
            <a:cxnLst/>
            <a:rect l="l" t="t" r="r" b="b"/>
            <a:pathLst>
              <a:path w="959484" h="327659">
                <a:moveTo>
                  <a:pt x="959122" y="0"/>
                </a:moveTo>
                <a:lnTo>
                  <a:pt x="0" y="0"/>
                </a:lnTo>
                <a:lnTo>
                  <a:pt x="0" y="327529"/>
                </a:lnTo>
                <a:lnTo>
                  <a:pt x="959122" y="327529"/>
                </a:lnTo>
                <a:lnTo>
                  <a:pt x="959122" y="0"/>
                </a:lnTo>
                <a:close/>
              </a:path>
            </a:pathLst>
          </a:custGeom>
          <a:solidFill>
            <a:srgbClr val="DBD6CB"/>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6" name="object 6"/>
          <p:cNvSpPr txBox="1"/>
          <p:nvPr/>
        </p:nvSpPr>
        <p:spPr>
          <a:xfrm>
            <a:off x="20221495" y="10500600"/>
            <a:ext cx="991926" cy="322680"/>
          </a:xfrm>
          <a:prstGeom prst="rect">
            <a:avLst/>
          </a:prstGeom>
        </p:spPr>
        <p:txBody>
          <a:bodyPr vert="horz" wrap="square" lIns="0" tIns="14632" rIns="0" bIns="0" rtlCol="0">
            <a:spAutoFit/>
          </a:bodyPr>
          <a:lstStyle/>
          <a:p>
            <a:pPr marL="15403" hangingPunct="1">
              <a:lnSpc>
                <a:spcPct val="100000"/>
              </a:lnSpc>
              <a:spcBef>
                <a:spcPts val="115"/>
              </a:spcBef>
              <a:tabLst/>
            </a:pPr>
            <a:r>
              <a:rPr sz="2001" b="1" kern="1200" spc="-12" baseline="0">
                <a:solidFill>
                  <a:srgbClr val="231F20"/>
                </a:solidFill>
                <a:latin typeface="DINOT-Bold"/>
                <a:cs typeface="DINOT-Bold"/>
              </a:rPr>
              <a:t>SYDNEY</a:t>
            </a:r>
            <a:endParaRPr sz="2001" kern="1200" baseline="0">
              <a:latin typeface="DINOT-BoldItalic"/>
              <a:cs typeface="DINOT-BoldItalic"/>
            </a:endParaRPr>
          </a:p>
        </p:txBody>
      </p:sp>
      <p:sp>
        <p:nvSpPr>
          <p:cNvPr id="7" name="object 7"/>
          <p:cNvSpPr/>
          <p:nvPr/>
        </p:nvSpPr>
        <p:spPr>
          <a:xfrm>
            <a:off x="8132134" y="3682920"/>
            <a:ext cx="2333491" cy="397387"/>
          </a:xfrm>
          <a:custGeom>
            <a:avLst/>
            <a:gdLst/>
            <a:ahLst/>
            <a:cxnLst/>
            <a:rect l="l" t="t" r="r" b="b"/>
            <a:pathLst>
              <a:path w="1924050" h="327660">
                <a:moveTo>
                  <a:pt x="1923470" y="0"/>
                </a:moveTo>
                <a:lnTo>
                  <a:pt x="0" y="0"/>
                </a:lnTo>
                <a:lnTo>
                  <a:pt x="0" y="327529"/>
                </a:lnTo>
                <a:lnTo>
                  <a:pt x="1923470" y="327529"/>
                </a:lnTo>
                <a:lnTo>
                  <a:pt x="1923470" y="0"/>
                </a:lnTo>
                <a:close/>
              </a:path>
            </a:pathLst>
          </a:custGeom>
          <a:solidFill>
            <a:srgbClr val="DBD6CB"/>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8" name="object 8"/>
          <p:cNvSpPr txBox="1"/>
          <p:nvPr/>
        </p:nvSpPr>
        <p:spPr>
          <a:xfrm>
            <a:off x="8219585" y="3709170"/>
            <a:ext cx="2161752" cy="322680"/>
          </a:xfrm>
          <a:prstGeom prst="rect">
            <a:avLst/>
          </a:prstGeom>
        </p:spPr>
        <p:txBody>
          <a:bodyPr vert="horz" wrap="square" lIns="0" tIns="14632" rIns="0" bIns="0" rtlCol="0">
            <a:spAutoFit/>
          </a:bodyPr>
          <a:lstStyle/>
          <a:p>
            <a:pPr marL="15403" hangingPunct="1">
              <a:lnSpc>
                <a:spcPct val="100000"/>
              </a:lnSpc>
              <a:spcBef>
                <a:spcPts val="115"/>
              </a:spcBef>
              <a:tabLst/>
            </a:pPr>
            <a:r>
              <a:rPr sz="2001" b="1" kern="1200" baseline="0">
                <a:solidFill>
                  <a:srgbClr val="231F20"/>
                </a:solidFill>
                <a:latin typeface="DINOT-Bold"/>
                <a:cs typeface="DINOT-Bold"/>
              </a:rPr>
              <a:t>UNITED</a:t>
            </a:r>
            <a:r>
              <a:rPr sz="2001" b="1" kern="1200" spc="73" baseline="0">
                <a:solidFill>
                  <a:srgbClr val="231F20"/>
                </a:solidFill>
                <a:latin typeface="DINOT-Bold"/>
                <a:cs typeface="DINOT-Bold"/>
              </a:rPr>
              <a:t> </a:t>
            </a:r>
            <a:r>
              <a:rPr sz="2001" b="1" kern="1200" spc="-12" baseline="0">
                <a:solidFill>
                  <a:srgbClr val="231F20"/>
                </a:solidFill>
                <a:latin typeface="DINOT-Bold"/>
                <a:cs typeface="DINOT-Bold"/>
              </a:rPr>
              <a:t>KINGDOM</a:t>
            </a:r>
            <a:endParaRPr sz="2001" kern="1200" baseline="0">
              <a:latin typeface="DINOT-BoldItalic"/>
              <a:cs typeface="DINOT-BoldItalic"/>
            </a:endParaRPr>
          </a:p>
        </p:txBody>
      </p:sp>
      <p:pic>
        <p:nvPicPr>
          <p:cNvPr id="10" name="object 10"/>
          <p:cNvPicPr/>
          <p:nvPr/>
        </p:nvPicPr>
        <p:blipFill>
          <a:blip r:embed="rId4" cstate="print"/>
          <a:stretch>
            <a:fillRect/>
          </a:stretch>
        </p:blipFill>
        <p:spPr>
          <a:xfrm>
            <a:off x="11520992" y="4603560"/>
            <a:ext cx="300689" cy="300689"/>
          </a:xfrm>
          <a:prstGeom prst="rect">
            <a:avLst/>
          </a:prstGeom>
        </p:spPr>
      </p:pic>
      <p:sp>
        <p:nvSpPr>
          <p:cNvPr id="11" name="object 11"/>
          <p:cNvSpPr/>
          <p:nvPr/>
        </p:nvSpPr>
        <p:spPr>
          <a:xfrm>
            <a:off x="11520991" y="4603559"/>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12" name="object 12"/>
          <p:cNvPicPr/>
          <p:nvPr/>
        </p:nvPicPr>
        <p:blipFill>
          <a:blip r:embed="rId5" cstate="print"/>
          <a:stretch>
            <a:fillRect/>
          </a:stretch>
        </p:blipFill>
        <p:spPr>
          <a:xfrm>
            <a:off x="10517762" y="4349579"/>
            <a:ext cx="300689" cy="300689"/>
          </a:xfrm>
          <a:prstGeom prst="rect">
            <a:avLst/>
          </a:prstGeom>
        </p:spPr>
      </p:pic>
      <p:sp>
        <p:nvSpPr>
          <p:cNvPr id="13" name="object 13"/>
          <p:cNvSpPr/>
          <p:nvPr/>
        </p:nvSpPr>
        <p:spPr>
          <a:xfrm>
            <a:off x="10517761" y="4349578"/>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14" name="object 14"/>
          <p:cNvPicPr/>
          <p:nvPr/>
        </p:nvPicPr>
        <p:blipFill>
          <a:blip r:embed="rId5" cstate="print"/>
          <a:stretch>
            <a:fillRect/>
          </a:stretch>
        </p:blipFill>
        <p:spPr>
          <a:xfrm>
            <a:off x="10428869" y="3917809"/>
            <a:ext cx="300689" cy="300689"/>
          </a:xfrm>
          <a:prstGeom prst="rect">
            <a:avLst/>
          </a:prstGeom>
        </p:spPr>
      </p:pic>
      <p:sp>
        <p:nvSpPr>
          <p:cNvPr id="15" name="object 15"/>
          <p:cNvSpPr/>
          <p:nvPr/>
        </p:nvSpPr>
        <p:spPr>
          <a:xfrm>
            <a:off x="10428868" y="3917808"/>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16" name="object 16"/>
          <p:cNvPicPr/>
          <p:nvPr/>
        </p:nvPicPr>
        <p:blipFill>
          <a:blip r:embed="rId5" cstate="print"/>
          <a:stretch>
            <a:fillRect/>
          </a:stretch>
        </p:blipFill>
        <p:spPr>
          <a:xfrm>
            <a:off x="11305107" y="4070198"/>
            <a:ext cx="300689" cy="300689"/>
          </a:xfrm>
          <a:prstGeom prst="rect">
            <a:avLst/>
          </a:prstGeom>
        </p:spPr>
      </p:pic>
      <p:sp>
        <p:nvSpPr>
          <p:cNvPr id="17" name="object 17"/>
          <p:cNvSpPr/>
          <p:nvPr/>
        </p:nvSpPr>
        <p:spPr>
          <a:xfrm>
            <a:off x="11305106" y="4070197"/>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18" name="object 18"/>
          <p:cNvPicPr/>
          <p:nvPr/>
        </p:nvPicPr>
        <p:blipFill>
          <a:blip r:embed="rId5" cstate="print"/>
          <a:stretch>
            <a:fillRect/>
          </a:stretch>
        </p:blipFill>
        <p:spPr>
          <a:xfrm>
            <a:off x="12921876" y="5122809"/>
            <a:ext cx="300689" cy="300689"/>
          </a:xfrm>
          <a:prstGeom prst="rect">
            <a:avLst/>
          </a:prstGeom>
        </p:spPr>
      </p:pic>
      <p:sp>
        <p:nvSpPr>
          <p:cNvPr id="19" name="object 19"/>
          <p:cNvSpPr/>
          <p:nvPr/>
        </p:nvSpPr>
        <p:spPr>
          <a:xfrm>
            <a:off x="12921875" y="5122808"/>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20" name="object 20"/>
          <p:cNvPicPr/>
          <p:nvPr/>
        </p:nvPicPr>
        <p:blipFill>
          <a:blip r:embed="rId5" cstate="print"/>
          <a:stretch>
            <a:fillRect/>
          </a:stretch>
        </p:blipFill>
        <p:spPr>
          <a:xfrm>
            <a:off x="17451476" y="5124225"/>
            <a:ext cx="300689" cy="300689"/>
          </a:xfrm>
          <a:prstGeom prst="rect">
            <a:avLst/>
          </a:prstGeom>
        </p:spPr>
      </p:pic>
      <p:sp>
        <p:nvSpPr>
          <p:cNvPr id="21" name="object 21"/>
          <p:cNvSpPr/>
          <p:nvPr/>
        </p:nvSpPr>
        <p:spPr>
          <a:xfrm>
            <a:off x="17451475" y="5124224"/>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24" name="object 24"/>
          <p:cNvSpPr/>
          <p:nvPr/>
        </p:nvSpPr>
        <p:spPr>
          <a:xfrm>
            <a:off x="3670897" y="4917578"/>
            <a:ext cx="2213350" cy="676943"/>
          </a:xfrm>
          <a:custGeom>
            <a:avLst/>
            <a:gdLst/>
            <a:ahLst/>
            <a:cxnLst/>
            <a:rect l="l" t="t" r="r" b="b"/>
            <a:pathLst>
              <a:path w="1824989" h="558164">
                <a:moveTo>
                  <a:pt x="1824457" y="0"/>
                </a:moveTo>
                <a:lnTo>
                  <a:pt x="0" y="0"/>
                </a:lnTo>
                <a:lnTo>
                  <a:pt x="0" y="557888"/>
                </a:lnTo>
                <a:lnTo>
                  <a:pt x="1824457" y="557888"/>
                </a:lnTo>
                <a:lnTo>
                  <a:pt x="1824457" y="0"/>
                </a:lnTo>
                <a:close/>
              </a:path>
            </a:pathLst>
          </a:custGeom>
          <a:solidFill>
            <a:srgbClr val="DBD6CB"/>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25" name="object 25"/>
          <p:cNvSpPr txBox="1"/>
          <p:nvPr/>
        </p:nvSpPr>
        <p:spPr>
          <a:xfrm>
            <a:off x="748921" y="674615"/>
            <a:ext cx="3945370"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231F20"/>
                </a:solidFill>
                <a:latin typeface="DINOT-Bold"/>
                <a:cs typeface="DINOT-Bold"/>
              </a:rPr>
              <a:t>INTERNATIONAL</a:t>
            </a:r>
            <a:r>
              <a:rPr sz="2365" b="1" kern="1200" spc="431" baseline="0">
                <a:solidFill>
                  <a:srgbClr val="231F20"/>
                </a:solidFill>
                <a:latin typeface="DINOT-Bold"/>
                <a:cs typeface="DINOT-Bold"/>
              </a:rPr>
              <a:t> </a:t>
            </a:r>
            <a:r>
              <a:rPr sz="2365" b="1" kern="1200" spc="-12" baseline="0">
                <a:solidFill>
                  <a:srgbClr val="231F20"/>
                </a:solidFill>
                <a:latin typeface="DINOT-Bold"/>
                <a:cs typeface="DINOT-Bold"/>
              </a:rPr>
              <a:t>NETWORK</a:t>
            </a:r>
            <a:endParaRPr sz="2365" kern="1200" baseline="0">
              <a:latin typeface="DINOT-BoldItalic"/>
              <a:cs typeface="DINOT-BoldItalic"/>
            </a:endParaRPr>
          </a:p>
        </p:txBody>
      </p:sp>
      <p:sp>
        <p:nvSpPr>
          <p:cNvPr id="26" name="object 26"/>
          <p:cNvSpPr txBox="1"/>
          <p:nvPr/>
        </p:nvSpPr>
        <p:spPr>
          <a:xfrm>
            <a:off x="3670898" y="4917577"/>
            <a:ext cx="2213350" cy="336946"/>
          </a:xfrm>
          <a:prstGeom prst="rect">
            <a:avLst/>
          </a:prstGeom>
          <a:solidFill>
            <a:srgbClr val="DBD6CB"/>
          </a:solidFill>
        </p:spPr>
        <p:txBody>
          <a:bodyPr vert="horz" wrap="square" lIns="0" tIns="41587" rIns="0" bIns="0" rtlCol="0">
            <a:spAutoFit/>
          </a:bodyPr>
          <a:lstStyle/>
          <a:p>
            <a:pPr marL="102427" hangingPunct="1">
              <a:lnSpc>
                <a:spcPts val="2321"/>
              </a:lnSpc>
              <a:spcBef>
                <a:spcPts val="327"/>
              </a:spcBef>
              <a:tabLst/>
            </a:pPr>
            <a:r>
              <a:rPr sz="2001" b="1" kern="1200" baseline="0">
                <a:solidFill>
                  <a:srgbClr val="231F20"/>
                </a:solidFill>
                <a:latin typeface="DINOT-Bold"/>
                <a:cs typeface="DINOT-Bold"/>
              </a:rPr>
              <a:t>NORTH</a:t>
            </a:r>
            <a:r>
              <a:rPr sz="2001" b="1" kern="1200" spc="18" baseline="0">
                <a:solidFill>
                  <a:srgbClr val="231F20"/>
                </a:solidFill>
                <a:latin typeface="DINOT-Bold"/>
                <a:cs typeface="DINOT-Bold"/>
              </a:rPr>
              <a:t> </a:t>
            </a:r>
            <a:r>
              <a:rPr sz="2001" b="1" kern="1200" spc="-12" baseline="0">
                <a:solidFill>
                  <a:srgbClr val="231F20"/>
                </a:solidFill>
                <a:latin typeface="DINOT-Bold"/>
                <a:cs typeface="DINOT-Bold"/>
              </a:rPr>
              <a:t>AMERICA</a:t>
            </a:r>
            <a:endParaRPr sz="2001" kern="1200" baseline="0">
              <a:latin typeface="DINOT-BoldItalic"/>
              <a:cs typeface="DINOT-BoldItalic"/>
            </a:endParaRPr>
          </a:p>
        </p:txBody>
      </p:sp>
      <p:sp>
        <p:nvSpPr>
          <p:cNvPr id="27" name="object 27"/>
          <p:cNvSpPr txBox="1"/>
          <p:nvPr/>
        </p:nvSpPr>
        <p:spPr>
          <a:xfrm>
            <a:off x="3670898" y="5223206"/>
            <a:ext cx="2213350" cy="322680"/>
          </a:xfrm>
          <a:prstGeom prst="rect">
            <a:avLst/>
          </a:prstGeom>
        </p:spPr>
        <p:txBody>
          <a:bodyPr vert="horz" wrap="square" lIns="0" tIns="14632" rIns="0" bIns="0" rtlCol="0">
            <a:spAutoFit/>
          </a:bodyPr>
          <a:lstStyle/>
          <a:p>
            <a:pPr marL="190222" hangingPunct="1">
              <a:lnSpc>
                <a:spcPct val="100000"/>
              </a:lnSpc>
              <a:spcBef>
                <a:spcPts val="115"/>
              </a:spcBef>
              <a:tabLst/>
            </a:pPr>
            <a:r>
              <a:rPr sz="2001" b="1" kern="1200" baseline="0">
                <a:solidFill>
                  <a:srgbClr val="231F20"/>
                </a:solidFill>
                <a:latin typeface="DINOT-Bold"/>
                <a:cs typeface="DINOT-Bold"/>
              </a:rPr>
              <a:t>(LOS</a:t>
            </a:r>
            <a:r>
              <a:rPr sz="2001" b="1" kern="1200" spc="-12" baseline="0">
                <a:solidFill>
                  <a:srgbClr val="231F20"/>
                </a:solidFill>
                <a:latin typeface="DINOT-Bold"/>
                <a:cs typeface="DINOT-Bold"/>
              </a:rPr>
              <a:t> ANGELES)</a:t>
            </a:r>
            <a:endParaRPr sz="2001" kern="1200" baseline="0">
              <a:latin typeface="DINOT-BoldItalic"/>
              <a:cs typeface="DINOT-BoldItalic"/>
            </a:endParaRPr>
          </a:p>
        </p:txBody>
      </p:sp>
      <p:sp>
        <p:nvSpPr>
          <p:cNvPr id="28" name="object 28"/>
          <p:cNvSpPr txBox="1"/>
          <p:nvPr/>
        </p:nvSpPr>
        <p:spPr>
          <a:xfrm>
            <a:off x="9309823" y="4298164"/>
            <a:ext cx="1193700" cy="349898"/>
          </a:xfrm>
          <a:prstGeom prst="rect">
            <a:avLst/>
          </a:prstGeom>
          <a:solidFill>
            <a:srgbClr val="DBD6CB"/>
          </a:solidFill>
        </p:spPr>
        <p:txBody>
          <a:bodyPr vert="horz" wrap="square" lIns="0" tIns="41587" rIns="0" bIns="0" rtlCol="0">
            <a:spAutoFit/>
          </a:bodyPr>
          <a:lstStyle/>
          <a:p>
            <a:pPr marL="102427" hangingPunct="1">
              <a:lnSpc>
                <a:spcPct val="100000"/>
              </a:lnSpc>
              <a:spcBef>
                <a:spcPts val="327"/>
              </a:spcBef>
              <a:tabLst/>
            </a:pPr>
            <a:r>
              <a:rPr sz="2001" b="1" kern="1200" spc="-12" baseline="0">
                <a:solidFill>
                  <a:srgbClr val="231F20"/>
                </a:solidFill>
                <a:latin typeface="DINOT-Bold"/>
                <a:cs typeface="DINOT-Bold"/>
              </a:rPr>
              <a:t>FRANCE</a:t>
            </a:r>
            <a:endParaRPr sz="2001" kern="1200" baseline="0">
              <a:latin typeface="DINOT-BoldItalic"/>
              <a:cs typeface="DINOT-BoldItalic"/>
            </a:endParaRPr>
          </a:p>
        </p:txBody>
      </p:sp>
      <p:sp>
        <p:nvSpPr>
          <p:cNvPr id="29" name="object 29"/>
          <p:cNvSpPr txBox="1"/>
          <p:nvPr/>
        </p:nvSpPr>
        <p:spPr>
          <a:xfrm>
            <a:off x="11620540" y="4013807"/>
            <a:ext cx="1405752" cy="349898"/>
          </a:xfrm>
          <a:prstGeom prst="rect">
            <a:avLst/>
          </a:prstGeom>
          <a:solidFill>
            <a:srgbClr val="DBD6CB"/>
          </a:solidFill>
        </p:spPr>
        <p:txBody>
          <a:bodyPr vert="horz" wrap="square" lIns="0" tIns="41587" rIns="0" bIns="0" rtlCol="0">
            <a:spAutoFit/>
          </a:bodyPr>
          <a:lstStyle/>
          <a:p>
            <a:pPr marL="102427" hangingPunct="1">
              <a:lnSpc>
                <a:spcPct val="100000"/>
              </a:lnSpc>
              <a:spcBef>
                <a:spcPts val="327"/>
              </a:spcBef>
              <a:tabLst/>
            </a:pPr>
            <a:r>
              <a:rPr lang="en-US" sz="2001" b="1" kern="1200" baseline="0">
                <a:solidFill>
                  <a:srgbClr val="231F20"/>
                </a:solidFill>
                <a:latin typeface="DINOT-Bold"/>
                <a:cs typeface="DINOT-Bold"/>
              </a:rPr>
              <a:t>GERMANY</a:t>
            </a:r>
            <a:endParaRPr sz="2001" kern="1200" baseline="0">
              <a:latin typeface="DINOT-BoldItalic"/>
              <a:cs typeface="DINOT-BoldItalic"/>
            </a:endParaRPr>
          </a:p>
        </p:txBody>
      </p:sp>
      <p:sp>
        <p:nvSpPr>
          <p:cNvPr id="30" name="object 30"/>
          <p:cNvSpPr/>
          <p:nvPr/>
        </p:nvSpPr>
        <p:spPr>
          <a:xfrm>
            <a:off x="14609161" y="6658778"/>
            <a:ext cx="884878" cy="397387"/>
          </a:xfrm>
          <a:custGeom>
            <a:avLst/>
            <a:gdLst/>
            <a:ahLst/>
            <a:cxnLst/>
            <a:rect l="l" t="t" r="r" b="b"/>
            <a:pathLst>
              <a:path w="729615" h="327660">
                <a:moveTo>
                  <a:pt x="729391" y="0"/>
                </a:moveTo>
                <a:lnTo>
                  <a:pt x="0" y="0"/>
                </a:lnTo>
                <a:lnTo>
                  <a:pt x="0" y="327529"/>
                </a:lnTo>
                <a:lnTo>
                  <a:pt x="729391" y="327529"/>
                </a:lnTo>
                <a:lnTo>
                  <a:pt x="729391" y="0"/>
                </a:lnTo>
                <a:close/>
              </a:path>
            </a:pathLst>
          </a:custGeom>
          <a:solidFill>
            <a:srgbClr val="DBD6CB"/>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31" name="object 31"/>
          <p:cNvSpPr txBox="1"/>
          <p:nvPr/>
        </p:nvSpPr>
        <p:spPr>
          <a:xfrm>
            <a:off x="14609161" y="6658776"/>
            <a:ext cx="884878" cy="349898"/>
          </a:xfrm>
          <a:prstGeom prst="rect">
            <a:avLst/>
          </a:prstGeom>
        </p:spPr>
        <p:txBody>
          <a:bodyPr vert="horz" wrap="square" lIns="0" tIns="41587" rIns="0" bIns="0" rtlCol="0">
            <a:spAutoFit/>
          </a:bodyPr>
          <a:lstStyle/>
          <a:p>
            <a:pPr marL="102427" hangingPunct="1">
              <a:lnSpc>
                <a:spcPct val="100000"/>
              </a:lnSpc>
              <a:spcBef>
                <a:spcPts val="327"/>
              </a:spcBef>
              <a:tabLst/>
            </a:pPr>
            <a:r>
              <a:rPr sz="2001" b="1" kern="1200" spc="-12" baseline="0">
                <a:solidFill>
                  <a:srgbClr val="231F20"/>
                </a:solidFill>
                <a:latin typeface="DINOT-Bold"/>
                <a:cs typeface="DINOT-Bold"/>
              </a:rPr>
              <a:t>INDIA</a:t>
            </a:r>
            <a:endParaRPr sz="2001" kern="1200" baseline="0">
              <a:latin typeface="DINOT-BoldItalic"/>
              <a:cs typeface="DINOT-BoldItalic"/>
            </a:endParaRPr>
          </a:p>
        </p:txBody>
      </p:sp>
      <p:sp>
        <p:nvSpPr>
          <p:cNvPr id="32" name="object 32"/>
          <p:cNvSpPr txBox="1"/>
          <p:nvPr/>
        </p:nvSpPr>
        <p:spPr>
          <a:xfrm>
            <a:off x="20961269" y="8530726"/>
            <a:ext cx="2333491" cy="349898"/>
          </a:xfrm>
          <a:prstGeom prst="rect">
            <a:avLst/>
          </a:prstGeom>
          <a:solidFill>
            <a:srgbClr val="DBD6CB"/>
          </a:solidFill>
        </p:spPr>
        <p:txBody>
          <a:bodyPr vert="horz" wrap="square" lIns="0" tIns="41587" rIns="0" bIns="0" rtlCol="0">
            <a:spAutoFit/>
          </a:bodyPr>
          <a:lstStyle/>
          <a:p>
            <a:pPr marL="364271" hangingPunct="1">
              <a:lnSpc>
                <a:spcPct val="100000"/>
              </a:lnSpc>
              <a:spcBef>
                <a:spcPts val="327"/>
              </a:spcBef>
              <a:tabLst/>
            </a:pPr>
            <a:r>
              <a:rPr sz="2001" b="1" kern="1200" baseline="0">
                <a:solidFill>
                  <a:srgbClr val="231F20"/>
                </a:solidFill>
                <a:latin typeface="DINOT-Bold"/>
                <a:cs typeface="DINOT-Bold"/>
              </a:rPr>
              <a:t>HEAD</a:t>
            </a:r>
            <a:r>
              <a:rPr sz="2001" b="1" kern="1200" spc="55" baseline="0">
                <a:solidFill>
                  <a:srgbClr val="231F20"/>
                </a:solidFill>
                <a:latin typeface="DINOT-Bold"/>
                <a:cs typeface="DINOT-Bold"/>
              </a:rPr>
              <a:t> </a:t>
            </a:r>
            <a:r>
              <a:rPr sz="2001" b="1" kern="1200" spc="-12" baseline="0">
                <a:solidFill>
                  <a:srgbClr val="231F20"/>
                </a:solidFill>
                <a:latin typeface="DINOT-Bold"/>
                <a:cs typeface="DINOT-Bold"/>
              </a:rPr>
              <a:t>OFFICE</a:t>
            </a:r>
            <a:endParaRPr sz="2001" kern="1200" baseline="0">
              <a:latin typeface="DINOT-BoldItalic"/>
              <a:cs typeface="DINOT-BoldItalic"/>
            </a:endParaRPr>
          </a:p>
        </p:txBody>
      </p:sp>
      <p:sp>
        <p:nvSpPr>
          <p:cNvPr id="33" name="object 33"/>
          <p:cNvSpPr txBox="1"/>
          <p:nvPr/>
        </p:nvSpPr>
        <p:spPr>
          <a:xfrm>
            <a:off x="18421776" y="9814150"/>
            <a:ext cx="1575684" cy="349898"/>
          </a:xfrm>
          <a:prstGeom prst="rect">
            <a:avLst/>
          </a:prstGeom>
          <a:solidFill>
            <a:srgbClr val="DBD6CB"/>
          </a:solidFill>
        </p:spPr>
        <p:txBody>
          <a:bodyPr vert="horz" wrap="square" lIns="0" tIns="41587" rIns="0" bIns="0" rtlCol="0">
            <a:spAutoFit/>
          </a:bodyPr>
          <a:lstStyle/>
          <a:p>
            <a:pPr marL="102427" hangingPunct="1">
              <a:lnSpc>
                <a:spcPct val="100000"/>
              </a:lnSpc>
              <a:spcBef>
                <a:spcPts val="327"/>
              </a:spcBef>
              <a:tabLst/>
            </a:pPr>
            <a:r>
              <a:rPr sz="2001" b="1" kern="1200" spc="-12" baseline="0">
                <a:solidFill>
                  <a:srgbClr val="231F20"/>
                </a:solidFill>
                <a:latin typeface="DINOT-Bold"/>
                <a:cs typeface="DINOT-Bold"/>
              </a:rPr>
              <a:t>AUSTRALIA</a:t>
            </a:r>
            <a:endParaRPr sz="2001" kern="1200" baseline="0">
              <a:latin typeface="DINOT-BoldItalic"/>
              <a:cs typeface="DINOT-BoldItalic"/>
            </a:endParaRPr>
          </a:p>
        </p:txBody>
      </p:sp>
      <p:sp>
        <p:nvSpPr>
          <p:cNvPr id="34" name="object 34"/>
          <p:cNvSpPr/>
          <p:nvPr/>
        </p:nvSpPr>
        <p:spPr>
          <a:xfrm>
            <a:off x="15364009" y="5695931"/>
            <a:ext cx="2333491" cy="676944"/>
          </a:xfrm>
          <a:custGeom>
            <a:avLst/>
            <a:gdLst/>
            <a:ahLst/>
            <a:cxnLst/>
            <a:rect l="l" t="t" r="r" b="b"/>
            <a:pathLst>
              <a:path w="1924050" h="558164">
                <a:moveTo>
                  <a:pt x="1923595" y="0"/>
                </a:moveTo>
                <a:lnTo>
                  <a:pt x="0" y="0"/>
                </a:lnTo>
                <a:lnTo>
                  <a:pt x="0" y="557888"/>
                </a:lnTo>
                <a:lnTo>
                  <a:pt x="1923595" y="557888"/>
                </a:lnTo>
                <a:lnTo>
                  <a:pt x="1923595" y="0"/>
                </a:lnTo>
                <a:close/>
              </a:path>
            </a:pathLst>
          </a:custGeom>
          <a:solidFill>
            <a:srgbClr val="DBD6CB"/>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35" name="object 35"/>
          <p:cNvSpPr txBox="1"/>
          <p:nvPr/>
        </p:nvSpPr>
        <p:spPr>
          <a:xfrm>
            <a:off x="15451413" y="5722182"/>
            <a:ext cx="2162523" cy="604680"/>
          </a:xfrm>
          <a:prstGeom prst="rect">
            <a:avLst/>
          </a:prstGeom>
        </p:spPr>
        <p:txBody>
          <a:bodyPr vert="horz" wrap="square" lIns="0" tIns="14632" rIns="0" bIns="0" rtlCol="0">
            <a:spAutoFit/>
          </a:bodyPr>
          <a:lstStyle/>
          <a:p>
            <a:pPr algn="ctr" hangingPunct="1">
              <a:lnSpc>
                <a:spcPts val="2298"/>
              </a:lnSpc>
              <a:spcBef>
                <a:spcPts val="115"/>
              </a:spcBef>
              <a:tabLst/>
            </a:pPr>
            <a:r>
              <a:rPr sz="2001" b="1" kern="1200" baseline="0">
                <a:solidFill>
                  <a:srgbClr val="231F20"/>
                </a:solidFill>
                <a:latin typeface="DINOT-Bold"/>
                <a:cs typeface="DINOT-Bold"/>
              </a:rPr>
              <a:t>HONG</a:t>
            </a:r>
            <a:r>
              <a:rPr sz="2001" b="1" kern="1200" spc="55" baseline="0">
                <a:solidFill>
                  <a:srgbClr val="231F20"/>
                </a:solidFill>
                <a:latin typeface="DINOT-Bold"/>
                <a:cs typeface="DINOT-Bold"/>
              </a:rPr>
              <a:t> </a:t>
            </a:r>
            <a:r>
              <a:rPr sz="2001" b="1" kern="1200" spc="-12" baseline="0">
                <a:solidFill>
                  <a:srgbClr val="231F20"/>
                </a:solidFill>
                <a:latin typeface="DINOT-Bold"/>
                <a:cs typeface="DINOT-Bold"/>
              </a:rPr>
              <a:t>KONG/</a:t>
            </a:r>
            <a:endParaRPr sz="2001" kern="1200" baseline="0">
              <a:latin typeface="DINOT-BoldItalic"/>
              <a:cs typeface="DINOT-BoldItalic"/>
            </a:endParaRPr>
          </a:p>
          <a:p>
            <a:pPr algn="ctr" hangingPunct="1">
              <a:lnSpc>
                <a:spcPts val="2298"/>
              </a:lnSpc>
              <a:spcBef>
                <a:spcPts val="0"/>
              </a:spcBef>
              <a:tabLst/>
            </a:pPr>
            <a:r>
              <a:rPr sz="2001" b="1" kern="1200" baseline="0">
                <a:solidFill>
                  <a:srgbClr val="231F20"/>
                </a:solidFill>
                <a:latin typeface="DINOT-Bold"/>
                <a:cs typeface="DINOT-Bold"/>
              </a:rPr>
              <a:t>SOUTH</a:t>
            </a:r>
            <a:r>
              <a:rPr sz="2001" b="1" kern="1200" spc="49" baseline="0">
                <a:solidFill>
                  <a:srgbClr val="231F20"/>
                </a:solidFill>
                <a:latin typeface="DINOT-Bold"/>
                <a:cs typeface="DINOT-Bold"/>
              </a:rPr>
              <a:t> </a:t>
            </a:r>
            <a:r>
              <a:rPr sz="2001" b="1" kern="1200" baseline="0">
                <a:solidFill>
                  <a:srgbClr val="231F20"/>
                </a:solidFill>
                <a:latin typeface="DINOT-Bold"/>
                <a:cs typeface="DINOT-Bold"/>
              </a:rPr>
              <a:t>EAST</a:t>
            </a:r>
            <a:r>
              <a:rPr sz="2001" b="1" kern="1200" spc="55" baseline="0">
                <a:solidFill>
                  <a:srgbClr val="231F20"/>
                </a:solidFill>
                <a:latin typeface="DINOT-Bold"/>
                <a:cs typeface="DINOT-Bold"/>
              </a:rPr>
              <a:t> </a:t>
            </a:r>
            <a:r>
              <a:rPr sz="2001" b="1" kern="1200" spc="-24" baseline="0">
                <a:solidFill>
                  <a:srgbClr val="231F20"/>
                </a:solidFill>
                <a:latin typeface="DINOT-Bold"/>
                <a:cs typeface="DINOT-Bold"/>
              </a:rPr>
              <a:t>ASIA</a:t>
            </a:r>
            <a:endParaRPr sz="2001" kern="1200" baseline="0">
              <a:latin typeface="DINOT-BoldItalic"/>
              <a:cs typeface="DINOT-BoldItalic"/>
            </a:endParaRPr>
          </a:p>
        </p:txBody>
      </p:sp>
      <p:pic>
        <p:nvPicPr>
          <p:cNvPr id="38" name="object 38"/>
          <p:cNvPicPr/>
          <p:nvPr/>
        </p:nvPicPr>
        <p:blipFill>
          <a:blip r:embed="rId6" cstate="print"/>
          <a:stretch>
            <a:fillRect/>
          </a:stretch>
        </p:blipFill>
        <p:spPr>
          <a:xfrm>
            <a:off x="780249" y="11840912"/>
            <a:ext cx="300689" cy="300689"/>
          </a:xfrm>
          <a:prstGeom prst="rect">
            <a:avLst/>
          </a:prstGeom>
        </p:spPr>
      </p:pic>
      <p:sp>
        <p:nvSpPr>
          <p:cNvPr id="39" name="object 39"/>
          <p:cNvSpPr/>
          <p:nvPr/>
        </p:nvSpPr>
        <p:spPr>
          <a:xfrm>
            <a:off x="780248" y="11840911"/>
            <a:ext cx="301120" cy="301120"/>
          </a:xfrm>
          <a:custGeom>
            <a:avLst/>
            <a:gdLst/>
            <a:ahLst/>
            <a:cxnLst/>
            <a:rect l="l" t="t" r="r" b="b"/>
            <a:pathLst>
              <a:path w="248284" h="248284">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40" name="object 40"/>
          <p:cNvPicPr/>
          <p:nvPr/>
        </p:nvPicPr>
        <p:blipFill>
          <a:blip r:embed="rId5" cstate="print"/>
          <a:stretch>
            <a:fillRect/>
          </a:stretch>
        </p:blipFill>
        <p:spPr>
          <a:xfrm>
            <a:off x="3304670" y="5543295"/>
            <a:ext cx="300689" cy="300689"/>
          </a:xfrm>
          <a:prstGeom prst="rect">
            <a:avLst/>
          </a:prstGeom>
        </p:spPr>
      </p:pic>
      <p:sp>
        <p:nvSpPr>
          <p:cNvPr id="41" name="object 41"/>
          <p:cNvSpPr/>
          <p:nvPr/>
        </p:nvSpPr>
        <p:spPr>
          <a:xfrm>
            <a:off x="3304669" y="5543294"/>
            <a:ext cx="301120" cy="301120"/>
          </a:xfrm>
          <a:custGeom>
            <a:avLst/>
            <a:gdLst/>
            <a:ahLst/>
            <a:cxnLst/>
            <a:rect l="l" t="t" r="r" b="b"/>
            <a:pathLst>
              <a:path w="248285"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42" name="object 42"/>
          <p:cNvPicPr/>
          <p:nvPr/>
        </p:nvPicPr>
        <p:blipFill>
          <a:blip r:embed="rId7" cstate="print"/>
          <a:stretch>
            <a:fillRect/>
          </a:stretch>
        </p:blipFill>
        <p:spPr>
          <a:xfrm>
            <a:off x="3410566" y="5649194"/>
            <a:ext cx="88894" cy="88894"/>
          </a:xfrm>
          <a:prstGeom prst="rect">
            <a:avLst/>
          </a:prstGeom>
        </p:spPr>
      </p:pic>
      <p:pic>
        <p:nvPicPr>
          <p:cNvPr id="43" name="object 43"/>
          <p:cNvPicPr/>
          <p:nvPr/>
        </p:nvPicPr>
        <p:blipFill>
          <a:blip r:embed="rId8" cstate="print"/>
          <a:stretch>
            <a:fillRect/>
          </a:stretch>
        </p:blipFill>
        <p:spPr>
          <a:xfrm>
            <a:off x="11626889" y="4709459"/>
            <a:ext cx="88894" cy="88894"/>
          </a:xfrm>
          <a:prstGeom prst="rect">
            <a:avLst/>
          </a:prstGeom>
        </p:spPr>
      </p:pic>
      <p:pic>
        <p:nvPicPr>
          <p:cNvPr id="44" name="object 44"/>
          <p:cNvPicPr/>
          <p:nvPr/>
        </p:nvPicPr>
        <p:blipFill>
          <a:blip r:embed="rId7" cstate="print"/>
          <a:stretch>
            <a:fillRect/>
          </a:stretch>
        </p:blipFill>
        <p:spPr>
          <a:xfrm>
            <a:off x="10623660" y="4455478"/>
            <a:ext cx="88894" cy="88894"/>
          </a:xfrm>
          <a:prstGeom prst="rect">
            <a:avLst/>
          </a:prstGeom>
        </p:spPr>
      </p:pic>
      <p:pic>
        <p:nvPicPr>
          <p:cNvPr id="45" name="object 45"/>
          <p:cNvPicPr/>
          <p:nvPr/>
        </p:nvPicPr>
        <p:blipFill>
          <a:blip r:embed="rId9" cstate="print"/>
          <a:stretch>
            <a:fillRect/>
          </a:stretch>
        </p:blipFill>
        <p:spPr>
          <a:xfrm>
            <a:off x="10534766" y="4023707"/>
            <a:ext cx="88894" cy="88894"/>
          </a:xfrm>
          <a:prstGeom prst="rect">
            <a:avLst/>
          </a:prstGeom>
        </p:spPr>
      </p:pic>
      <p:pic>
        <p:nvPicPr>
          <p:cNvPr id="46" name="object 46"/>
          <p:cNvPicPr/>
          <p:nvPr/>
        </p:nvPicPr>
        <p:blipFill>
          <a:blip r:embed="rId7" cstate="print"/>
          <a:stretch>
            <a:fillRect/>
          </a:stretch>
        </p:blipFill>
        <p:spPr>
          <a:xfrm>
            <a:off x="11411004" y="4176097"/>
            <a:ext cx="88894" cy="88894"/>
          </a:xfrm>
          <a:prstGeom prst="rect">
            <a:avLst/>
          </a:prstGeom>
        </p:spPr>
      </p:pic>
      <p:pic>
        <p:nvPicPr>
          <p:cNvPr id="47" name="object 47"/>
          <p:cNvPicPr/>
          <p:nvPr/>
        </p:nvPicPr>
        <p:blipFill>
          <a:blip r:embed="rId7" cstate="print"/>
          <a:stretch>
            <a:fillRect/>
          </a:stretch>
        </p:blipFill>
        <p:spPr>
          <a:xfrm>
            <a:off x="13027771" y="5228697"/>
            <a:ext cx="88894" cy="88894"/>
          </a:xfrm>
          <a:prstGeom prst="rect">
            <a:avLst/>
          </a:prstGeom>
        </p:spPr>
      </p:pic>
      <p:pic>
        <p:nvPicPr>
          <p:cNvPr id="48" name="object 48"/>
          <p:cNvPicPr/>
          <p:nvPr/>
        </p:nvPicPr>
        <p:blipFill>
          <a:blip r:embed="rId5" cstate="print"/>
          <a:stretch>
            <a:fillRect/>
          </a:stretch>
        </p:blipFill>
        <p:spPr>
          <a:xfrm>
            <a:off x="18340413" y="5098826"/>
            <a:ext cx="300689" cy="300689"/>
          </a:xfrm>
          <a:prstGeom prst="rect">
            <a:avLst/>
          </a:prstGeom>
        </p:spPr>
      </p:pic>
      <p:sp>
        <p:nvSpPr>
          <p:cNvPr id="49" name="object 49"/>
          <p:cNvSpPr/>
          <p:nvPr/>
        </p:nvSpPr>
        <p:spPr>
          <a:xfrm>
            <a:off x="18340412" y="5098825"/>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50" name="object 50"/>
          <p:cNvPicPr/>
          <p:nvPr/>
        </p:nvPicPr>
        <p:blipFill>
          <a:blip r:embed="rId7" cstate="print"/>
          <a:stretch>
            <a:fillRect/>
          </a:stretch>
        </p:blipFill>
        <p:spPr>
          <a:xfrm>
            <a:off x="18446311" y="5204725"/>
            <a:ext cx="88894" cy="88894"/>
          </a:xfrm>
          <a:prstGeom prst="rect">
            <a:avLst/>
          </a:prstGeom>
        </p:spPr>
      </p:pic>
      <p:pic>
        <p:nvPicPr>
          <p:cNvPr id="51" name="object 51"/>
          <p:cNvPicPr/>
          <p:nvPr/>
        </p:nvPicPr>
        <p:blipFill>
          <a:blip r:embed="rId8" cstate="print"/>
          <a:stretch>
            <a:fillRect/>
          </a:stretch>
        </p:blipFill>
        <p:spPr>
          <a:xfrm>
            <a:off x="17557374" y="5230123"/>
            <a:ext cx="88894" cy="88894"/>
          </a:xfrm>
          <a:prstGeom prst="rect">
            <a:avLst/>
          </a:prstGeom>
        </p:spPr>
      </p:pic>
      <p:pic>
        <p:nvPicPr>
          <p:cNvPr id="52" name="object 52"/>
          <p:cNvPicPr/>
          <p:nvPr/>
        </p:nvPicPr>
        <p:blipFill>
          <a:blip r:embed="rId5" cstate="print"/>
          <a:stretch>
            <a:fillRect/>
          </a:stretch>
        </p:blipFill>
        <p:spPr>
          <a:xfrm>
            <a:off x="19038865" y="5162321"/>
            <a:ext cx="300689" cy="300689"/>
          </a:xfrm>
          <a:prstGeom prst="rect">
            <a:avLst/>
          </a:prstGeom>
        </p:spPr>
      </p:pic>
      <p:sp>
        <p:nvSpPr>
          <p:cNvPr id="53" name="object 53"/>
          <p:cNvSpPr/>
          <p:nvPr/>
        </p:nvSpPr>
        <p:spPr>
          <a:xfrm>
            <a:off x="19038864" y="5162320"/>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54" name="object 54"/>
          <p:cNvSpPr txBox="1"/>
          <p:nvPr/>
        </p:nvSpPr>
        <p:spPr>
          <a:xfrm>
            <a:off x="15203709" y="5055997"/>
            <a:ext cx="2182545" cy="349898"/>
          </a:xfrm>
          <a:prstGeom prst="rect">
            <a:avLst/>
          </a:prstGeom>
          <a:solidFill>
            <a:srgbClr val="DBD6CB"/>
          </a:solidFill>
        </p:spPr>
        <p:txBody>
          <a:bodyPr vert="horz" wrap="square" lIns="0" tIns="41587" rIns="0" bIns="0" rtlCol="0">
            <a:spAutoFit/>
          </a:bodyPr>
          <a:lstStyle/>
          <a:p>
            <a:pPr marL="102427" hangingPunct="1">
              <a:lnSpc>
                <a:spcPct val="100000"/>
              </a:lnSpc>
              <a:spcBef>
                <a:spcPts val="327"/>
              </a:spcBef>
              <a:tabLst/>
            </a:pPr>
            <a:r>
              <a:rPr sz="2001" b="1" kern="1200" baseline="0">
                <a:solidFill>
                  <a:srgbClr val="231F20"/>
                </a:solidFill>
                <a:latin typeface="DINOT-Bold"/>
                <a:cs typeface="DINOT-Bold"/>
              </a:rPr>
              <a:t>CHINA</a:t>
            </a:r>
            <a:r>
              <a:rPr sz="2001" b="1" kern="1200" spc="55" baseline="0">
                <a:solidFill>
                  <a:srgbClr val="231F20"/>
                </a:solidFill>
                <a:latin typeface="DINOT-Bold"/>
                <a:cs typeface="DINOT-Bold"/>
              </a:rPr>
              <a:t> </a:t>
            </a:r>
            <a:r>
              <a:rPr sz="2001" b="1" kern="1200" spc="-12" baseline="0">
                <a:solidFill>
                  <a:srgbClr val="231F20"/>
                </a:solidFill>
                <a:latin typeface="DINOT-Bold"/>
                <a:cs typeface="DINOT-Bold"/>
              </a:rPr>
              <a:t>(BEIJING)</a:t>
            </a:r>
            <a:endParaRPr sz="2001" kern="1200" baseline="0">
              <a:latin typeface="DINOT-BoldItalic"/>
              <a:cs typeface="DINOT-BoldItalic"/>
            </a:endParaRPr>
          </a:p>
        </p:txBody>
      </p:sp>
      <p:sp>
        <p:nvSpPr>
          <p:cNvPr id="55" name="object 55"/>
          <p:cNvSpPr txBox="1"/>
          <p:nvPr/>
        </p:nvSpPr>
        <p:spPr>
          <a:xfrm>
            <a:off x="19363707" y="5114057"/>
            <a:ext cx="998856" cy="349898"/>
          </a:xfrm>
          <a:prstGeom prst="rect">
            <a:avLst/>
          </a:prstGeom>
          <a:solidFill>
            <a:srgbClr val="DBD6CB"/>
          </a:solidFill>
        </p:spPr>
        <p:txBody>
          <a:bodyPr vert="horz" wrap="square" lIns="0" tIns="41587" rIns="0" bIns="0" rtlCol="0">
            <a:spAutoFit/>
          </a:bodyPr>
          <a:lstStyle/>
          <a:p>
            <a:pPr marL="102427" hangingPunct="1">
              <a:lnSpc>
                <a:spcPct val="100000"/>
              </a:lnSpc>
              <a:spcBef>
                <a:spcPts val="327"/>
              </a:spcBef>
              <a:tabLst/>
            </a:pPr>
            <a:r>
              <a:rPr sz="2001" b="1" kern="1200" spc="-24" baseline="0">
                <a:solidFill>
                  <a:srgbClr val="231F20"/>
                </a:solidFill>
                <a:latin typeface="DINOT-Bold"/>
                <a:cs typeface="DINOT-Bold"/>
              </a:rPr>
              <a:t>JAPAN</a:t>
            </a:r>
            <a:endParaRPr sz="2001" kern="1200" baseline="0">
              <a:latin typeface="DINOT-BoldItalic"/>
              <a:cs typeface="DINOT-BoldItalic"/>
            </a:endParaRPr>
          </a:p>
        </p:txBody>
      </p:sp>
      <p:pic>
        <p:nvPicPr>
          <p:cNvPr id="57" name="object 57"/>
          <p:cNvPicPr/>
          <p:nvPr/>
        </p:nvPicPr>
        <p:blipFill>
          <a:blip r:embed="rId7" cstate="print"/>
          <a:stretch>
            <a:fillRect/>
          </a:stretch>
        </p:blipFill>
        <p:spPr>
          <a:xfrm>
            <a:off x="19144761" y="5268220"/>
            <a:ext cx="88894" cy="88894"/>
          </a:xfrm>
          <a:prstGeom prst="rect">
            <a:avLst/>
          </a:prstGeom>
        </p:spPr>
      </p:pic>
      <p:pic>
        <p:nvPicPr>
          <p:cNvPr id="59" name="object 59"/>
          <p:cNvPicPr/>
          <p:nvPr/>
        </p:nvPicPr>
        <p:blipFill>
          <a:blip r:embed="rId5" cstate="print"/>
          <a:stretch>
            <a:fillRect/>
          </a:stretch>
        </p:blipFill>
        <p:spPr>
          <a:xfrm>
            <a:off x="15368822" y="6521127"/>
            <a:ext cx="300689" cy="300689"/>
          </a:xfrm>
          <a:prstGeom prst="rect">
            <a:avLst/>
          </a:prstGeom>
        </p:spPr>
      </p:pic>
      <p:sp>
        <p:nvSpPr>
          <p:cNvPr id="60" name="object 60"/>
          <p:cNvSpPr/>
          <p:nvPr/>
        </p:nvSpPr>
        <p:spPr>
          <a:xfrm>
            <a:off x="15368821" y="6521127"/>
            <a:ext cx="301120" cy="301121"/>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61" name="object 61"/>
          <p:cNvPicPr/>
          <p:nvPr/>
        </p:nvPicPr>
        <p:blipFill>
          <a:blip r:embed="rId8" cstate="print"/>
          <a:stretch>
            <a:fillRect/>
          </a:stretch>
        </p:blipFill>
        <p:spPr>
          <a:xfrm>
            <a:off x="15474718" y="6627025"/>
            <a:ext cx="88894" cy="88894"/>
          </a:xfrm>
          <a:prstGeom prst="rect">
            <a:avLst/>
          </a:prstGeom>
        </p:spPr>
      </p:pic>
      <p:sp>
        <p:nvSpPr>
          <p:cNvPr id="62" name="object 62"/>
          <p:cNvSpPr/>
          <p:nvPr/>
        </p:nvSpPr>
        <p:spPr>
          <a:xfrm>
            <a:off x="20000959" y="9542166"/>
            <a:ext cx="1490970" cy="1136711"/>
          </a:xfrm>
          <a:custGeom>
            <a:avLst/>
            <a:gdLst/>
            <a:ahLst/>
            <a:cxnLst/>
            <a:rect l="l" t="t" r="r" b="b"/>
            <a:pathLst>
              <a:path w="1229359" h="937259">
                <a:moveTo>
                  <a:pt x="1229334" y="0"/>
                </a:moveTo>
                <a:lnTo>
                  <a:pt x="753233" y="0"/>
                </a:lnTo>
                <a:lnTo>
                  <a:pt x="0" y="937123"/>
                </a:lnTo>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63" name="object 63"/>
          <p:cNvSpPr/>
          <p:nvPr/>
        </p:nvSpPr>
        <p:spPr>
          <a:xfrm>
            <a:off x="22094999" y="8939075"/>
            <a:ext cx="592229" cy="1184459"/>
          </a:xfrm>
          <a:custGeom>
            <a:avLst/>
            <a:gdLst/>
            <a:ahLst/>
            <a:cxnLst/>
            <a:rect l="l" t="t" r="r" b="b"/>
            <a:pathLst>
              <a:path w="488315" h="976629">
                <a:moveTo>
                  <a:pt x="0" y="0"/>
                </a:moveTo>
                <a:lnTo>
                  <a:pt x="0" y="976221"/>
                </a:lnTo>
                <a:lnTo>
                  <a:pt x="47009" y="973987"/>
                </a:lnTo>
                <a:lnTo>
                  <a:pt x="92754" y="967420"/>
                </a:lnTo>
                <a:lnTo>
                  <a:pt x="137031" y="956725"/>
                </a:lnTo>
                <a:lnTo>
                  <a:pt x="179634" y="942106"/>
                </a:lnTo>
                <a:lnTo>
                  <a:pt x="220359" y="923769"/>
                </a:lnTo>
                <a:lnTo>
                  <a:pt x="259001" y="901917"/>
                </a:lnTo>
                <a:lnTo>
                  <a:pt x="295357" y="876756"/>
                </a:lnTo>
                <a:lnTo>
                  <a:pt x="329220" y="848489"/>
                </a:lnTo>
                <a:lnTo>
                  <a:pt x="360388" y="817322"/>
                </a:lnTo>
                <a:lnTo>
                  <a:pt x="388655" y="783459"/>
                </a:lnTo>
                <a:lnTo>
                  <a:pt x="413816" y="747104"/>
                </a:lnTo>
                <a:lnTo>
                  <a:pt x="435668" y="708463"/>
                </a:lnTo>
                <a:lnTo>
                  <a:pt x="454006" y="667739"/>
                </a:lnTo>
                <a:lnTo>
                  <a:pt x="468624" y="625137"/>
                </a:lnTo>
                <a:lnTo>
                  <a:pt x="479319" y="580862"/>
                </a:lnTo>
                <a:lnTo>
                  <a:pt x="485886" y="535118"/>
                </a:lnTo>
                <a:lnTo>
                  <a:pt x="488121" y="488110"/>
                </a:lnTo>
                <a:lnTo>
                  <a:pt x="485886" y="441101"/>
                </a:lnTo>
                <a:lnTo>
                  <a:pt x="479319" y="395356"/>
                </a:lnTo>
                <a:lnTo>
                  <a:pt x="468624" y="351080"/>
                </a:lnTo>
                <a:lnTo>
                  <a:pt x="454006" y="308478"/>
                </a:lnTo>
                <a:lnTo>
                  <a:pt x="435668" y="267753"/>
                </a:lnTo>
                <a:lnTo>
                  <a:pt x="413816" y="229112"/>
                </a:lnTo>
                <a:lnTo>
                  <a:pt x="388655" y="192757"/>
                </a:lnTo>
                <a:lnTo>
                  <a:pt x="360388" y="158894"/>
                </a:lnTo>
                <a:lnTo>
                  <a:pt x="329220" y="127728"/>
                </a:lnTo>
                <a:lnTo>
                  <a:pt x="295357" y="99462"/>
                </a:lnTo>
                <a:lnTo>
                  <a:pt x="259001" y="74301"/>
                </a:lnTo>
                <a:lnTo>
                  <a:pt x="220359" y="52450"/>
                </a:lnTo>
                <a:lnTo>
                  <a:pt x="179634" y="34113"/>
                </a:lnTo>
                <a:lnTo>
                  <a:pt x="137031" y="19495"/>
                </a:lnTo>
                <a:lnTo>
                  <a:pt x="92754" y="8801"/>
                </a:lnTo>
                <a:lnTo>
                  <a:pt x="47009" y="2234"/>
                </a:lnTo>
                <a:lnTo>
                  <a:pt x="0" y="0"/>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64" name="object 64"/>
          <p:cNvSpPr/>
          <p:nvPr/>
        </p:nvSpPr>
        <p:spPr>
          <a:xfrm>
            <a:off x="22094999" y="8939075"/>
            <a:ext cx="592229" cy="1184459"/>
          </a:xfrm>
          <a:custGeom>
            <a:avLst/>
            <a:gdLst/>
            <a:ahLst/>
            <a:cxnLst/>
            <a:rect l="l" t="t" r="r" b="b"/>
            <a:pathLst>
              <a:path w="488315" h="976629">
                <a:moveTo>
                  <a:pt x="0" y="976221"/>
                </a:moveTo>
                <a:lnTo>
                  <a:pt x="47009" y="973987"/>
                </a:lnTo>
                <a:lnTo>
                  <a:pt x="92754" y="967420"/>
                </a:lnTo>
                <a:lnTo>
                  <a:pt x="137031" y="956725"/>
                </a:lnTo>
                <a:lnTo>
                  <a:pt x="179634" y="942106"/>
                </a:lnTo>
                <a:lnTo>
                  <a:pt x="220359" y="923769"/>
                </a:lnTo>
                <a:lnTo>
                  <a:pt x="259001" y="901917"/>
                </a:lnTo>
                <a:lnTo>
                  <a:pt x="295357" y="876756"/>
                </a:lnTo>
                <a:lnTo>
                  <a:pt x="329220" y="848489"/>
                </a:lnTo>
                <a:lnTo>
                  <a:pt x="360388" y="817322"/>
                </a:lnTo>
                <a:lnTo>
                  <a:pt x="388655" y="783459"/>
                </a:lnTo>
                <a:lnTo>
                  <a:pt x="413816" y="747104"/>
                </a:lnTo>
                <a:lnTo>
                  <a:pt x="435668" y="708463"/>
                </a:lnTo>
                <a:lnTo>
                  <a:pt x="454006" y="667739"/>
                </a:lnTo>
                <a:lnTo>
                  <a:pt x="468624" y="625137"/>
                </a:lnTo>
                <a:lnTo>
                  <a:pt x="479319" y="580862"/>
                </a:lnTo>
                <a:lnTo>
                  <a:pt x="485886" y="535118"/>
                </a:lnTo>
                <a:lnTo>
                  <a:pt x="488121" y="488110"/>
                </a:lnTo>
                <a:lnTo>
                  <a:pt x="485886" y="441101"/>
                </a:lnTo>
                <a:lnTo>
                  <a:pt x="479319" y="395356"/>
                </a:lnTo>
                <a:lnTo>
                  <a:pt x="468624" y="351080"/>
                </a:lnTo>
                <a:lnTo>
                  <a:pt x="454006" y="308478"/>
                </a:lnTo>
                <a:lnTo>
                  <a:pt x="435668" y="267753"/>
                </a:lnTo>
                <a:lnTo>
                  <a:pt x="413816" y="229112"/>
                </a:lnTo>
                <a:lnTo>
                  <a:pt x="388655" y="192757"/>
                </a:lnTo>
                <a:lnTo>
                  <a:pt x="360388" y="158894"/>
                </a:lnTo>
                <a:lnTo>
                  <a:pt x="329220" y="127728"/>
                </a:lnTo>
                <a:lnTo>
                  <a:pt x="295357" y="99462"/>
                </a:lnTo>
                <a:lnTo>
                  <a:pt x="259001" y="74301"/>
                </a:lnTo>
                <a:lnTo>
                  <a:pt x="220359" y="52450"/>
                </a:lnTo>
                <a:lnTo>
                  <a:pt x="179634" y="34113"/>
                </a:lnTo>
                <a:lnTo>
                  <a:pt x="137031" y="19495"/>
                </a:lnTo>
                <a:lnTo>
                  <a:pt x="92754" y="8801"/>
                </a:lnTo>
                <a:lnTo>
                  <a:pt x="47009" y="2234"/>
                </a:lnTo>
                <a:lnTo>
                  <a:pt x="0" y="0"/>
                </a:lnTo>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65" name="object 65"/>
          <p:cNvSpPr/>
          <p:nvPr/>
        </p:nvSpPr>
        <p:spPr>
          <a:xfrm>
            <a:off x="21503005" y="8939070"/>
            <a:ext cx="592229" cy="1184459"/>
          </a:xfrm>
          <a:custGeom>
            <a:avLst/>
            <a:gdLst/>
            <a:ahLst/>
            <a:cxnLst/>
            <a:rect l="l" t="t" r="r" b="b"/>
            <a:pathLst>
              <a:path w="488315" h="976629">
                <a:moveTo>
                  <a:pt x="488121" y="0"/>
                </a:moveTo>
                <a:lnTo>
                  <a:pt x="441111" y="2234"/>
                </a:lnTo>
                <a:lnTo>
                  <a:pt x="395366" y="8801"/>
                </a:lnTo>
                <a:lnTo>
                  <a:pt x="351090" y="19495"/>
                </a:lnTo>
                <a:lnTo>
                  <a:pt x="308487" y="34113"/>
                </a:lnTo>
                <a:lnTo>
                  <a:pt x="267762" y="52450"/>
                </a:lnTo>
                <a:lnTo>
                  <a:pt x="229119" y="74301"/>
                </a:lnTo>
                <a:lnTo>
                  <a:pt x="192764" y="99462"/>
                </a:lnTo>
                <a:lnTo>
                  <a:pt x="158900" y="127728"/>
                </a:lnTo>
                <a:lnTo>
                  <a:pt x="127732" y="158894"/>
                </a:lnTo>
                <a:lnTo>
                  <a:pt x="99465" y="192757"/>
                </a:lnTo>
                <a:lnTo>
                  <a:pt x="74304" y="229112"/>
                </a:lnTo>
                <a:lnTo>
                  <a:pt x="52452" y="267753"/>
                </a:lnTo>
                <a:lnTo>
                  <a:pt x="34115" y="308478"/>
                </a:lnTo>
                <a:lnTo>
                  <a:pt x="19496" y="351080"/>
                </a:lnTo>
                <a:lnTo>
                  <a:pt x="8801" y="395356"/>
                </a:lnTo>
                <a:lnTo>
                  <a:pt x="2234" y="441101"/>
                </a:lnTo>
                <a:lnTo>
                  <a:pt x="0" y="488110"/>
                </a:lnTo>
                <a:lnTo>
                  <a:pt x="2234" y="535118"/>
                </a:lnTo>
                <a:lnTo>
                  <a:pt x="8801" y="580862"/>
                </a:lnTo>
                <a:lnTo>
                  <a:pt x="19496" y="625137"/>
                </a:lnTo>
                <a:lnTo>
                  <a:pt x="34115" y="667739"/>
                </a:lnTo>
                <a:lnTo>
                  <a:pt x="52452" y="708463"/>
                </a:lnTo>
                <a:lnTo>
                  <a:pt x="74304" y="747104"/>
                </a:lnTo>
                <a:lnTo>
                  <a:pt x="99465" y="783459"/>
                </a:lnTo>
                <a:lnTo>
                  <a:pt x="127732" y="817322"/>
                </a:lnTo>
                <a:lnTo>
                  <a:pt x="158900" y="848489"/>
                </a:lnTo>
                <a:lnTo>
                  <a:pt x="192764" y="876756"/>
                </a:lnTo>
                <a:lnTo>
                  <a:pt x="229119" y="901917"/>
                </a:lnTo>
                <a:lnTo>
                  <a:pt x="267762" y="923769"/>
                </a:lnTo>
                <a:lnTo>
                  <a:pt x="308487" y="942106"/>
                </a:lnTo>
                <a:lnTo>
                  <a:pt x="351090" y="956725"/>
                </a:lnTo>
                <a:lnTo>
                  <a:pt x="395366" y="967420"/>
                </a:lnTo>
                <a:lnTo>
                  <a:pt x="441111" y="973987"/>
                </a:lnTo>
                <a:lnTo>
                  <a:pt x="488121" y="976221"/>
                </a:lnTo>
                <a:lnTo>
                  <a:pt x="488121" y="0"/>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66" name="object 66"/>
          <p:cNvSpPr/>
          <p:nvPr/>
        </p:nvSpPr>
        <p:spPr>
          <a:xfrm>
            <a:off x="21503005" y="8939070"/>
            <a:ext cx="592229" cy="1184459"/>
          </a:xfrm>
          <a:custGeom>
            <a:avLst/>
            <a:gdLst/>
            <a:ahLst/>
            <a:cxnLst/>
            <a:rect l="l" t="t" r="r" b="b"/>
            <a:pathLst>
              <a:path w="488315" h="976629">
                <a:moveTo>
                  <a:pt x="488121" y="0"/>
                </a:moveTo>
                <a:lnTo>
                  <a:pt x="441111" y="2234"/>
                </a:lnTo>
                <a:lnTo>
                  <a:pt x="395366" y="8801"/>
                </a:lnTo>
                <a:lnTo>
                  <a:pt x="351090" y="19495"/>
                </a:lnTo>
                <a:lnTo>
                  <a:pt x="308487" y="34113"/>
                </a:lnTo>
                <a:lnTo>
                  <a:pt x="267762" y="52450"/>
                </a:lnTo>
                <a:lnTo>
                  <a:pt x="229119" y="74301"/>
                </a:lnTo>
                <a:lnTo>
                  <a:pt x="192764" y="99462"/>
                </a:lnTo>
                <a:lnTo>
                  <a:pt x="158900" y="127728"/>
                </a:lnTo>
                <a:lnTo>
                  <a:pt x="127732" y="158894"/>
                </a:lnTo>
                <a:lnTo>
                  <a:pt x="99465" y="192757"/>
                </a:lnTo>
                <a:lnTo>
                  <a:pt x="74304" y="229112"/>
                </a:lnTo>
                <a:lnTo>
                  <a:pt x="52452" y="267753"/>
                </a:lnTo>
                <a:lnTo>
                  <a:pt x="34115" y="308478"/>
                </a:lnTo>
                <a:lnTo>
                  <a:pt x="19496" y="351080"/>
                </a:lnTo>
                <a:lnTo>
                  <a:pt x="8801" y="395356"/>
                </a:lnTo>
                <a:lnTo>
                  <a:pt x="2234" y="441101"/>
                </a:lnTo>
                <a:lnTo>
                  <a:pt x="0" y="488110"/>
                </a:lnTo>
                <a:lnTo>
                  <a:pt x="2234" y="535118"/>
                </a:lnTo>
                <a:lnTo>
                  <a:pt x="8801" y="580862"/>
                </a:lnTo>
                <a:lnTo>
                  <a:pt x="19496" y="625137"/>
                </a:lnTo>
                <a:lnTo>
                  <a:pt x="34115" y="667739"/>
                </a:lnTo>
                <a:lnTo>
                  <a:pt x="52452" y="708463"/>
                </a:lnTo>
                <a:lnTo>
                  <a:pt x="74304" y="747104"/>
                </a:lnTo>
                <a:lnTo>
                  <a:pt x="99465" y="783459"/>
                </a:lnTo>
                <a:lnTo>
                  <a:pt x="127732" y="817322"/>
                </a:lnTo>
                <a:lnTo>
                  <a:pt x="158900" y="848489"/>
                </a:lnTo>
                <a:lnTo>
                  <a:pt x="192764" y="876756"/>
                </a:lnTo>
                <a:lnTo>
                  <a:pt x="229119" y="901917"/>
                </a:lnTo>
                <a:lnTo>
                  <a:pt x="267762" y="923769"/>
                </a:lnTo>
                <a:lnTo>
                  <a:pt x="308487" y="942106"/>
                </a:lnTo>
                <a:lnTo>
                  <a:pt x="351090" y="956725"/>
                </a:lnTo>
                <a:lnTo>
                  <a:pt x="395366" y="967420"/>
                </a:lnTo>
                <a:lnTo>
                  <a:pt x="441111" y="973987"/>
                </a:lnTo>
                <a:lnTo>
                  <a:pt x="488121" y="976221"/>
                </a:lnTo>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67" name="object 67"/>
          <p:cNvSpPr/>
          <p:nvPr/>
        </p:nvSpPr>
        <p:spPr>
          <a:xfrm>
            <a:off x="21568049" y="9004067"/>
            <a:ext cx="1054307" cy="1054307"/>
          </a:xfrm>
          <a:custGeom>
            <a:avLst/>
            <a:gdLst/>
            <a:ahLst/>
            <a:cxnLst/>
            <a:rect l="l" t="t" r="r" b="b"/>
            <a:pathLst>
              <a:path w="869315" h="869315">
                <a:moveTo>
                  <a:pt x="434489" y="0"/>
                </a:moveTo>
                <a:lnTo>
                  <a:pt x="387147" y="2549"/>
                </a:lnTo>
                <a:lnTo>
                  <a:pt x="341281" y="10021"/>
                </a:lnTo>
                <a:lnTo>
                  <a:pt x="297157" y="22151"/>
                </a:lnTo>
                <a:lnTo>
                  <a:pt x="255040" y="38673"/>
                </a:lnTo>
                <a:lnTo>
                  <a:pt x="215194" y="59322"/>
                </a:lnTo>
                <a:lnTo>
                  <a:pt x="177885" y="83834"/>
                </a:lnTo>
                <a:lnTo>
                  <a:pt x="143379" y="111944"/>
                </a:lnTo>
                <a:lnTo>
                  <a:pt x="111939" y="143387"/>
                </a:lnTo>
                <a:lnTo>
                  <a:pt x="83831" y="177897"/>
                </a:lnTo>
                <a:lnTo>
                  <a:pt x="59320" y="215210"/>
                </a:lnTo>
                <a:lnTo>
                  <a:pt x="38672" y="255060"/>
                </a:lnTo>
                <a:lnTo>
                  <a:pt x="22150" y="297184"/>
                </a:lnTo>
                <a:lnTo>
                  <a:pt x="10021" y="341315"/>
                </a:lnTo>
                <a:lnTo>
                  <a:pt x="2549" y="387189"/>
                </a:lnTo>
                <a:lnTo>
                  <a:pt x="0" y="434541"/>
                </a:lnTo>
                <a:lnTo>
                  <a:pt x="2549" y="481893"/>
                </a:lnTo>
                <a:lnTo>
                  <a:pt x="10021" y="527768"/>
                </a:lnTo>
                <a:lnTo>
                  <a:pt x="22150" y="571899"/>
                </a:lnTo>
                <a:lnTo>
                  <a:pt x="38672" y="614022"/>
                </a:lnTo>
                <a:lnTo>
                  <a:pt x="59320" y="653873"/>
                </a:lnTo>
                <a:lnTo>
                  <a:pt x="83831" y="691186"/>
                </a:lnTo>
                <a:lnTo>
                  <a:pt x="111939" y="725696"/>
                </a:lnTo>
                <a:lnTo>
                  <a:pt x="143379" y="757138"/>
                </a:lnTo>
                <a:lnTo>
                  <a:pt x="177885" y="785248"/>
                </a:lnTo>
                <a:lnTo>
                  <a:pt x="215194" y="809760"/>
                </a:lnTo>
                <a:lnTo>
                  <a:pt x="255040" y="830410"/>
                </a:lnTo>
                <a:lnTo>
                  <a:pt x="297157" y="846932"/>
                </a:lnTo>
                <a:lnTo>
                  <a:pt x="341281" y="859061"/>
                </a:lnTo>
                <a:lnTo>
                  <a:pt x="387147" y="866533"/>
                </a:lnTo>
                <a:lnTo>
                  <a:pt x="434489" y="869083"/>
                </a:lnTo>
                <a:lnTo>
                  <a:pt x="481831" y="866533"/>
                </a:lnTo>
                <a:lnTo>
                  <a:pt x="527697" y="859061"/>
                </a:lnTo>
                <a:lnTo>
                  <a:pt x="571821" y="846932"/>
                </a:lnTo>
                <a:lnTo>
                  <a:pt x="613938" y="830410"/>
                </a:lnTo>
                <a:lnTo>
                  <a:pt x="653784" y="809760"/>
                </a:lnTo>
                <a:lnTo>
                  <a:pt x="691092" y="785248"/>
                </a:lnTo>
                <a:lnTo>
                  <a:pt x="725599" y="757138"/>
                </a:lnTo>
                <a:lnTo>
                  <a:pt x="757039" y="725696"/>
                </a:lnTo>
                <a:lnTo>
                  <a:pt x="785147" y="691186"/>
                </a:lnTo>
                <a:lnTo>
                  <a:pt x="809658" y="653873"/>
                </a:lnTo>
                <a:lnTo>
                  <a:pt x="830306" y="614022"/>
                </a:lnTo>
                <a:lnTo>
                  <a:pt x="846828" y="571899"/>
                </a:lnTo>
                <a:lnTo>
                  <a:pt x="858957" y="527768"/>
                </a:lnTo>
                <a:lnTo>
                  <a:pt x="866429" y="481893"/>
                </a:lnTo>
                <a:lnTo>
                  <a:pt x="868978" y="434541"/>
                </a:lnTo>
                <a:lnTo>
                  <a:pt x="866429" y="387189"/>
                </a:lnTo>
                <a:lnTo>
                  <a:pt x="858957" y="341315"/>
                </a:lnTo>
                <a:lnTo>
                  <a:pt x="846828" y="297184"/>
                </a:lnTo>
                <a:lnTo>
                  <a:pt x="830306" y="255060"/>
                </a:lnTo>
                <a:lnTo>
                  <a:pt x="809658" y="215210"/>
                </a:lnTo>
                <a:lnTo>
                  <a:pt x="785147" y="177897"/>
                </a:lnTo>
                <a:lnTo>
                  <a:pt x="757039" y="143387"/>
                </a:lnTo>
                <a:lnTo>
                  <a:pt x="725599" y="111944"/>
                </a:lnTo>
                <a:lnTo>
                  <a:pt x="691092" y="83834"/>
                </a:lnTo>
                <a:lnTo>
                  <a:pt x="653784" y="59322"/>
                </a:lnTo>
                <a:lnTo>
                  <a:pt x="613938" y="38673"/>
                </a:lnTo>
                <a:lnTo>
                  <a:pt x="571821" y="22151"/>
                </a:lnTo>
                <a:lnTo>
                  <a:pt x="527697" y="10021"/>
                </a:lnTo>
                <a:lnTo>
                  <a:pt x="481831" y="2549"/>
                </a:lnTo>
                <a:lnTo>
                  <a:pt x="434489" y="0"/>
                </a:lnTo>
                <a:close/>
              </a:path>
            </a:pathLst>
          </a:custGeom>
          <a:solidFill>
            <a:srgbClr val="000000"/>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68" name="object 68"/>
          <p:cNvPicPr/>
          <p:nvPr/>
        </p:nvPicPr>
        <p:blipFill>
          <a:blip r:embed="rId10" cstate="print"/>
          <a:stretch>
            <a:fillRect/>
          </a:stretch>
        </p:blipFill>
        <p:spPr>
          <a:xfrm>
            <a:off x="19841950" y="10535323"/>
            <a:ext cx="300689" cy="300689"/>
          </a:xfrm>
          <a:prstGeom prst="rect">
            <a:avLst/>
          </a:prstGeom>
        </p:spPr>
      </p:pic>
      <p:sp>
        <p:nvSpPr>
          <p:cNvPr id="69" name="object 69"/>
          <p:cNvSpPr/>
          <p:nvPr/>
        </p:nvSpPr>
        <p:spPr>
          <a:xfrm>
            <a:off x="19841949" y="10535323"/>
            <a:ext cx="301120" cy="301121"/>
          </a:xfrm>
          <a:custGeom>
            <a:avLst/>
            <a:gdLst/>
            <a:ahLst/>
            <a:cxnLst/>
            <a:rect l="l" t="t" r="r" b="b"/>
            <a:pathLst>
              <a:path w="248284" h="248284">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70" name="object 70"/>
          <p:cNvPicPr/>
          <p:nvPr/>
        </p:nvPicPr>
        <p:blipFill>
          <a:blip r:embed="rId11" cstate="print"/>
          <a:stretch>
            <a:fillRect/>
          </a:stretch>
        </p:blipFill>
        <p:spPr>
          <a:xfrm>
            <a:off x="19947847" y="10641208"/>
            <a:ext cx="88894" cy="88894"/>
          </a:xfrm>
          <a:prstGeom prst="rect">
            <a:avLst/>
          </a:prstGeom>
        </p:spPr>
      </p:pic>
      <p:sp>
        <p:nvSpPr>
          <p:cNvPr id="71" name="object 71"/>
          <p:cNvSpPr/>
          <p:nvPr/>
        </p:nvSpPr>
        <p:spPr>
          <a:xfrm>
            <a:off x="21816366" y="9242183"/>
            <a:ext cx="556033" cy="528307"/>
          </a:xfrm>
          <a:custGeom>
            <a:avLst/>
            <a:gdLst/>
            <a:ahLst/>
            <a:cxnLst/>
            <a:rect l="l" t="t" r="r" b="b"/>
            <a:pathLst>
              <a:path w="458469" h="435609">
                <a:moveTo>
                  <a:pt x="26361" y="207010"/>
                </a:moveTo>
                <a:lnTo>
                  <a:pt x="24570" y="207010"/>
                </a:lnTo>
                <a:lnTo>
                  <a:pt x="23879" y="208280"/>
                </a:lnTo>
                <a:lnTo>
                  <a:pt x="5951" y="248920"/>
                </a:lnTo>
                <a:lnTo>
                  <a:pt x="0" y="292100"/>
                </a:lnTo>
                <a:lnTo>
                  <a:pt x="6836" y="334010"/>
                </a:lnTo>
                <a:lnTo>
                  <a:pt x="27269" y="374650"/>
                </a:lnTo>
                <a:lnTo>
                  <a:pt x="62108" y="410210"/>
                </a:lnTo>
                <a:lnTo>
                  <a:pt x="104477" y="430530"/>
                </a:lnTo>
                <a:lnTo>
                  <a:pt x="125553" y="435610"/>
                </a:lnTo>
                <a:lnTo>
                  <a:pt x="155690" y="435610"/>
                </a:lnTo>
                <a:lnTo>
                  <a:pt x="173750" y="433501"/>
                </a:lnTo>
                <a:lnTo>
                  <a:pt x="182169" y="431557"/>
                </a:lnTo>
                <a:lnTo>
                  <a:pt x="189173" y="429260"/>
                </a:lnTo>
                <a:lnTo>
                  <a:pt x="197539" y="426720"/>
                </a:lnTo>
                <a:lnTo>
                  <a:pt x="204502" y="422910"/>
                </a:lnTo>
                <a:lnTo>
                  <a:pt x="210114" y="420370"/>
                </a:lnTo>
                <a:lnTo>
                  <a:pt x="210627" y="420370"/>
                </a:lnTo>
                <a:lnTo>
                  <a:pt x="211067" y="419100"/>
                </a:lnTo>
                <a:lnTo>
                  <a:pt x="213134" y="417830"/>
                </a:lnTo>
                <a:lnTo>
                  <a:pt x="153168" y="417830"/>
                </a:lnTo>
                <a:lnTo>
                  <a:pt x="114706" y="411480"/>
                </a:lnTo>
                <a:lnTo>
                  <a:pt x="73710" y="391160"/>
                </a:lnTo>
                <a:lnTo>
                  <a:pt x="39679" y="358140"/>
                </a:lnTo>
                <a:lnTo>
                  <a:pt x="17451" y="314960"/>
                </a:lnTo>
                <a:lnTo>
                  <a:pt x="11199" y="264160"/>
                </a:lnTo>
                <a:lnTo>
                  <a:pt x="25094" y="209550"/>
                </a:lnTo>
                <a:lnTo>
                  <a:pt x="26361" y="207010"/>
                </a:lnTo>
                <a:close/>
              </a:path>
              <a:path w="458469" h="435609">
                <a:moveTo>
                  <a:pt x="282865" y="176530"/>
                </a:moveTo>
                <a:lnTo>
                  <a:pt x="261484" y="176530"/>
                </a:lnTo>
                <a:lnTo>
                  <a:pt x="260939" y="176681"/>
                </a:lnTo>
                <a:lnTo>
                  <a:pt x="260699" y="177800"/>
                </a:lnTo>
                <a:lnTo>
                  <a:pt x="276584" y="193040"/>
                </a:lnTo>
                <a:lnTo>
                  <a:pt x="294985" y="220980"/>
                </a:lnTo>
                <a:lnTo>
                  <a:pt x="308703" y="257810"/>
                </a:lnTo>
                <a:lnTo>
                  <a:pt x="310541" y="304800"/>
                </a:lnTo>
                <a:lnTo>
                  <a:pt x="296687" y="351790"/>
                </a:lnTo>
                <a:lnTo>
                  <a:pt x="267771" y="392430"/>
                </a:lnTo>
                <a:lnTo>
                  <a:pt x="225133" y="421640"/>
                </a:lnTo>
                <a:lnTo>
                  <a:pt x="182169" y="431557"/>
                </a:lnTo>
                <a:lnTo>
                  <a:pt x="177559" y="433070"/>
                </a:lnTo>
                <a:lnTo>
                  <a:pt x="173750" y="433501"/>
                </a:lnTo>
                <a:lnTo>
                  <a:pt x="170116" y="434340"/>
                </a:lnTo>
                <a:lnTo>
                  <a:pt x="167089" y="434340"/>
                </a:lnTo>
                <a:lnTo>
                  <a:pt x="168273" y="435610"/>
                </a:lnTo>
                <a:lnTo>
                  <a:pt x="169623" y="435610"/>
                </a:lnTo>
                <a:lnTo>
                  <a:pt x="213518" y="434340"/>
                </a:lnTo>
                <a:lnTo>
                  <a:pt x="254993" y="419100"/>
                </a:lnTo>
                <a:lnTo>
                  <a:pt x="290935" y="392430"/>
                </a:lnTo>
                <a:lnTo>
                  <a:pt x="318227" y="355600"/>
                </a:lnTo>
                <a:lnTo>
                  <a:pt x="333755" y="307340"/>
                </a:lnTo>
                <a:lnTo>
                  <a:pt x="332148" y="257810"/>
                </a:lnTo>
                <a:lnTo>
                  <a:pt x="316023" y="217170"/>
                </a:lnTo>
                <a:lnTo>
                  <a:pt x="294435" y="187960"/>
                </a:lnTo>
                <a:lnTo>
                  <a:pt x="282865" y="176530"/>
                </a:lnTo>
                <a:close/>
              </a:path>
              <a:path w="458469" h="435609">
                <a:moveTo>
                  <a:pt x="313426" y="167640"/>
                </a:moveTo>
                <a:lnTo>
                  <a:pt x="289138" y="167640"/>
                </a:lnTo>
                <a:lnTo>
                  <a:pt x="310379" y="185420"/>
                </a:lnTo>
                <a:lnTo>
                  <a:pt x="332468" y="214630"/>
                </a:lnTo>
                <a:lnTo>
                  <a:pt x="348786" y="252730"/>
                </a:lnTo>
                <a:lnTo>
                  <a:pt x="352717" y="299720"/>
                </a:lnTo>
                <a:lnTo>
                  <a:pt x="340634" y="345440"/>
                </a:lnTo>
                <a:lnTo>
                  <a:pt x="313288" y="387350"/>
                </a:lnTo>
                <a:lnTo>
                  <a:pt x="271804" y="419100"/>
                </a:lnTo>
                <a:lnTo>
                  <a:pt x="217308" y="434340"/>
                </a:lnTo>
                <a:lnTo>
                  <a:pt x="214282" y="434340"/>
                </a:lnTo>
                <a:lnTo>
                  <a:pt x="215528" y="435610"/>
                </a:lnTo>
                <a:lnTo>
                  <a:pt x="216868" y="435610"/>
                </a:lnTo>
                <a:lnTo>
                  <a:pt x="260670" y="431800"/>
                </a:lnTo>
                <a:lnTo>
                  <a:pt x="301564" y="415290"/>
                </a:lnTo>
                <a:lnTo>
                  <a:pt x="336473" y="387350"/>
                </a:lnTo>
                <a:lnTo>
                  <a:pt x="362320" y="349250"/>
                </a:lnTo>
                <a:lnTo>
                  <a:pt x="376025" y="300990"/>
                </a:lnTo>
                <a:lnTo>
                  <a:pt x="372595" y="252730"/>
                </a:lnTo>
                <a:lnTo>
                  <a:pt x="354796" y="213360"/>
                </a:lnTo>
                <a:lnTo>
                  <a:pt x="330871" y="182880"/>
                </a:lnTo>
                <a:lnTo>
                  <a:pt x="313426" y="167640"/>
                </a:lnTo>
                <a:close/>
              </a:path>
              <a:path w="458469" h="435609">
                <a:moveTo>
                  <a:pt x="385301" y="163830"/>
                </a:moveTo>
                <a:lnTo>
                  <a:pt x="324509" y="163830"/>
                </a:lnTo>
                <a:lnTo>
                  <a:pt x="350894" y="184150"/>
                </a:lnTo>
                <a:lnTo>
                  <a:pt x="374892" y="214630"/>
                </a:lnTo>
                <a:lnTo>
                  <a:pt x="391300" y="254000"/>
                </a:lnTo>
                <a:lnTo>
                  <a:pt x="394915" y="300990"/>
                </a:lnTo>
                <a:lnTo>
                  <a:pt x="382668" y="347980"/>
                </a:lnTo>
                <a:lnTo>
                  <a:pt x="354982" y="388620"/>
                </a:lnTo>
                <a:lnTo>
                  <a:pt x="313164" y="419100"/>
                </a:lnTo>
                <a:lnTo>
                  <a:pt x="258521" y="434340"/>
                </a:lnTo>
                <a:lnTo>
                  <a:pt x="255495" y="434340"/>
                </a:lnTo>
                <a:lnTo>
                  <a:pt x="256741" y="435610"/>
                </a:lnTo>
                <a:lnTo>
                  <a:pt x="258081" y="435610"/>
                </a:lnTo>
                <a:lnTo>
                  <a:pt x="301882" y="431800"/>
                </a:lnTo>
                <a:lnTo>
                  <a:pt x="342774" y="416560"/>
                </a:lnTo>
                <a:lnTo>
                  <a:pt x="377680" y="388620"/>
                </a:lnTo>
                <a:lnTo>
                  <a:pt x="403524" y="349250"/>
                </a:lnTo>
                <a:lnTo>
                  <a:pt x="417228" y="300990"/>
                </a:lnTo>
                <a:lnTo>
                  <a:pt x="414309" y="254000"/>
                </a:lnTo>
                <a:lnTo>
                  <a:pt x="397606" y="215900"/>
                </a:lnTo>
                <a:lnTo>
                  <a:pt x="374330" y="185420"/>
                </a:lnTo>
                <a:lnTo>
                  <a:pt x="351691" y="166370"/>
                </a:lnTo>
                <a:lnTo>
                  <a:pt x="390049" y="166370"/>
                </a:lnTo>
                <a:lnTo>
                  <a:pt x="385301" y="163830"/>
                </a:lnTo>
                <a:close/>
              </a:path>
              <a:path w="458469" h="435609">
                <a:moveTo>
                  <a:pt x="390049" y="166370"/>
                </a:moveTo>
                <a:lnTo>
                  <a:pt x="351691" y="166370"/>
                </a:lnTo>
                <a:lnTo>
                  <a:pt x="360329" y="167640"/>
                </a:lnTo>
                <a:lnTo>
                  <a:pt x="368328" y="170180"/>
                </a:lnTo>
                <a:lnTo>
                  <a:pt x="400112" y="191770"/>
                </a:lnTo>
                <a:lnTo>
                  <a:pt x="433590" y="255270"/>
                </a:lnTo>
                <a:lnTo>
                  <a:pt x="436799" y="300990"/>
                </a:lnTo>
                <a:lnTo>
                  <a:pt x="424943" y="346710"/>
                </a:lnTo>
                <a:lnTo>
                  <a:pt x="398177" y="387350"/>
                </a:lnTo>
                <a:lnTo>
                  <a:pt x="357424" y="419100"/>
                </a:lnTo>
                <a:lnTo>
                  <a:pt x="303609" y="433070"/>
                </a:lnTo>
                <a:lnTo>
                  <a:pt x="300583" y="434340"/>
                </a:lnTo>
                <a:lnTo>
                  <a:pt x="301829" y="435610"/>
                </a:lnTo>
                <a:lnTo>
                  <a:pt x="303169" y="435610"/>
                </a:lnTo>
                <a:lnTo>
                  <a:pt x="347591" y="430530"/>
                </a:lnTo>
                <a:lnTo>
                  <a:pt x="387649" y="414020"/>
                </a:lnTo>
                <a:lnTo>
                  <a:pt x="421024" y="387350"/>
                </a:lnTo>
                <a:lnTo>
                  <a:pt x="445398" y="349250"/>
                </a:lnTo>
                <a:lnTo>
                  <a:pt x="458452" y="300990"/>
                </a:lnTo>
                <a:lnTo>
                  <a:pt x="455410" y="252730"/>
                </a:lnTo>
                <a:lnTo>
                  <a:pt x="438329" y="213360"/>
                </a:lnTo>
                <a:lnTo>
                  <a:pt x="415257" y="185420"/>
                </a:lnTo>
                <a:lnTo>
                  <a:pt x="394245" y="168910"/>
                </a:lnTo>
                <a:lnTo>
                  <a:pt x="393606" y="167640"/>
                </a:lnTo>
                <a:lnTo>
                  <a:pt x="392423" y="167640"/>
                </a:lnTo>
                <a:lnTo>
                  <a:pt x="390049" y="166370"/>
                </a:lnTo>
                <a:close/>
              </a:path>
              <a:path w="458469" h="435609">
                <a:moveTo>
                  <a:pt x="182169" y="431557"/>
                </a:moveTo>
                <a:lnTo>
                  <a:pt x="173750" y="433501"/>
                </a:lnTo>
                <a:lnTo>
                  <a:pt x="177559" y="433070"/>
                </a:lnTo>
                <a:lnTo>
                  <a:pt x="182169" y="431557"/>
                </a:lnTo>
                <a:close/>
              </a:path>
              <a:path w="458469" h="435609">
                <a:moveTo>
                  <a:pt x="254744" y="384810"/>
                </a:moveTo>
                <a:lnTo>
                  <a:pt x="232920" y="384810"/>
                </a:lnTo>
                <a:lnTo>
                  <a:pt x="220785" y="397510"/>
                </a:lnTo>
                <a:lnTo>
                  <a:pt x="214792" y="402590"/>
                </a:lnTo>
                <a:lnTo>
                  <a:pt x="208973" y="406400"/>
                </a:lnTo>
                <a:lnTo>
                  <a:pt x="185718" y="414020"/>
                </a:lnTo>
                <a:lnTo>
                  <a:pt x="153168" y="417830"/>
                </a:lnTo>
                <a:lnTo>
                  <a:pt x="213134" y="417830"/>
                </a:lnTo>
                <a:lnTo>
                  <a:pt x="233798" y="405130"/>
                </a:lnTo>
                <a:lnTo>
                  <a:pt x="254744" y="384810"/>
                </a:lnTo>
                <a:close/>
              </a:path>
              <a:path w="458469" h="435609">
                <a:moveTo>
                  <a:pt x="48674" y="167640"/>
                </a:moveTo>
                <a:lnTo>
                  <a:pt x="46905" y="167640"/>
                </a:lnTo>
                <a:lnTo>
                  <a:pt x="46151" y="168910"/>
                </a:lnTo>
                <a:lnTo>
                  <a:pt x="27267" y="208280"/>
                </a:lnTo>
                <a:lnTo>
                  <a:pt x="20855" y="252730"/>
                </a:lnTo>
                <a:lnTo>
                  <a:pt x="27565" y="295910"/>
                </a:lnTo>
                <a:lnTo>
                  <a:pt x="48046" y="337820"/>
                </a:lnTo>
                <a:lnTo>
                  <a:pt x="82945" y="374650"/>
                </a:lnTo>
                <a:lnTo>
                  <a:pt x="125093" y="394970"/>
                </a:lnTo>
                <a:lnTo>
                  <a:pt x="167078" y="400050"/>
                </a:lnTo>
                <a:lnTo>
                  <a:pt x="204490" y="394970"/>
                </a:lnTo>
                <a:lnTo>
                  <a:pt x="232920" y="384810"/>
                </a:lnTo>
                <a:lnTo>
                  <a:pt x="254744" y="384810"/>
                </a:lnTo>
                <a:lnTo>
                  <a:pt x="257416" y="381000"/>
                </a:lnTo>
                <a:lnTo>
                  <a:pt x="178886" y="381000"/>
                </a:lnTo>
                <a:lnTo>
                  <a:pt x="136956" y="375920"/>
                </a:lnTo>
                <a:lnTo>
                  <a:pt x="94076" y="354330"/>
                </a:lnTo>
                <a:lnTo>
                  <a:pt x="60189" y="321310"/>
                </a:lnTo>
                <a:lnTo>
                  <a:pt x="38345" y="276860"/>
                </a:lnTo>
                <a:lnTo>
                  <a:pt x="32686" y="224790"/>
                </a:lnTo>
                <a:lnTo>
                  <a:pt x="47355" y="170180"/>
                </a:lnTo>
                <a:lnTo>
                  <a:pt x="48674" y="167640"/>
                </a:lnTo>
                <a:close/>
              </a:path>
              <a:path w="458469" h="435609">
                <a:moveTo>
                  <a:pt x="277008" y="349250"/>
                </a:moveTo>
                <a:lnTo>
                  <a:pt x="255820" y="349250"/>
                </a:lnTo>
                <a:lnTo>
                  <a:pt x="253600" y="354330"/>
                </a:lnTo>
                <a:lnTo>
                  <a:pt x="251223" y="358140"/>
                </a:lnTo>
                <a:lnTo>
                  <a:pt x="248720" y="363220"/>
                </a:lnTo>
                <a:lnTo>
                  <a:pt x="217073" y="374650"/>
                </a:lnTo>
                <a:lnTo>
                  <a:pt x="178886" y="381000"/>
                </a:lnTo>
                <a:lnTo>
                  <a:pt x="257416" y="381000"/>
                </a:lnTo>
                <a:lnTo>
                  <a:pt x="272560" y="359410"/>
                </a:lnTo>
                <a:lnTo>
                  <a:pt x="277008" y="349250"/>
                </a:lnTo>
                <a:close/>
              </a:path>
              <a:path w="458469" h="435609">
                <a:moveTo>
                  <a:pt x="69501" y="132080"/>
                </a:moveTo>
                <a:lnTo>
                  <a:pt x="67721" y="132080"/>
                </a:lnTo>
                <a:lnTo>
                  <a:pt x="66977" y="133350"/>
                </a:lnTo>
                <a:lnTo>
                  <a:pt x="48093" y="172720"/>
                </a:lnTo>
                <a:lnTo>
                  <a:pt x="41681" y="217170"/>
                </a:lnTo>
                <a:lnTo>
                  <a:pt x="48390" y="260350"/>
                </a:lnTo>
                <a:lnTo>
                  <a:pt x="68867" y="302260"/>
                </a:lnTo>
                <a:lnTo>
                  <a:pt x="103762" y="339090"/>
                </a:lnTo>
                <a:lnTo>
                  <a:pt x="147040" y="359410"/>
                </a:lnTo>
                <a:lnTo>
                  <a:pt x="190204" y="364490"/>
                </a:lnTo>
                <a:lnTo>
                  <a:pt x="228162" y="358140"/>
                </a:lnTo>
                <a:lnTo>
                  <a:pt x="255820" y="349250"/>
                </a:lnTo>
                <a:lnTo>
                  <a:pt x="277008" y="349250"/>
                </a:lnTo>
                <a:lnTo>
                  <a:pt x="279231" y="344170"/>
                </a:lnTo>
                <a:lnTo>
                  <a:pt x="200344" y="344170"/>
                </a:lnTo>
                <a:lnTo>
                  <a:pt x="159218" y="339090"/>
                </a:lnTo>
                <a:lnTo>
                  <a:pt x="116672" y="318770"/>
                </a:lnTo>
                <a:lnTo>
                  <a:pt x="82513" y="285750"/>
                </a:lnTo>
                <a:lnTo>
                  <a:pt x="60061" y="241300"/>
                </a:lnTo>
                <a:lnTo>
                  <a:pt x="53795" y="189230"/>
                </a:lnTo>
                <a:lnTo>
                  <a:pt x="68192" y="134620"/>
                </a:lnTo>
                <a:lnTo>
                  <a:pt x="69501" y="132080"/>
                </a:lnTo>
                <a:close/>
              </a:path>
              <a:path w="458469" h="435609">
                <a:moveTo>
                  <a:pt x="287340" y="317500"/>
                </a:moveTo>
                <a:lnTo>
                  <a:pt x="266458" y="317500"/>
                </a:lnTo>
                <a:lnTo>
                  <a:pt x="266134" y="318770"/>
                </a:lnTo>
                <a:lnTo>
                  <a:pt x="265704" y="321310"/>
                </a:lnTo>
                <a:lnTo>
                  <a:pt x="264542" y="325120"/>
                </a:lnTo>
                <a:lnTo>
                  <a:pt x="263055" y="330200"/>
                </a:lnTo>
                <a:lnTo>
                  <a:pt x="236229" y="339090"/>
                </a:lnTo>
                <a:lnTo>
                  <a:pt x="200344" y="344170"/>
                </a:lnTo>
                <a:lnTo>
                  <a:pt x="279231" y="344170"/>
                </a:lnTo>
                <a:lnTo>
                  <a:pt x="285903" y="328930"/>
                </a:lnTo>
                <a:lnTo>
                  <a:pt x="287340" y="317500"/>
                </a:lnTo>
                <a:close/>
              </a:path>
              <a:path w="458469" h="435609">
                <a:moveTo>
                  <a:pt x="92725" y="91440"/>
                </a:moveTo>
                <a:lnTo>
                  <a:pt x="90945" y="91440"/>
                </a:lnTo>
                <a:lnTo>
                  <a:pt x="90139" y="92710"/>
                </a:lnTo>
                <a:lnTo>
                  <a:pt x="69768" y="130810"/>
                </a:lnTo>
                <a:lnTo>
                  <a:pt x="61714" y="173990"/>
                </a:lnTo>
                <a:lnTo>
                  <a:pt x="66744" y="218440"/>
                </a:lnTo>
                <a:lnTo>
                  <a:pt x="85624" y="261620"/>
                </a:lnTo>
                <a:lnTo>
                  <a:pt x="119122" y="298450"/>
                </a:lnTo>
                <a:lnTo>
                  <a:pt x="162693" y="321310"/>
                </a:lnTo>
                <a:lnTo>
                  <a:pt x="206196" y="328930"/>
                </a:lnTo>
                <a:lnTo>
                  <a:pt x="242995" y="325120"/>
                </a:lnTo>
                <a:lnTo>
                  <a:pt x="266458" y="317500"/>
                </a:lnTo>
                <a:lnTo>
                  <a:pt x="287340" y="317500"/>
                </a:lnTo>
                <a:lnTo>
                  <a:pt x="288459" y="308610"/>
                </a:lnTo>
                <a:lnTo>
                  <a:pt x="213822" y="308610"/>
                </a:lnTo>
                <a:lnTo>
                  <a:pt x="174493" y="302260"/>
                </a:lnTo>
                <a:lnTo>
                  <a:pt x="132766" y="279400"/>
                </a:lnTo>
                <a:lnTo>
                  <a:pt x="99911" y="245110"/>
                </a:lnTo>
                <a:lnTo>
                  <a:pt x="79165" y="199390"/>
                </a:lnTo>
                <a:lnTo>
                  <a:pt x="74857" y="147320"/>
                </a:lnTo>
                <a:lnTo>
                  <a:pt x="91312" y="93980"/>
                </a:lnTo>
                <a:lnTo>
                  <a:pt x="92725" y="91440"/>
                </a:lnTo>
                <a:close/>
              </a:path>
              <a:path w="458469" h="435609">
                <a:moveTo>
                  <a:pt x="268793" y="300990"/>
                </a:moveTo>
                <a:lnTo>
                  <a:pt x="268500" y="300990"/>
                </a:lnTo>
                <a:lnTo>
                  <a:pt x="246557" y="306070"/>
                </a:lnTo>
                <a:lnTo>
                  <a:pt x="213822" y="308610"/>
                </a:lnTo>
                <a:lnTo>
                  <a:pt x="288459" y="308610"/>
                </a:lnTo>
                <a:lnTo>
                  <a:pt x="289257" y="302260"/>
                </a:lnTo>
                <a:lnTo>
                  <a:pt x="269191" y="302260"/>
                </a:lnTo>
                <a:lnTo>
                  <a:pt x="268793" y="300990"/>
                </a:lnTo>
                <a:close/>
              </a:path>
              <a:path w="458469" h="435609">
                <a:moveTo>
                  <a:pt x="291174" y="287020"/>
                </a:moveTo>
                <a:lnTo>
                  <a:pt x="270081" y="287020"/>
                </a:lnTo>
                <a:lnTo>
                  <a:pt x="270050" y="292100"/>
                </a:lnTo>
                <a:lnTo>
                  <a:pt x="269767" y="297180"/>
                </a:lnTo>
                <a:lnTo>
                  <a:pt x="269191" y="302260"/>
                </a:lnTo>
                <a:lnTo>
                  <a:pt x="289257" y="302260"/>
                </a:lnTo>
                <a:lnTo>
                  <a:pt x="291174" y="287020"/>
                </a:lnTo>
                <a:close/>
              </a:path>
              <a:path w="458469" h="435609">
                <a:moveTo>
                  <a:pt x="214768" y="0"/>
                </a:moveTo>
                <a:lnTo>
                  <a:pt x="166880" y="12700"/>
                </a:lnTo>
                <a:lnTo>
                  <a:pt x="127638" y="38100"/>
                </a:lnTo>
                <a:lnTo>
                  <a:pt x="102547" y="71120"/>
                </a:lnTo>
                <a:lnTo>
                  <a:pt x="86305" y="114300"/>
                </a:lnTo>
                <a:lnTo>
                  <a:pt x="83710" y="135890"/>
                </a:lnTo>
                <a:lnTo>
                  <a:pt x="84609" y="162560"/>
                </a:lnTo>
                <a:lnTo>
                  <a:pt x="104045" y="218440"/>
                </a:lnTo>
                <a:lnTo>
                  <a:pt x="163561" y="275590"/>
                </a:lnTo>
                <a:lnTo>
                  <a:pt x="204281" y="289560"/>
                </a:lnTo>
                <a:lnTo>
                  <a:pt x="241566" y="292100"/>
                </a:lnTo>
                <a:lnTo>
                  <a:pt x="270081" y="287020"/>
                </a:lnTo>
                <a:lnTo>
                  <a:pt x="291174" y="287020"/>
                </a:lnTo>
                <a:lnTo>
                  <a:pt x="291973" y="280670"/>
                </a:lnTo>
                <a:lnTo>
                  <a:pt x="290385" y="273050"/>
                </a:lnTo>
                <a:lnTo>
                  <a:pt x="233608" y="273050"/>
                </a:lnTo>
                <a:lnTo>
                  <a:pt x="210000" y="269240"/>
                </a:lnTo>
                <a:lnTo>
                  <a:pt x="184471" y="261620"/>
                </a:lnTo>
                <a:lnTo>
                  <a:pt x="187568" y="254000"/>
                </a:lnTo>
                <a:lnTo>
                  <a:pt x="168943" y="254000"/>
                </a:lnTo>
                <a:lnTo>
                  <a:pt x="160482" y="248920"/>
                </a:lnTo>
                <a:lnTo>
                  <a:pt x="156304" y="245110"/>
                </a:lnTo>
                <a:lnTo>
                  <a:pt x="158221" y="245110"/>
                </a:lnTo>
                <a:lnTo>
                  <a:pt x="161078" y="234950"/>
                </a:lnTo>
                <a:lnTo>
                  <a:pt x="143090" y="234950"/>
                </a:lnTo>
                <a:lnTo>
                  <a:pt x="141666" y="233680"/>
                </a:lnTo>
                <a:lnTo>
                  <a:pt x="138535" y="229870"/>
                </a:lnTo>
                <a:lnTo>
                  <a:pt x="136881" y="228600"/>
                </a:lnTo>
                <a:lnTo>
                  <a:pt x="135258" y="226060"/>
                </a:lnTo>
                <a:lnTo>
                  <a:pt x="138276" y="210820"/>
                </a:lnTo>
                <a:lnTo>
                  <a:pt x="122546" y="210820"/>
                </a:lnTo>
                <a:lnTo>
                  <a:pt x="119468" y="207010"/>
                </a:lnTo>
                <a:lnTo>
                  <a:pt x="116683" y="201930"/>
                </a:lnTo>
                <a:lnTo>
                  <a:pt x="114191" y="198120"/>
                </a:lnTo>
                <a:lnTo>
                  <a:pt x="118024" y="172720"/>
                </a:lnTo>
                <a:lnTo>
                  <a:pt x="102694" y="172720"/>
                </a:lnTo>
                <a:lnTo>
                  <a:pt x="100000" y="165100"/>
                </a:lnTo>
                <a:lnTo>
                  <a:pt x="97950" y="157480"/>
                </a:lnTo>
                <a:lnTo>
                  <a:pt x="96497" y="149860"/>
                </a:lnTo>
                <a:lnTo>
                  <a:pt x="95594" y="142240"/>
                </a:lnTo>
                <a:lnTo>
                  <a:pt x="100639" y="119380"/>
                </a:lnTo>
                <a:lnTo>
                  <a:pt x="113971" y="88900"/>
                </a:lnTo>
                <a:lnTo>
                  <a:pt x="138446" y="57150"/>
                </a:lnTo>
                <a:lnTo>
                  <a:pt x="176922" y="31750"/>
                </a:lnTo>
                <a:lnTo>
                  <a:pt x="222806" y="19050"/>
                </a:lnTo>
                <a:lnTo>
                  <a:pt x="301402" y="19050"/>
                </a:lnTo>
                <a:lnTo>
                  <a:pt x="299778" y="17780"/>
                </a:lnTo>
                <a:lnTo>
                  <a:pt x="259570" y="2540"/>
                </a:lnTo>
                <a:lnTo>
                  <a:pt x="214768" y="0"/>
                </a:lnTo>
                <a:close/>
              </a:path>
              <a:path w="458469" h="435609">
                <a:moveTo>
                  <a:pt x="255466" y="191770"/>
                </a:moveTo>
                <a:lnTo>
                  <a:pt x="233988" y="191770"/>
                </a:lnTo>
                <a:lnTo>
                  <a:pt x="243557" y="204470"/>
                </a:lnTo>
                <a:lnTo>
                  <a:pt x="253985" y="222250"/>
                </a:lnTo>
                <a:lnTo>
                  <a:pt x="263175" y="243840"/>
                </a:lnTo>
                <a:lnTo>
                  <a:pt x="269034" y="269240"/>
                </a:lnTo>
                <a:lnTo>
                  <a:pt x="253789" y="271780"/>
                </a:lnTo>
                <a:lnTo>
                  <a:pt x="233608" y="273050"/>
                </a:lnTo>
                <a:lnTo>
                  <a:pt x="290385" y="273050"/>
                </a:lnTo>
                <a:lnTo>
                  <a:pt x="283240" y="238760"/>
                </a:lnTo>
                <a:lnTo>
                  <a:pt x="266478" y="205740"/>
                </a:lnTo>
                <a:lnTo>
                  <a:pt x="255466" y="191770"/>
                </a:lnTo>
                <a:close/>
              </a:path>
              <a:path w="458469" h="435609">
                <a:moveTo>
                  <a:pt x="310670" y="143510"/>
                </a:moveTo>
                <a:lnTo>
                  <a:pt x="231833" y="167640"/>
                </a:lnTo>
                <a:lnTo>
                  <a:pt x="199857" y="195580"/>
                </a:lnTo>
                <a:lnTo>
                  <a:pt x="168943" y="254000"/>
                </a:lnTo>
                <a:lnTo>
                  <a:pt x="187568" y="254000"/>
                </a:lnTo>
                <a:lnTo>
                  <a:pt x="190150" y="247650"/>
                </a:lnTo>
                <a:lnTo>
                  <a:pt x="199900" y="229870"/>
                </a:lnTo>
                <a:lnTo>
                  <a:pt x="214315" y="210820"/>
                </a:lnTo>
                <a:lnTo>
                  <a:pt x="233988" y="191770"/>
                </a:lnTo>
                <a:lnTo>
                  <a:pt x="255466" y="191770"/>
                </a:lnTo>
                <a:lnTo>
                  <a:pt x="248459" y="182880"/>
                </a:lnTo>
                <a:lnTo>
                  <a:pt x="252553" y="180340"/>
                </a:lnTo>
                <a:lnTo>
                  <a:pt x="256898" y="177800"/>
                </a:lnTo>
                <a:lnTo>
                  <a:pt x="260939" y="176681"/>
                </a:lnTo>
                <a:lnTo>
                  <a:pt x="260971" y="176530"/>
                </a:lnTo>
                <a:lnTo>
                  <a:pt x="282865" y="176530"/>
                </a:lnTo>
                <a:lnTo>
                  <a:pt x="276437" y="170180"/>
                </a:lnTo>
                <a:lnTo>
                  <a:pt x="280081" y="170180"/>
                </a:lnTo>
                <a:lnTo>
                  <a:pt x="284374" y="168910"/>
                </a:lnTo>
                <a:lnTo>
                  <a:pt x="286761" y="167640"/>
                </a:lnTo>
                <a:lnTo>
                  <a:pt x="313426" y="167640"/>
                </a:lnTo>
                <a:lnTo>
                  <a:pt x="309064" y="163830"/>
                </a:lnTo>
                <a:lnTo>
                  <a:pt x="385301" y="163830"/>
                </a:lnTo>
                <a:lnTo>
                  <a:pt x="368684" y="154940"/>
                </a:lnTo>
                <a:lnTo>
                  <a:pt x="341368" y="147320"/>
                </a:lnTo>
                <a:lnTo>
                  <a:pt x="310670" y="143510"/>
                </a:lnTo>
                <a:close/>
              </a:path>
              <a:path w="458469" h="435609">
                <a:moveTo>
                  <a:pt x="283578" y="106680"/>
                </a:moveTo>
                <a:lnTo>
                  <a:pt x="234553" y="116840"/>
                </a:lnTo>
                <a:lnTo>
                  <a:pt x="192592" y="143510"/>
                </a:lnTo>
                <a:lnTo>
                  <a:pt x="165219" y="177800"/>
                </a:lnTo>
                <a:lnTo>
                  <a:pt x="144535" y="234950"/>
                </a:lnTo>
                <a:lnTo>
                  <a:pt x="161078" y="234950"/>
                </a:lnTo>
                <a:lnTo>
                  <a:pt x="164292" y="223520"/>
                </a:lnTo>
                <a:lnTo>
                  <a:pt x="178634" y="194310"/>
                </a:lnTo>
                <a:lnTo>
                  <a:pt x="204244" y="163830"/>
                </a:lnTo>
                <a:lnTo>
                  <a:pt x="244124" y="138430"/>
                </a:lnTo>
                <a:lnTo>
                  <a:pt x="290836" y="127000"/>
                </a:lnTo>
                <a:lnTo>
                  <a:pt x="364865" y="127000"/>
                </a:lnTo>
                <a:lnTo>
                  <a:pt x="329749" y="111760"/>
                </a:lnTo>
                <a:lnTo>
                  <a:pt x="283578" y="106680"/>
                </a:lnTo>
                <a:close/>
              </a:path>
              <a:path w="458469" h="435609">
                <a:moveTo>
                  <a:pt x="256247" y="72390"/>
                </a:moveTo>
                <a:lnTo>
                  <a:pt x="207643" y="83820"/>
                </a:lnTo>
                <a:lnTo>
                  <a:pt x="167679" y="110490"/>
                </a:lnTo>
                <a:lnTo>
                  <a:pt x="142309" y="146050"/>
                </a:lnTo>
                <a:lnTo>
                  <a:pt x="128332" y="182880"/>
                </a:lnTo>
                <a:lnTo>
                  <a:pt x="122546" y="210820"/>
                </a:lnTo>
                <a:lnTo>
                  <a:pt x="138276" y="210820"/>
                </a:lnTo>
                <a:lnTo>
                  <a:pt x="140790" y="198120"/>
                </a:lnTo>
                <a:lnTo>
                  <a:pt x="154536" y="165100"/>
                </a:lnTo>
                <a:lnTo>
                  <a:pt x="179333" y="132080"/>
                </a:lnTo>
                <a:lnTo>
                  <a:pt x="218020" y="105410"/>
                </a:lnTo>
                <a:lnTo>
                  <a:pt x="264277" y="92710"/>
                </a:lnTo>
                <a:lnTo>
                  <a:pt x="345827" y="92710"/>
                </a:lnTo>
                <a:lnTo>
                  <a:pt x="344186" y="91440"/>
                </a:lnTo>
                <a:lnTo>
                  <a:pt x="302571" y="74930"/>
                </a:lnTo>
                <a:lnTo>
                  <a:pt x="256247" y="72390"/>
                </a:lnTo>
                <a:close/>
              </a:path>
              <a:path w="458469" h="435609">
                <a:moveTo>
                  <a:pt x="364865" y="127000"/>
                </a:moveTo>
                <a:lnTo>
                  <a:pt x="290836" y="127000"/>
                </a:lnTo>
                <a:lnTo>
                  <a:pt x="340495" y="132080"/>
                </a:lnTo>
                <a:lnTo>
                  <a:pt x="387433" y="154940"/>
                </a:lnTo>
                <a:lnTo>
                  <a:pt x="425982" y="195580"/>
                </a:lnTo>
                <a:lnTo>
                  <a:pt x="427605" y="198120"/>
                </a:lnTo>
                <a:lnTo>
                  <a:pt x="428212" y="196850"/>
                </a:lnTo>
                <a:lnTo>
                  <a:pt x="427668" y="195580"/>
                </a:lnTo>
                <a:lnTo>
                  <a:pt x="404140" y="158750"/>
                </a:lnTo>
                <a:lnTo>
                  <a:pt x="370718" y="129540"/>
                </a:lnTo>
                <a:lnTo>
                  <a:pt x="364865" y="127000"/>
                </a:lnTo>
                <a:close/>
              </a:path>
              <a:path w="458469" h="435609">
                <a:moveTo>
                  <a:pt x="261484" y="176530"/>
                </a:moveTo>
                <a:lnTo>
                  <a:pt x="260971" y="176530"/>
                </a:lnTo>
                <a:lnTo>
                  <a:pt x="260939" y="176681"/>
                </a:lnTo>
                <a:lnTo>
                  <a:pt x="261484" y="176530"/>
                </a:lnTo>
                <a:close/>
              </a:path>
              <a:path w="458469" h="435609">
                <a:moveTo>
                  <a:pt x="235856" y="35560"/>
                </a:moveTo>
                <a:lnTo>
                  <a:pt x="187256" y="48260"/>
                </a:lnTo>
                <a:lnTo>
                  <a:pt x="147813" y="74930"/>
                </a:lnTo>
                <a:lnTo>
                  <a:pt x="122460" y="107950"/>
                </a:lnTo>
                <a:lnTo>
                  <a:pt x="108364" y="143510"/>
                </a:lnTo>
                <a:lnTo>
                  <a:pt x="102694" y="172720"/>
                </a:lnTo>
                <a:lnTo>
                  <a:pt x="118024" y="172720"/>
                </a:lnTo>
                <a:lnTo>
                  <a:pt x="119366" y="163830"/>
                </a:lnTo>
                <a:lnTo>
                  <a:pt x="133513" y="128270"/>
                </a:lnTo>
                <a:lnTo>
                  <a:pt x="159061" y="93980"/>
                </a:lnTo>
                <a:lnTo>
                  <a:pt x="198439" y="67310"/>
                </a:lnTo>
                <a:lnTo>
                  <a:pt x="244567" y="54610"/>
                </a:lnTo>
                <a:lnTo>
                  <a:pt x="320597" y="54610"/>
                </a:lnTo>
                <a:lnTo>
                  <a:pt x="282180" y="39370"/>
                </a:lnTo>
                <a:lnTo>
                  <a:pt x="235856" y="35560"/>
                </a:lnTo>
                <a:close/>
              </a:path>
              <a:path w="458469" h="435609">
                <a:moveTo>
                  <a:pt x="345827" y="92710"/>
                </a:moveTo>
                <a:lnTo>
                  <a:pt x="264277" y="92710"/>
                </a:lnTo>
                <a:lnTo>
                  <a:pt x="314078" y="95250"/>
                </a:lnTo>
                <a:lnTo>
                  <a:pt x="361828" y="115570"/>
                </a:lnTo>
                <a:lnTo>
                  <a:pt x="401930" y="154940"/>
                </a:lnTo>
                <a:lnTo>
                  <a:pt x="403637" y="157480"/>
                </a:lnTo>
                <a:lnTo>
                  <a:pt x="404161" y="156210"/>
                </a:lnTo>
                <a:lnTo>
                  <a:pt x="403574" y="154940"/>
                </a:lnTo>
                <a:lnTo>
                  <a:pt x="378663" y="118110"/>
                </a:lnTo>
                <a:lnTo>
                  <a:pt x="345827" y="92710"/>
                </a:lnTo>
                <a:close/>
              </a:path>
              <a:path w="458469" h="435609">
                <a:moveTo>
                  <a:pt x="320597" y="54610"/>
                </a:moveTo>
                <a:lnTo>
                  <a:pt x="244567" y="54610"/>
                </a:lnTo>
                <a:lnTo>
                  <a:pt x="294095" y="58420"/>
                </a:lnTo>
                <a:lnTo>
                  <a:pt x="341571" y="78740"/>
                </a:lnTo>
                <a:lnTo>
                  <a:pt x="381544" y="119380"/>
                </a:lnTo>
                <a:lnTo>
                  <a:pt x="383250" y="121920"/>
                </a:lnTo>
                <a:lnTo>
                  <a:pt x="383774" y="120650"/>
                </a:lnTo>
                <a:lnTo>
                  <a:pt x="383198" y="119380"/>
                </a:lnTo>
                <a:lnTo>
                  <a:pt x="358281" y="82550"/>
                </a:lnTo>
                <a:lnTo>
                  <a:pt x="323798" y="55880"/>
                </a:lnTo>
                <a:lnTo>
                  <a:pt x="320597" y="54610"/>
                </a:lnTo>
                <a:close/>
              </a:path>
              <a:path w="458469" h="435609">
                <a:moveTo>
                  <a:pt x="301402" y="19050"/>
                </a:moveTo>
                <a:lnTo>
                  <a:pt x="222806" y="19050"/>
                </a:lnTo>
                <a:lnTo>
                  <a:pt x="271802" y="21590"/>
                </a:lnTo>
                <a:lnTo>
                  <a:pt x="318810" y="41910"/>
                </a:lnTo>
                <a:lnTo>
                  <a:pt x="358728" y="80010"/>
                </a:lnTo>
                <a:lnTo>
                  <a:pt x="360466" y="82550"/>
                </a:lnTo>
                <a:lnTo>
                  <a:pt x="361042" y="81280"/>
                </a:lnTo>
                <a:lnTo>
                  <a:pt x="360382" y="80010"/>
                </a:lnTo>
                <a:lnTo>
                  <a:pt x="333885" y="44450"/>
                </a:lnTo>
                <a:lnTo>
                  <a:pt x="301402" y="19050"/>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72" name="object 72"/>
          <p:cNvPicPr/>
          <p:nvPr/>
        </p:nvPicPr>
        <p:blipFill>
          <a:blip r:embed="rId5" cstate="print"/>
          <a:stretch>
            <a:fillRect/>
          </a:stretch>
        </p:blipFill>
        <p:spPr>
          <a:xfrm>
            <a:off x="17610215" y="6241747"/>
            <a:ext cx="300689" cy="300689"/>
          </a:xfrm>
          <a:prstGeom prst="rect">
            <a:avLst/>
          </a:prstGeom>
        </p:spPr>
      </p:pic>
      <p:sp>
        <p:nvSpPr>
          <p:cNvPr id="73" name="object 73"/>
          <p:cNvSpPr/>
          <p:nvPr/>
        </p:nvSpPr>
        <p:spPr>
          <a:xfrm>
            <a:off x="17610214" y="6241747"/>
            <a:ext cx="301120" cy="301121"/>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74" name="object 74"/>
          <p:cNvPicPr/>
          <p:nvPr/>
        </p:nvPicPr>
        <p:blipFill>
          <a:blip r:embed="rId9" cstate="print"/>
          <a:stretch>
            <a:fillRect/>
          </a:stretch>
        </p:blipFill>
        <p:spPr>
          <a:xfrm>
            <a:off x="17716112" y="6347644"/>
            <a:ext cx="88894" cy="88894"/>
          </a:xfrm>
          <a:prstGeom prst="rect">
            <a:avLst/>
          </a:prstGeom>
        </p:spPr>
      </p:pic>
      <p:sp>
        <p:nvSpPr>
          <p:cNvPr id="75" name="object 75"/>
          <p:cNvSpPr txBox="1"/>
          <p:nvPr/>
        </p:nvSpPr>
        <p:spPr>
          <a:xfrm>
            <a:off x="18652214" y="5511286"/>
            <a:ext cx="2480586" cy="326568"/>
          </a:xfrm>
          <a:prstGeom prst="rect">
            <a:avLst/>
          </a:prstGeom>
          <a:solidFill>
            <a:srgbClr val="DBD6CB"/>
          </a:solidFill>
        </p:spPr>
        <p:txBody>
          <a:bodyPr vert="horz" wrap="square" lIns="0" tIns="18483" rIns="0" bIns="0" rtlCol="0">
            <a:spAutoFit/>
          </a:bodyPr>
          <a:lstStyle/>
          <a:p>
            <a:pPr marL="102427" hangingPunct="1">
              <a:lnSpc>
                <a:spcPct val="100000"/>
              </a:lnSpc>
              <a:spcBef>
                <a:spcPts val="146"/>
              </a:spcBef>
              <a:tabLst/>
            </a:pPr>
            <a:r>
              <a:rPr sz="2001" b="1" kern="1200" baseline="0">
                <a:solidFill>
                  <a:srgbClr val="231F20"/>
                </a:solidFill>
                <a:latin typeface="DINOT-Bold"/>
                <a:cs typeface="DINOT-Bold"/>
              </a:rPr>
              <a:t>CHINA</a:t>
            </a:r>
            <a:r>
              <a:rPr sz="2001" b="1" kern="1200" spc="55" baseline="0">
                <a:solidFill>
                  <a:srgbClr val="231F20"/>
                </a:solidFill>
                <a:latin typeface="DINOT-Bold"/>
                <a:cs typeface="DINOT-Bold"/>
              </a:rPr>
              <a:t> </a:t>
            </a:r>
            <a:r>
              <a:rPr sz="2001" b="1" kern="1200" spc="-12" baseline="0">
                <a:solidFill>
                  <a:srgbClr val="231F20"/>
                </a:solidFill>
                <a:latin typeface="DINOT-Bold"/>
                <a:cs typeface="DINOT-Bold"/>
              </a:rPr>
              <a:t>(SHANGHAI)</a:t>
            </a:r>
            <a:endParaRPr sz="2001" kern="1200" baseline="0">
              <a:latin typeface="DINOT-BoldItalic"/>
              <a:cs typeface="DINOT-BoldItalic"/>
            </a:endParaRPr>
          </a:p>
        </p:txBody>
      </p:sp>
      <p:pic>
        <p:nvPicPr>
          <p:cNvPr id="77" name="object 77"/>
          <p:cNvPicPr/>
          <p:nvPr/>
        </p:nvPicPr>
        <p:blipFill>
          <a:blip r:embed="rId5" cstate="print"/>
          <a:stretch>
            <a:fillRect/>
          </a:stretch>
        </p:blipFill>
        <p:spPr>
          <a:xfrm>
            <a:off x="18340414" y="5536947"/>
            <a:ext cx="300689" cy="300689"/>
          </a:xfrm>
          <a:prstGeom prst="rect">
            <a:avLst/>
          </a:prstGeom>
        </p:spPr>
      </p:pic>
      <p:sp>
        <p:nvSpPr>
          <p:cNvPr id="78" name="object 78"/>
          <p:cNvSpPr/>
          <p:nvPr/>
        </p:nvSpPr>
        <p:spPr>
          <a:xfrm>
            <a:off x="18340413" y="5536946"/>
            <a:ext cx="301120" cy="301120"/>
          </a:xfrm>
          <a:custGeom>
            <a:avLst/>
            <a:gdLst/>
            <a:ahLst/>
            <a:cxnLst/>
            <a:rect l="l" t="t" r="r" b="b"/>
            <a:pathLst>
              <a:path w="248284" h="248285">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79" name="object 79"/>
          <p:cNvPicPr/>
          <p:nvPr/>
        </p:nvPicPr>
        <p:blipFill>
          <a:blip r:embed="rId12" cstate="print"/>
          <a:stretch>
            <a:fillRect/>
          </a:stretch>
        </p:blipFill>
        <p:spPr>
          <a:xfrm>
            <a:off x="18446310" y="5642844"/>
            <a:ext cx="88894" cy="88894"/>
          </a:xfrm>
          <a:prstGeom prst="rect">
            <a:avLst/>
          </a:prstGeom>
        </p:spPr>
      </p:pic>
      <p:pic>
        <p:nvPicPr>
          <p:cNvPr id="80" name="object 80"/>
          <p:cNvPicPr/>
          <p:nvPr/>
        </p:nvPicPr>
        <p:blipFill>
          <a:blip r:embed="rId13" cstate="print"/>
          <a:stretch>
            <a:fillRect/>
          </a:stretch>
        </p:blipFill>
        <p:spPr>
          <a:xfrm>
            <a:off x="18076127" y="5688493"/>
            <a:ext cx="397491" cy="453852"/>
          </a:xfrm>
          <a:prstGeom prst="rect">
            <a:avLst/>
          </a:prstGeom>
        </p:spPr>
      </p:pic>
      <p:pic>
        <p:nvPicPr>
          <p:cNvPr id="81" name="object 81"/>
          <p:cNvPicPr/>
          <p:nvPr/>
        </p:nvPicPr>
        <p:blipFill>
          <a:blip r:embed="rId14" cstate="print"/>
          <a:stretch>
            <a:fillRect/>
          </a:stretch>
        </p:blipFill>
        <p:spPr>
          <a:xfrm>
            <a:off x="17938893" y="6347817"/>
            <a:ext cx="239568" cy="239555"/>
          </a:xfrm>
          <a:prstGeom prst="rect">
            <a:avLst/>
          </a:prstGeom>
        </p:spPr>
      </p:pic>
      <p:pic>
        <p:nvPicPr>
          <p:cNvPr id="82" name="object 82"/>
          <p:cNvPicPr/>
          <p:nvPr/>
        </p:nvPicPr>
        <p:blipFill>
          <a:blip r:embed="rId15" cstate="print"/>
          <a:stretch>
            <a:fillRect/>
          </a:stretch>
        </p:blipFill>
        <p:spPr>
          <a:xfrm>
            <a:off x="11231358" y="4678579"/>
            <a:ext cx="239568" cy="239555"/>
          </a:xfrm>
          <a:prstGeom prst="rect">
            <a:avLst/>
          </a:prstGeom>
        </p:spPr>
      </p:pic>
      <p:pic>
        <p:nvPicPr>
          <p:cNvPr id="83" name="object 83"/>
          <p:cNvPicPr/>
          <p:nvPr/>
        </p:nvPicPr>
        <p:blipFill>
          <a:blip r:embed="rId16" cstate="print"/>
          <a:stretch>
            <a:fillRect/>
          </a:stretch>
        </p:blipFill>
        <p:spPr>
          <a:xfrm>
            <a:off x="10488461" y="4678579"/>
            <a:ext cx="239568" cy="239555"/>
          </a:xfrm>
          <a:prstGeom prst="rect">
            <a:avLst/>
          </a:prstGeom>
        </p:spPr>
      </p:pic>
      <p:pic>
        <p:nvPicPr>
          <p:cNvPr id="84" name="object 84"/>
          <p:cNvPicPr/>
          <p:nvPr/>
        </p:nvPicPr>
        <p:blipFill>
          <a:blip r:embed="rId17" cstate="print"/>
          <a:stretch>
            <a:fillRect/>
          </a:stretch>
        </p:blipFill>
        <p:spPr>
          <a:xfrm>
            <a:off x="3496681" y="5280633"/>
            <a:ext cx="239568" cy="239555"/>
          </a:xfrm>
          <a:prstGeom prst="rect">
            <a:avLst/>
          </a:prstGeom>
        </p:spPr>
      </p:pic>
      <p:sp>
        <p:nvSpPr>
          <p:cNvPr id="85" name="object 85"/>
          <p:cNvSpPr txBox="1"/>
          <p:nvPr/>
        </p:nvSpPr>
        <p:spPr>
          <a:xfrm>
            <a:off x="17914218" y="4669589"/>
            <a:ext cx="1153653" cy="349898"/>
          </a:xfrm>
          <a:prstGeom prst="rect">
            <a:avLst/>
          </a:prstGeom>
          <a:solidFill>
            <a:srgbClr val="DBD6CB"/>
          </a:solidFill>
        </p:spPr>
        <p:txBody>
          <a:bodyPr vert="horz" wrap="square" lIns="0" tIns="41587" rIns="0" bIns="0" rtlCol="0">
            <a:spAutoFit/>
          </a:bodyPr>
          <a:lstStyle/>
          <a:p>
            <a:pPr marL="164037" hangingPunct="1">
              <a:lnSpc>
                <a:spcPct val="100000"/>
              </a:lnSpc>
              <a:spcBef>
                <a:spcPts val="327"/>
              </a:spcBef>
              <a:tabLst/>
            </a:pPr>
            <a:r>
              <a:rPr sz="2001" b="1" kern="1200" spc="-24" baseline="0">
                <a:solidFill>
                  <a:srgbClr val="231F20"/>
                </a:solidFill>
                <a:latin typeface="DINOT-Bold"/>
                <a:cs typeface="DINOT-Bold"/>
              </a:rPr>
              <a:t>KOREA</a:t>
            </a:r>
            <a:endParaRPr sz="2001" kern="1200" baseline="0">
              <a:latin typeface="DINOT-BoldItalic"/>
              <a:cs typeface="DINOT-BoldItalic"/>
            </a:endParaRPr>
          </a:p>
        </p:txBody>
      </p:sp>
      <p:sp>
        <p:nvSpPr>
          <p:cNvPr id="86" name="object 86"/>
          <p:cNvSpPr txBox="1"/>
          <p:nvPr/>
        </p:nvSpPr>
        <p:spPr>
          <a:xfrm>
            <a:off x="1098872" y="11396689"/>
            <a:ext cx="3474053" cy="747571"/>
          </a:xfrm>
          <a:prstGeom prst="rect">
            <a:avLst/>
          </a:prstGeom>
          <a:solidFill>
            <a:srgbClr val="DBD6CB"/>
          </a:solidFill>
        </p:spPr>
        <p:txBody>
          <a:bodyPr vert="horz" wrap="square" lIns="0" tIns="41587" rIns="0" bIns="0" rtlCol="0">
            <a:spAutoFit/>
          </a:bodyPr>
          <a:lstStyle/>
          <a:p>
            <a:pPr marL="102427" hangingPunct="1">
              <a:lnSpc>
                <a:spcPct val="100000"/>
              </a:lnSpc>
              <a:spcBef>
                <a:spcPts val="327"/>
              </a:spcBef>
              <a:tabLst/>
            </a:pPr>
            <a:r>
              <a:rPr sz="2001" b="1" kern="1200" spc="-12" baseline="0">
                <a:solidFill>
                  <a:srgbClr val="231F20"/>
                </a:solidFill>
                <a:latin typeface="DINOT-Bold"/>
                <a:cs typeface="DINOT-Bold"/>
              </a:rPr>
              <a:t>OFFICE</a:t>
            </a:r>
            <a:endParaRPr sz="2001" kern="1200" baseline="0">
              <a:latin typeface="DINOT-BoldItalic"/>
              <a:cs typeface="DINOT-BoldItalic"/>
            </a:endParaRPr>
          </a:p>
          <a:p>
            <a:pPr marL="102427" hangingPunct="1">
              <a:lnSpc>
                <a:spcPct val="100000"/>
              </a:lnSpc>
              <a:spcBef>
                <a:spcPts val="722"/>
              </a:spcBef>
              <a:tabLst/>
            </a:pPr>
            <a:r>
              <a:rPr sz="2001" b="1" kern="1200" baseline="0">
                <a:solidFill>
                  <a:srgbClr val="231F20"/>
                </a:solidFill>
                <a:latin typeface="DINOT-Bold"/>
                <a:cs typeface="DINOT-Bold"/>
              </a:rPr>
              <a:t>DEVELOPMENT</a:t>
            </a:r>
            <a:r>
              <a:rPr sz="2001" b="1" kern="1200" spc="61" baseline="0">
                <a:solidFill>
                  <a:srgbClr val="231F20"/>
                </a:solidFill>
                <a:latin typeface="DINOT-Bold"/>
                <a:cs typeface="DINOT-Bold"/>
              </a:rPr>
              <a:t> </a:t>
            </a:r>
            <a:r>
              <a:rPr sz="2001" b="1" kern="1200" spc="-12" baseline="0">
                <a:solidFill>
                  <a:srgbClr val="231F20"/>
                </a:solidFill>
                <a:latin typeface="DINOT-Bold"/>
                <a:cs typeface="DINOT-Bold"/>
              </a:rPr>
              <a:t>CENTRES</a:t>
            </a:r>
            <a:endParaRPr sz="2001" kern="1200" baseline="0">
              <a:latin typeface="DINOT-BoldItalic"/>
              <a:cs typeface="DINOT-BoldItalic"/>
            </a:endParaRPr>
          </a:p>
        </p:txBody>
      </p:sp>
      <p:grpSp>
        <p:nvGrpSpPr>
          <p:cNvPr id="87" name="object 87"/>
          <p:cNvGrpSpPr/>
          <p:nvPr/>
        </p:nvGrpSpPr>
        <p:grpSpPr>
          <a:xfrm>
            <a:off x="769138" y="11433844"/>
            <a:ext cx="323454" cy="323454"/>
            <a:chOff x="633477" y="9427628"/>
            <a:chExt cx="266700" cy="266700"/>
          </a:xfrm>
        </p:grpSpPr>
        <p:pic>
          <p:nvPicPr>
            <p:cNvPr id="88" name="object 88"/>
            <p:cNvPicPr/>
            <p:nvPr/>
          </p:nvPicPr>
          <p:blipFill>
            <a:blip r:embed="rId5" cstate="print"/>
            <a:stretch>
              <a:fillRect/>
            </a:stretch>
          </p:blipFill>
          <p:spPr>
            <a:xfrm>
              <a:off x="642639" y="9436790"/>
              <a:ext cx="247929" cy="247929"/>
            </a:xfrm>
            <a:prstGeom prst="rect">
              <a:avLst/>
            </a:prstGeom>
          </p:spPr>
        </p:pic>
        <p:sp>
          <p:nvSpPr>
            <p:cNvPr id="89" name="object 89"/>
            <p:cNvSpPr/>
            <p:nvPr/>
          </p:nvSpPr>
          <p:spPr>
            <a:xfrm>
              <a:off x="642639" y="9436790"/>
              <a:ext cx="248285" cy="248285"/>
            </a:xfrm>
            <a:custGeom>
              <a:avLst/>
              <a:gdLst/>
              <a:ahLst/>
              <a:cxnLst/>
              <a:rect l="l" t="t" r="r" b="b"/>
              <a:pathLst>
                <a:path w="248284" h="248284">
                  <a:moveTo>
                    <a:pt x="123964" y="247929"/>
                  </a:moveTo>
                  <a:lnTo>
                    <a:pt x="172215" y="238187"/>
                  </a:lnTo>
                  <a:lnTo>
                    <a:pt x="211619" y="211619"/>
                  </a:lnTo>
                  <a:lnTo>
                    <a:pt x="238187" y="172215"/>
                  </a:lnTo>
                  <a:lnTo>
                    <a:pt x="247929" y="123964"/>
                  </a:lnTo>
                  <a:lnTo>
                    <a:pt x="238187" y="75714"/>
                  </a:lnTo>
                  <a:lnTo>
                    <a:pt x="211619" y="36310"/>
                  </a:lnTo>
                  <a:lnTo>
                    <a:pt x="172215" y="9742"/>
                  </a:lnTo>
                  <a:lnTo>
                    <a:pt x="123964" y="0"/>
                  </a:lnTo>
                  <a:lnTo>
                    <a:pt x="75714" y="9742"/>
                  </a:lnTo>
                  <a:lnTo>
                    <a:pt x="36310" y="36310"/>
                  </a:lnTo>
                  <a:lnTo>
                    <a:pt x="9742" y="75714"/>
                  </a:lnTo>
                  <a:lnTo>
                    <a:pt x="0" y="123964"/>
                  </a:lnTo>
                  <a:lnTo>
                    <a:pt x="9742" y="172215"/>
                  </a:lnTo>
                  <a:lnTo>
                    <a:pt x="36310" y="211619"/>
                  </a:lnTo>
                  <a:lnTo>
                    <a:pt x="75714" y="238187"/>
                  </a:lnTo>
                  <a:lnTo>
                    <a:pt x="123964" y="247929"/>
                  </a:lnTo>
                  <a:close/>
                </a:path>
              </a:pathLst>
            </a:custGeom>
            <a:ln w="18324">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90" name="object 90"/>
            <p:cNvPicPr/>
            <p:nvPr/>
          </p:nvPicPr>
          <p:blipFill>
            <a:blip r:embed="rId12" cstate="print"/>
            <a:stretch>
              <a:fillRect/>
            </a:stretch>
          </p:blipFill>
          <p:spPr>
            <a:xfrm>
              <a:off x="729954" y="9524109"/>
              <a:ext cx="73296" cy="73296"/>
            </a:xfrm>
            <a:prstGeom prst="rect">
              <a:avLst/>
            </a:prstGeom>
          </p:spPr>
        </p:pic>
      </p:grpSp>
      <p:sp>
        <p:nvSpPr>
          <p:cNvPr id="91" name="Slide Number Placeholder 30">
            <a:extLst>
              <a:ext uri="{FF2B5EF4-FFF2-40B4-BE49-F238E27FC236}">
                <a16:creationId xmlns:a16="http://schemas.microsoft.com/office/drawing/2014/main" id="{98BEF365-A593-0C23-45D1-EFBAF0E85116}"/>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000000"/>
                </a:solidFill>
              </a:rPr>
              <a:t> P</a:t>
            </a:r>
            <a:fld id="{2FAB448D-C84F-3947-8F9C-CC62EE0CDF81}" type="slidenum">
              <a:rPr lang="en-US" baseline="0">
                <a:solidFill>
                  <a:srgbClr val="000000"/>
                </a:solidFill>
              </a:rPr>
              <a:pPr>
                <a:lnSpc>
                  <a:spcPct val="100000"/>
                </a:lnSpc>
                <a:spcBef>
                  <a:spcPts val="0"/>
                </a:spcBef>
                <a:tabLst/>
              </a:pPr>
              <a:t>5</a:t>
            </a:fld>
            <a:endParaRPr lang="en-US" baseline="0">
              <a:solidFill>
                <a:srgbClr val="000000"/>
              </a:solidFill>
            </a:endParaRPr>
          </a:p>
        </p:txBody>
      </p:sp>
      <p:sp>
        <p:nvSpPr>
          <p:cNvPr id="92" name="Text Placeholder 17">
            <a:extLst>
              <a:ext uri="{FF2B5EF4-FFF2-40B4-BE49-F238E27FC236}">
                <a16:creationId xmlns:a16="http://schemas.microsoft.com/office/drawing/2014/main" id="{78678F85-8CD6-BE26-AF31-AF74DBA333DE}"/>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000000"/>
                </a:solidFill>
              </a:rPr>
              <a:t>THE WOOLMARK COMPANY</a:t>
            </a:r>
            <a:endParaRPr lang="en-US" baseline="0">
              <a:solidFill>
                <a:srgbClr val="000000"/>
              </a:solidFill>
            </a:endParaRPr>
          </a:p>
        </p:txBody>
      </p:sp>
      <p:sp>
        <p:nvSpPr>
          <p:cNvPr id="94" name="Text Placeholder 17">
            <a:extLst>
              <a:ext uri="{FF2B5EF4-FFF2-40B4-BE49-F238E27FC236}">
                <a16:creationId xmlns:a16="http://schemas.microsoft.com/office/drawing/2014/main" id="{0371B19A-55FA-B902-DF83-B844DEFBD972}"/>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000000"/>
                </a:solidFill>
              </a:rPr>
              <a:t>ABOUT US</a:t>
            </a:r>
            <a:endParaRPr lang="en-US" baseline="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2"/>
                                        </p:tgtEl>
                                        <p:attrNameLst>
                                          <p:attrName>style.visibility</p:attrName>
                                        </p:attrNameLst>
                                      </p:cBhvr>
                                      <p:to>
                                        <p:strVal val="visible"/>
                                      </p:to>
                                    </p:set>
                                    <p:animEffect transition="in" filter="fade">
                                      <p:cBhvr>
                                        <p:cTn id="13" dur="1000"/>
                                        <p:tgtEl>
                                          <p:spTgt spid="3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3"/>
                                        </p:tgtEl>
                                        <p:attrNameLst>
                                          <p:attrName>style.visibility</p:attrName>
                                        </p:attrNameLst>
                                      </p:cBhvr>
                                      <p:to>
                                        <p:strVal val="visible"/>
                                      </p:to>
                                    </p:set>
                                    <p:animEffect transition="in" filter="fade">
                                      <p:cBhvr>
                                        <p:cTn id="16" dur="1000"/>
                                        <p:tgtEl>
                                          <p:spTgt spid="3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62"/>
                                        </p:tgtEl>
                                        <p:attrNameLst>
                                          <p:attrName>style.visibility</p:attrName>
                                        </p:attrNameLst>
                                      </p:cBhvr>
                                      <p:to>
                                        <p:strVal val="visible"/>
                                      </p:to>
                                    </p:set>
                                    <p:animEffect transition="in" filter="fade">
                                      <p:cBhvr>
                                        <p:cTn id="19" dur="1000"/>
                                        <p:tgtEl>
                                          <p:spTgt spid="6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63"/>
                                        </p:tgtEl>
                                        <p:attrNameLst>
                                          <p:attrName>style.visibility</p:attrName>
                                        </p:attrNameLst>
                                      </p:cBhvr>
                                      <p:to>
                                        <p:strVal val="visible"/>
                                      </p:to>
                                    </p:set>
                                    <p:animEffect transition="in" filter="fade">
                                      <p:cBhvr>
                                        <p:cTn id="22" dur="1000"/>
                                        <p:tgtEl>
                                          <p:spTgt spid="6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4"/>
                                        </p:tgtEl>
                                        <p:attrNameLst>
                                          <p:attrName>style.visibility</p:attrName>
                                        </p:attrNameLst>
                                      </p:cBhvr>
                                      <p:to>
                                        <p:strVal val="visible"/>
                                      </p:to>
                                    </p:set>
                                    <p:animEffect transition="in" filter="fade">
                                      <p:cBhvr>
                                        <p:cTn id="25" dur="1000"/>
                                        <p:tgtEl>
                                          <p:spTgt spid="6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5"/>
                                        </p:tgtEl>
                                        <p:attrNameLst>
                                          <p:attrName>style.visibility</p:attrName>
                                        </p:attrNameLst>
                                      </p:cBhvr>
                                      <p:to>
                                        <p:strVal val="visible"/>
                                      </p:to>
                                    </p:set>
                                    <p:animEffect transition="in" filter="fade">
                                      <p:cBhvr>
                                        <p:cTn id="28" dur="1000"/>
                                        <p:tgtEl>
                                          <p:spTgt spid="65"/>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6"/>
                                        </p:tgtEl>
                                        <p:attrNameLst>
                                          <p:attrName>style.visibility</p:attrName>
                                        </p:attrNameLst>
                                      </p:cBhvr>
                                      <p:to>
                                        <p:strVal val="visible"/>
                                      </p:to>
                                    </p:set>
                                    <p:animEffect transition="in" filter="fade">
                                      <p:cBhvr>
                                        <p:cTn id="31" dur="1000"/>
                                        <p:tgtEl>
                                          <p:spTgt spid="6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67"/>
                                        </p:tgtEl>
                                        <p:attrNameLst>
                                          <p:attrName>style.visibility</p:attrName>
                                        </p:attrNameLst>
                                      </p:cBhvr>
                                      <p:to>
                                        <p:strVal val="visible"/>
                                      </p:to>
                                    </p:set>
                                    <p:animEffect transition="in" filter="fade">
                                      <p:cBhvr>
                                        <p:cTn id="34" dur="1000"/>
                                        <p:tgtEl>
                                          <p:spTgt spid="67"/>
                                        </p:tgtEl>
                                      </p:cBhvr>
                                    </p:animEffect>
                                  </p:childTnLst>
                                </p:cTn>
                              </p:par>
                              <p:par>
                                <p:cTn id="35" presetID="10" presetClass="entr" presetSubtype="0" fill="hold" nodeType="withEffect">
                                  <p:stCondLst>
                                    <p:cond delay="0"/>
                                  </p:stCondLst>
                                  <p:childTnLst>
                                    <p:set>
                                      <p:cBhvr>
                                        <p:cTn id="36" dur="1" fill="hold">
                                          <p:stCondLst>
                                            <p:cond delay="0"/>
                                          </p:stCondLst>
                                        </p:cTn>
                                        <p:tgtEl>
                                          <p:spTgt spid="68"/>
                                        </p:tgtEl>
                                        <p:attrNameLst>
                                          <p:attrName>style.visibility</p:attrName>
                                        </p:attrNameLst>
                                      </p:cBhvr>
                                      <p:to>
                                        <p:strVal val="visible"/>
                                      </p:to>
                                    </p:set>
                                    <p:animEffect transition="in" filter="fade">
                                      <p:cBhvr>
                                        <p:cTn id="37" dur="1000"/>
                                        <p:tgtEl>
                                          <p:spTgt spid="68"/>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69"/>
                                        </p:tgtEl>
                                        <p:attrNameLst>
                                          <p:attrName>style.visibility</p:attrName>
                                        </p:attrNameLst>
                                      </p:cBhvr>
                                      <p:to>
                                        <p:strVal val="visible"/>
                                      </p:to>
                                    </p:set>
                                    <p:animEffect transition="in" filter="fade">
                                      <p:cBhvr>
                                        <p:cTn id="40" dur="1000"/>
                                        <p:tgtEl>
                                          <p:spTgt spid="69"/>
                                        </p:tgtEl>
                                      </p:cBhvr>
                                    </p:animEffect>
                                  </p:childTnLst>
                                </p:cTn>
                              </p:par>
                              <p:par>
                                <p:cTn id="41" presetID="10" presetClass="entr" presetSubtype="0" fill="hold" nodeType="withEffect">
                                  <p:stCondLst>
                                    <p:cond delay="0"/>
                                  </p:stCondLst>
                                  <p:childTnLst>
                                    <p:set>
                                      <p:cBhvr>
                                        <p:cTn id="42" dur="1" fill="hold">
                                          <p:stCondLst>
                                            <p:cond delay="0"/>
                                          </p:stCondLst>
                                        </p:cTn>
                                        <p:tgtEl>
                                          <p:spTgt spid="70"/>
                                        </p:tgtEl>
                                        <p:attrNameLst>
                                          <p:attrName>style.visibility</p:attrName>
                                        </p:attrNameLst>
                                      </p:cBhvr>
                                      <p:to>
                                        <p:strVal val="visible"/>
                                      </p:to>
                                    </p:set>
                                    <p:animEffect transition="in" filter="fade">
                                      <p:cBhvr>
                                        <p:cTn id="43" dur="1000"/>
                                        <p:tgtEl>
                                          <p:spTgt spid="7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1"/>
                                        </p:tgtEl>
                                        <p:attrNameLst>
                                          <p:attrName>style.visibility</p:attrName>
                                        </p:attrNameLst>
                                      </p:cBhvr>
                                      <p:to>
                                        <p:strVal val="visible"/>
                                      </p:to>
                                    </p:set>
                                    <p:animEffect transition="in" filter="fade">
                                      <p:cBhvr>
                                        <p:cTn id="46" dur="1000"/>
                                        <p:tgtEl>
                                          <p:spTgt spid="71"/>
                                        </p:tgtEl>
                                      </p:cBhvr>
                                    </p:animEffect>
                                  </p:childTnLst>
                                </p:cTn>
                              </p:par>
                            </p:childTnLst>
                          </p:cTn>
                        </p:par>
                        <p:par>
                          <p:cTn id="47" fill="hold">
                            <p:stCondLst>
                              <p:cond delay="1200"/>
                            </p:stCondLst>
                            <p:childTnLst>
                              <p:par>
                                <p:cTn id="48" presetID="10" presetClass="entr" presetSubtype="0" fill="hold" nodeType="afterEffect">
                                  <p:stCondLst>
                                    <p:cond delay="50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1000"/>
                                        <p:tgtEl>
                                          <p:spTgt spid="20"/>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21"/>
                                        </p:tgtEl>
                                        <p:attrNameLst>
                                          <p:attrName>style.visibility</p:attrName>
                                        </p:attrNameLst>
                                      </p:cBhvr>
                                      <p:to>
                                        <p:strVal val="visible"/>
                                      </p:to>
                                    </p:set>
                                    <p:animEffect transition="in" filter="fade">
                                      <p:cBhvr>
                                        <p:cTn id="53" dur="1000"/>
                                        <p:tgtEl>
                                          <p:spTgt spid="21"/>
                                        </p:tgtEl>
                                      </p:cBhvr>
                                    </p:animEffect>
                                  </p:childTnLst>
                                </p:cTn>
                              </p:par>
                              <p:par>
                                <p:cTn id="54" presetID="10" presetClass="entr" presetSubtype="0" fill="hold" grpId="0" nodeType="withEffect">
                                  <p:stCondLst>
                                    <p:cond delay="500"/>
                                  </p:stCondLst>
                                  <p:childTnLst>
                                    <p:set>
                                      <p:cBhvr>
                                        <p:cTn id="55" dur="1" fill="hold">
                                          <p:stCondLst>
                                            <p:cond delay="0"/>
                                          </p:stCondLst>
                                        </p:cTn>
                                        <p:tgtEl>
                                          <p:spTgt spid="30"/>
                                        </p:tgtEl>
                                        <p:attrNameLst>
                                          <p:attrName>style.visibility</p:attrName>
                                        </p:attrNameLst>
                                      </p:cBhvr>
                                      <p:to>
                                        <p:strVal val="visible"/>
                                      </p:to>
                                    </p:set>
                                    <p:animEffect transition="in" filter="fade">
                                      <p:cBhvr>
                                        <p:cTn id="56" dur="1000"/>
                                        <p:tgtEl>
                                          <p:spTgt spid="30"/>
                                        </p:tgtEl>
                                      </p:cBhvr>
                                    </p:animEffect>
                                  </p:childTnLst>
                                </p:cTn>
                              </p:par>
                              <p:par>
                                <p:cTn id="57" presetID="10" presetClass="entr" presetSubtype="0" fill="hold" grpId="0" nodeType="withEffect">
                                  <p:stCondLst>
                                    <p:cond delay="500"/>
                                  </p:stCondLst>
                                  <p:childTnLst>
                                    <p:set>
                                      <p:cBhvr>
                                        <p:cTn id="58" dur="1" fill="hold">
                                          <p:stCondLst>
                                            <p:cond delay="0"/>
                                          </p:stCondLst>
                                        </p:cTn>
                                        <p:tgtEl>
                                          <p:spTgt spid="31"/>
                                        </p:tgtEl>
                                        <p:attrNameLst>
                                          <p:attrName>style.visibility</p:attrName>
                                        </p:attrNameLst>
                                      </p:cBhvr>
                                      <p:to>
                                        <p:strVal val="visible"/>
                                      </p:to>
                                    </p:set>
                                    <p:animEffect transition="in" filter="fade">
                                      <p:cBhvr>
                                        <p:cTn id="59" dur="1000"/>
                                        <p:tgtEl>
                                          <p:spTgt spid="31"/>
                                        </p:tgtEl>
                                      </p:cBhvr>
                                    </p:animEffect>
                                  </p:childTnLst>
                                </p:cTn>
                              </p:par>
                              <p:par>
                                <p:cTn id="60" presetID="10" presetClass="entr" presetSubtype="0" fill="hold" grpId="0" nodeType="withEffect">
                                  <p:stCondLst>
                                    <p:cond delay="500"/>
                                  </p:stCondLst>
                                  <p:childTnLst>
                                    <p:set>
                                      <p:cBhvr>
                                        <p:cTn id="61" dur="1" fill="hold">
                                          <p:stCondLst>
                                            <p:cond delay="0"/>
                                          </p:stCondLst>
                                        </p:cTn>
                                        <p:tgtEl>
                                          <p:spTgt spid="34"/>
                                        </p:tgtEl>
                                        <p:attrNameLst>
                                          <p:attrName>style.visibility</p:attrName>
                                        </p:attrNameLst>
                                      </p:cBhvr>
                                      <p:to>
                                        <p:strVal val="visible"/>
                                      </p:to>
                                    </p:set>
                                    <p:animEffect transition="in" filter="fade">
                                      <p:cBhvr>
                                        <p:cTn id="62" dur="1000"/>
                                        <p:tgtEl>
                                          <p:spTgt spid="34"/>
                                        </p:tgtEl>
                                      </p:cBhvr>
                                    </p:animEffect>
                                  </p:childTnLst>
                                </p:cTn>
                              </p:par>
                              <p:par>
                                <p:cTn id="63" presetID="10" presetClass="entr" presetSubtype="0" fill="hold" grpId="0" nodeType="withEffect">
                                  <p:stCondLst>
                                    <p:cond delay="500"/>
                                  </p:stCondLst>
                                  <p:childTnLst>
                                    <p:set>
                                      <p:cBhvr>
                                        <p:cTn id="64" dur="1" fill="hold">
                                          <p:stCondLst>
                                            <p:cond delay="0"/>
                                          </p:stCondLst>
                                        </p:cTn>
                                        <p:tgtEl>
                                          <p:spTgt spid="35"/>
                                        </p:tgtEl>
                                        <p:attrNameLst>
                                          <p:attrName>style.visibility</p:attrName>
                                        </p:attrNameLst>
                                      </p:cBhvr>
                                      <p:to>
                                        <p:strVal val="visible"/>
                                      </p:to>
                                    </p:set>
                                    <p:animEffect transition="in" filter="fade">
                                      <p:cBhvr>
                                        <p:cTn id="65" dur="1000"/>
                                        <p:tgtEl>
                                          <p:spTgt spid="35"/>
                                        </p:tgtEl>
                                      </p:cBhvr>
                                    </p:animEffect>
                                  </p:childTnLst>
                                </p:cTn>
                              </p:par>
                              <p:par>
                                <p:cTn id="66" presetID="10" presetClass="entr" presetSubtype="0" fill="hold" nodeType="withEffect">
                                  <p:stCondLst>
                                    <p:cond delay="500"/>
                                  </p:stCondLst>
                                  <p:childTnLst>
                                    <p:set>
                                      <p:cBhvr>
                                        <p:cTn id="67" dur="1" fill="hold">
                                          <p:stCondLst>
                                            <p:cond delay="0"/>
                                          </p:stCondLst>
                                        </p:cTn>
                                        <p:tgtEl>
                                          <p:spTgt spid="48"/>
                                        </p:tgtEl>
                                        <p:attrNameLst>
                                          <p:attrName>style.visibility</p:attrName>
                                        </p:attrNameLst>
                                      </p:cBhvr>
                                      <p:to>
                                        <p:strVal val="visible"/>
                                      </p:to>
                                    </p:set>
                                    <p:animEffect transition="in" filter="fade">
                                      <p:cBhvr>
                                        <p:cTn id="68" dur="1000"/>
                                        <p:tgtEl>
                                          <p:spTgt spid="48"/>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49"/>
                                        </p:tgtEl>
                                        <p:attrNameLst>
                                          <p:attrName>style.visibility</p:attrName>
                                        </p:attrNameLst>
                                      </p:cBhvr>
                                      <p:to>
                                        <p:strVal val="visible"/>
                                      </p:to>
                                    </p:set>
                                    <p:animEffect transition="in" filter="fade">
                                      <p:cBhvr>
                                        <p:cTn id="71" dur="1000"/>
                                        <p:tgtEl>
                                          <p:spTgt spid="49"/>
                                        </p:tgtEl>
                                      </p:cBhvr>
                                    </p:animEffect>
                                  </p:childTnLst>
                                </p:cTn>
                              </p:par>
                              <p:par>
                                <p:cTn id="72" presetID="10" presetClass="entr" presetSubtype="0" fill="hold" nodeType="withEffect">
                                  <p:stCondLst>
                                    <p:cond delay="500"/>
                                  </p:stCondLst>
                                  <p:childTnLst>
                                    <p:set>
                                      <p:cBhvr>
                                        <p:cTn id="73" dur="1" fill="hold">
                                          <p:stCondLst>
                                            <p:cond delay="0"/>
                                          </p:stCondLst>
                                        </p:cTn>
                                        <p:tgtEl>
                                          <p:spTgt spid="50"/>
                                        </p:tgtEl>
                                        <p:attrNameLst>
                                          <p:attrName>style.visibility</p:attrName>
                                        </p:attrNameLst>
                                      </p:cBhvr>
                                      <p:to>
                                        <p:strVal val="visible"/>
                                      </p:to>
                                    </p:set>
                                    <p:animEffect transition="in" filter="fade">
                                      <p:cBhvr>
                                        <p:cTn id="74" dur="1000"/>
                                        <p:tgtEl>
                                          <p:spTgt spid="50"/>
                                        </p:tgtEl>
                                      </p:cBhvr>
                                    </p:animEffect>
                                  </p:childTnLst>
                                </p:cTn>
                              </p:par>
                              <p:par>
                                <p:cTn id="75" presetID="10" presetClass="entr" presetSubtype="0" fill="hold" nodeType="withEffect">
                                  <p:stCondLst>
                                    <p:cond delay="500"/>
                                  </p:stCondLst>
                                  <p:childTnLst>
                                    <p:set>
                                      <p:cBhvr>
                                        <p:cTn id="76" dur="1" fill="hold">
                                          <p:stCondLst>
                                            <p:cond delay="0"/>
                                          </p:stCondLst>
                                        </p:cTn>
                                        <p:tgtEl>
                                          <p:spTgt spid="51"/>
                                        </p:tgtEl>
                                        <p:attrNameLst>
                                          <p:attrName>style.visibility</p:attrName>
                                        </p:attrNameLst>
                                      </p:cBhvr>
                                      <p:to>
                                        <p:strVal val="visible"/>
                                      </p:to>
                                    </p:set>
                                    <p:animEffect transition="in" filter="fade">
                                      <p:cBhvr>
                                        <p:cTn id="77" dur="1000"/>
                                        <p:tgtEl>
                                          <p:spTgt spid="51"/>
                                        </p:tgtEl>
                                      </p:cBhvr>
                                    </p:animEffect>
                                  </p:childTnLst>
                                </p:cTn>
                              </p:par>
                              <p:par>
                                <p:cTn id="78" presetID="10" presetClass="entr" presetSubtype="0" fill="hold" nodeType="withEffect">
                                  <p:stCondLst>
                                    <p:cond delay="500"/>
                                  </p:stCondLst>
                                  <p:childTnLst>
                                    <p:set>
                                      <p:cBhvr>
                                        <p:cTn id="79" dur="1" fill="hold">
                                          <p:stCondLst>
                                            <p:cond delay="0"/>
                                          </p:stCondLst>
                                        </p:cTn>
                                        <p:tgtEl>
                                          <p:spTgt spid="52"/>
                                        </p:tgtEl>
                                        <p:attrNameLst>
                                          <p:attrName>style.visibility</p:attrName>
                                        </p:attrNameLst>
                                      </p:cBhvr>
                                      <p:to>
                                        <p:strVal val="visible"/>
                                      </p:to>
                                    </p:set>
                                    <p:animEffect transition="in" filter="fade">
                                      <p:cBhvr>
                                        <p:cTn id="80" dur="1000"/>
                                        <p:tgtEl>
                                          <p:spTgt spid="52"/>
                                        </p:tgtEl>
                                      </p:cBhvr>
                                    </p:animEffect>
                                  </p:childTnLst>
                                </p:cTn>
                              </p:par>
                              <p:par>
                                <p:cTn id="81" presetID="10" presetClass="entr" presetSubtype="0" fill="hold" grpId="0" nodeType="withEffect">
                                  <p:stCondLst>
                                    <p:cond delay="500"/>
                                  </p:stCondLst>
                                  <p:childTnLst>
                                    <p:set>
                                      <p:cBhvr>
                                        <p:cTn id="82" dur="1" fill="hold">
                                          <p:stCondLst>
                                            <p:cond delay="0"/>
                                          </p:stCondLst>
                                        </p:cTn>
                                        <p:tgtEl>
                                          <p:spTgt spid="53"/>
                                        </p:tgtEl>
                                        <p:attrNameLst>
                                          <p:attrName>style.visibility</p:attrName>
                                        </p:attrNameLst>
                                      </p:cBhvr>
                                      <p:to>
                                        <p:strVal val="visible"/>
                                      </p:to>
                                    </p:set>
                                    <p:animEffect transition="in" filter="fade">
                                      <p:cBhvr>
                                        <p:cTn id="83" dur="1000"/>
                                        <p:tgtEl>
                                          <p:spTgt spid="53"/>
                                        </p:tgtEl>
                                      </p:cBhvr>
                                    </p:animEffect>
                                  </p:childTnLst>
                                </p:cTn>
                              </p:par>
                              <p:par>
                                <p:cTn id="84" presetID="10" presetClass="entr" presetSubtype="0" fill="hold" grpId="0" nodeType="withEffect">
                                  <p:stCondLst>
                                    <p:cond delay="500"/>
                                  </p:stCondLst>
                                  <p:childTnLst>
                                    <p:set>
                                      <p:cBhvr>
                                        <p:cTn id="85" dur="1" fill="hold">
                                          <p:stCondLst>
                                            <p:cond delay="0"/>
                                          </p:stCondLst>
                                        </p:cTn>
                                        <p:tgtEl>
                                          <p:spTgt spid="54"/>
                                        </p:tgtEl>
                                        <p:attrNameLst>
                                          <p:attrName>style.visibility</p:attrName>
                                        </p:attrNameLst>
                                      </p:cBhvr>
                                      <p:to>
                                        <p:strVal val="visible"/>
                                      </p:to>
                                    </p:set>
                                    <p:animEffect transition="in" filter="fade">
                                      <p:cBhvr>
                                        <p:cTn id="86" dur="1000"/>
                                        <p:tgtEl>
                                          <p:spTgt spid="54"/>
                                        </p:tgtEl>
                                      </p:cBhvr>
                                    </p:animEffect>
                                  </p:childTnLst>
                                </p:cTn>
                              </p:par>
                              <p:par>
                                <p:cTn id="87" presetID="10" presetClass="entr" presetSubtype="0" fill="hold" grpId="0" nodeType="withEffect">
                                  <p:stCondLst>
                                    <p:cond delay="500"/>
                                  </p:stCondLst>
                                  <p:childTnLst>
                                    <p:set>
                                      <p:cBhvr>
                                        <p:cTn id="88" dur="1" fill="hold">
                                          <p:stCondLst>
                                            <p:cond delay="0"/>
                                          </p:stCondLst>
                                        </p:cTn>
                                        <p:tgtEl>
                                          <p:spTgt spid="55"/>
                                        </p:tgtEl>
                                        <p:attrNameLst>
                                          <p:attrName>style.visibility</p:attrName>
                                        </p:attrNameLst>
                                      </p:cBhvr>
                                      <p:to>
                                        <p:strVal val="visible"/>
                                      </p:to>
                                    </p:set>
                                    <p:animEffect transition="in" filter="fade">
                                      <p:cBhvr>
                                        <p:cTn id="89" dur="1000"/>
                                        <p:tgtEl>
                                          <p:spTgt spid="55"/>
                                        </p:tgtEl>
                                      </p:cBhvr>
                                    </p:animEffect>
                                  </p:childTnLst>
                                </p:cTn>
                              </p:par>
                              <p:par>
                                <p:cTn id="90" presetID="10" presetClass="entr" presetSubtype="0" fill="hold" nodeType="withEffect">
                                  <p:stCondLst>
                                    <p:cond delay="500"/>
                                  </p:stCondLst>
                                  <p:childTnLst>
                                    <p:set>
                                      <p:cBhvr>
                                        <p:cTn id="91" dur="1" fill="hold">
                                          <p:stCondLst>
                                            <p:cond delay="0"/>
                                          </p:stCondLst>
                                        </p:cTn>
                                        <p:tgtEl>
                                          <p:spTgt spid="57"/>
                                        </p:tgtEl>
                                        <p:attrNameLst>
                                          <p:attrName>style.visibility</p:attrName>
                                        </p:attrNameLst>
                                      </p:cBhvr>
                                      <p:to>
                                        <p:strVal val="visible"/>
                                      </p:to>
                                    </p:set>
                                    <p:animEffect transition="in" filter="fade">
                                      <p:cBhvr>
                                        <p:cTn id="92" dur="1000"/>
                                        <p:tgtEl>
                                          <p:spTgt spid="57"/>
                                        </p:tgtEl>
                                      </p:cBhvr>
                                    </p:animEffect>
                                  </p:childTnLst>
                                </p:cTn>
                              </p:par>
                              <p:par>
                                <p:cTn id="93" presetID="10" presetClass="entr" presetSubtype="0" fill="hold" nodeType="withEffect">
                                  <p:stCondLst>
                                    <p:cond delay="500"/>
                                  </p:stCondLst>
                                  <p:childTnLst>
                                    <p:set>
                                      <p:cBhvr>
                                        <p:cTn id="94" dur="1" fill="hold">
                                          <p:stCondLst>
                                            <p:cond delay="0"/>
                                          </p:stCondLst>
                                        </p:cTn>
                                        <p:tgtEl>
                                          <p:spTgt spid="59"/>
                                        </p:tgtEl>
                                        <p:attrNameLst>
                                          <p:attrName>style.visibility</p:attrName>
                                        </p:attrNameLst>
                                      </p:cBhvr>
                                      <p:to>
                                        <p:strVal val="visible"/>
                                      </p:to>
                                    </p:set>
                                    <p:animEffect transition="in" filter="fade">
                                      <p:cBhvr>
                                        <p:cTn id="95" dur="1000"/>
                                        <p:tgtEl>
                                          <p:spTgt spid="59"/>
                                        </p:tgtEl>
                                      </p:cBhvr>
                                    </p:animEffect>
                                  </p:childTnLst>
                                </p:cTn>
                              </p:par>
                              <p:par>
                                <p:cTn id="96" presetID="10" presetClass="entr" presetSubtype="0" fill="hold" grpId="0" nodeType="withEffect">
                                  <p:stCondLst>
                                    <p:cond delay="500"/>
                                  </p:stCondLst>
                                  <p:childTnLst>
                                    <p:set>
                                      <p:cBhvr>
                                        <p:cTn id="97" dur="1" fill="hold">
                                          <p:stCondLst>
                                            <p:cond delay="0"/>
                                          </p:stCondLst>
                                        </p:cTn>
                                        <p:tgtEl>
                                          <p:spTgt spid="60"/>
                                        </p:tgtEl>
                                        <p:attrNameLst>
                                          <p:attrName>style.visibility</p:attrName>
                                        </p:attrNameLst>
                                      </p:cBhvr>
                                      <p:to>
                                        <p:strVal val="visible"/>
                                      </p:to>
                                    </p:set>
                                    <p:animEffect transition="in" filter="fade">
                                      <p:cBhvr>
                                        <p:cTn id="98" dur="1000"/>
                                        <p:tgtEl>
                                          <p:spTgt spid="60"/>
                                        </p:tgtEl>
                                      </p:cBhvr>
                                    </p:animEffect>
                                  </p:childTnLst>
                                </p:cTn>
                              </p:par>
                              <p:par>
                                <p:cTn id="99" presetID="10" presetClass="entr" presetSubtype="0" fill="hold" nodeType="withEffect">
                                  <p:stCondLst>
                                    <p:cond delay="500"/>
                                  </p:stCondLst>
                                  <p:childTnLst>
                                    <p:set>
                                      <p:cBhvr>
                                        <p:cTn id="100" dur="1" fill="hold">
                                          <p:stCondLst>
                                            <p:cond delay="0"/>
                                          </p:stCondLst>
                                        </p:cTn>
                                        <p:tgtEl>
                                          <p:spTgt spid="61"/>
                                        </p:tgtEl>
                                        <p:attrNameLst>
                                          <p:attrName>style.visibility</p:attrName>
                                        </p:attrNameLst>
                                      </p:cBhvr>
                                      <p:to>
                                        <p:strVal val="visible"/>
                                      </p:to>
                                    </p:set>
                                    <p:animEffect transition="in" filter="fade">
                                      <p:cBhvr>
                                        <p:cTn id="101" dur="1000"/>
                                        <p:tgtEl>
                                          <p:spTgt spid="61"/>
                                        </p:tgtEl>
                                      </p:cBhvr>
                                    </p:animEffect>
                                  </p:childTnLst>
                                </p:cTn>
                              </p:par>
                              <p:par>
                                <p:cTn id="102" presetID="10" presetClass="entr" presetSubtype="0" fill="hold" nodeType="withEffect">
                                  <p:stCondLst>
                                    <p:cond delay="500"/>
                                  </p:stCondLst>
                                  <p:childTnLst>
                                    <p:set>
                                      <p:cBhvr>
                                        <p:cTn id="103" dur="1" fill="hold">
                                          <p:stCondLst>
                                            <p:cond delay="0"/>
                                          </p:stCondLst>
                                        </p:cTn>
                                        <p:tgtEl>
                                          <p:spTgt spid="72"/>
                                        </p:tgtEl>
                                        <p:attrNameLst>
                                          <p:attrName>style.visibility</p:attrName>
                                        </p:attrNameLst>
                                      </p:cBhvr>
                                      <p:to>
                                        <p:strVal val="visible"/>
                                      </p:to>
                                    </p:set>
                                    <p:animEffect transition="in" filter="fade">
                                      <p:cBhvr>
                                        <p:cTn id="104" dur="1000"/>
                                        <p:tgtEl>
                                          <p:spTgt spid="72"/>
                                        </p:tgtEl>
                                      </p:cBhvr>
                                    </p:animEffect>
                                  </p:childTnLst>
                                </p:cTn>
                              </p:par>
                              <p:par>
                                <p:cTn id="105" presetID="10" presetClass="entr" presetSubtype="0" fill="hold" grpId="0" nodeType="withEffect">
                                  <p:stCondLst>
                                    <p:cond delay="500"/>
                                  </p:stCondLst>
                                  <p:childTnLst>
                                    <p:set>
                                      <p:cBhvr>
                                        <p:cTn id="106" dur="1" fill="hold">
                                          <p:stCondLst>
                                            <p:cond delay="0"/>
                                          </p:stCondLst>
                                        </p:cTn>
                                        <p:tgtEl>
                                          <p:spTgt spid="73"/>
                                        </p:tgtEl>
                                        <p:attrNameLst>
                                          <p:attrName>style.visibility</p:attrName>
                                        </p:attrNameLst>
                                      </p:cBhvr>
                                      <p:to>
                                        <p:strVal val="visible"/>
                                      </p:to>
                                    </p:set>
                                    <p:animEffect transition="in" filter="fade">
                                      <p:cBhvr>
                                        <p:cTn id="107" dur="1000"/>
                                        <p:tgtEl>
                                          <p:spTgt spid="73"/>
                                        </p:tgtEl>
                                      </p:cBhvr>
                                    </p:animEffect>
                                  </p:childTnLst>
                                </p:cTn>
                              </p:par>
                              <p:par>
                                <p:cTn id="108" presetID="10" presetClass="entr" presetSubtype="0" fill="hold" nodeType="withEffect">
                                  <p:stCondLst>
                                    <p:cond delay="500"/>
                                  </p:stCondLst>
                                  <p:childTnLst>
                                    <p:set>
                                      <p:cBhvr>
                                        <p:cTn id="109" dur="1" fill="hold">
                                          <p:stCondLst>
                                            <p:cond delay="0"/>
                                          </p:stCondLst>
                                        </p:cTn>
                                        <p:tgtEl>
                                          <p:spTgt spid="74"/>
                                        </p:tgtEl>
                                        <p:attrNameLst>
                                          <p:attrName>style.visibility</p:attrName>
                                        </p:attrNameLst>
                                      </p:cBhvr>
                                      <p:to>
                                        <p:strVal val="visible"/>
                                      </p:to>
                                    </p:set>
                                    <p:animEffect transition="in" filter="fade">
                                      <p:cBhvr>
                                        <p:cTn id="110" dur="1000"/>
                                        <p:tgtEl>
                                          <p:spTgt spid="74"/>
                                        </p:tgtEl>
                                      </p:cBhvr>
                                    </p:animEffect>
                                  </p:childTnLst>
                                </p:cTn>
                              </p:par>
                              <p:par>
                                <p:cTn id="111" presetID="10" presetClass="entr" presetSubtype="0" fill="hold" nodeType="withEffect">
                                  <p:stCondLst>
                                    <p:cond delay="500"/>
                                  </p:stCondLst>
                                  <p:childTnLst>
                                    <p:set>
                                      <p:cBhvr>
                                        <p:cTn id="112" dur="1" fill="hold">
                                          <p:stCondLst>
                                            <p:cond delay="0"/>
                                          </p:stCondLst>
                                        </p:cTn>
                                        <p:tgtEl>
                                          <p:spTgt spid="77"/>
                                        </p:tgtEl>
                                        <p:attrNameLst>
                                          <p:attrName>style.visibility</p:attrName>
                                        </p:attrNameLst>
                                      </p:cBhvr>
                                      <p:to>
                                        <p:strVal val="visible"/>
                                      </p:to>
                                    </p:set>
                                    <p:animEffect transition="in" filter="fade">
                                      <p:cBhvr>
                                        <p:cTn id="113" dur="1000"/>
                                        <p:tgtEl>
                                          <p:spTgt spid="77"/>
                                        </p:tgtEl>
                                      </p:cBhvr>
                                    </p:animEffect>
                                  </p:childTnLst>
                                </p:cTn>
                              </p:par>
                              <p:par>
                                <p:cTn id="114" presetID="10" presetClass="entr" presetSubtype="0" fill="hold" grpId="0" nodeType="withEffect">
                                  <p:stCondLst>
                                    <p:cond delay="500"/>
                                  </p:stCondLst>
                                  <p:childTnLst>
                                    <p:set>
                                      <p:cBhvr>
                                        <p:cTn id="115" dur="1" fill="hold">
                                          <p:stCondLst>
                                            <p:cond delay="0"/>
                                          </p:stCondLst>
                                        </p:cTn>
                                        <p:tgtEl>
                                          <p:spTgt spid="78"/>
                                        </p:tgtEl>
                                        <p:attrNameLst>
                                          <p:attrName>style.visibility</p:attrName>
                                        </p:attrNameLst>
                                      </p:cBhvr>
                                      <p:to>
                                        <p:strVal val="visible"/>
                                      </p:to>
                                    </p:set>
                                    <p:animEffect transition="in" filter="fade">
                                      <p:cBhvr>
                                        <p:cTn id="116" dur="1000"/>
                                        <p:tgtEl>
                                          <p:spTgt spid="78"/>
                                        </p:tgtEl>
                                      </p:cBhvr>
                                    </p:animEffect>
                                  </p:childTnLst>
                                </p:cTn>
                              </p:par>
                              <p:par>
                                <p:cTn id="117" presetID="10" presetClass="entr" presetSubtype="0" fill="hold" nodeType="withEffect">
                                  <p:stCondLst>
                                    <p:cond delay="500"/>
                                  </p:stCondLst>
                                  <p:childTnLst>
                                    <p:set>
                                      <p:cBhvr>
                                        <p:cTn id="118" dur="1" fill="hold">
                                          <p:stCondLst>
                                            <p:cond delay="0"/>
                                          </p:stCondLst>
                                        </p:cTn>
                                        <p:tgtEl>
                                          <p:spTgt spid="79"/>
                                        </p:tgtEl>
                                        <p:attrNameLst>
                                          <p:attrName>style.visibility</p:attrName>
                                        </p:attrNameLst>
                                      </p:cBhvr>
                                      <p:to>
                                        <p:strVal val="visible"/>
                                      </p:to>
                                    </p:set>
                                    <p:animEffect transition="in" filter="fade">
                                      <p:cBhvr>
                                        <p:cTn id="119" dur="1000"/>
                                        <p:tgtEl>
                                          <p:spTgt spid="79"/>
                                        </p:tgtEl>
                                      </p:cBhvr>
                                    </p:animEffect>
                                  </p:childTnLst>
                                </p:cTn>
                              </p:par>
                              <p:par>
                                <p:cTn id="120" presetID="10" presetClass="entr" presetSubtype="0" fill="hold" nodeType="withEffect">
                                  <p:stCondLst>
                                    <p:cond delay="500"/>
                                  </p:stCondLst>
                                  <p:childTnLst>
                                    <p:set>
                                      <p:cBhvr>
                                        <p:cTn id="121" dur="1" fill="hold">
                                          <p:stCondLst>
                                            <p:cond delay="0"/>
                                          </p:stCondLst>
                                        </p:cTn>
                                        <p:tgtEl>
                                          <p:spTgt spid="80"/>
                                        </p:tgtEl>
                                        <p:attrNameLst>
                                          <p:attrName>style.visibility</p:attrName>
                                        </p:attrNameLst>
                                      </p:cBhvr>
                                      <p:to>
                                        <p:strVal val="visible"/>
                                      </p:to>
                                    </p:set>
                                    <p:animEffect transition="in" filter="fade">
                                      <p:cBhvr>
                                        <p:cTn id="122" dur="1000"/>
                                        <p:tgtEl>
                                          <p:spTgt spid="80"/>
                                        </p:tgtEl>
                                      </p:cBhvr>
                                    </p:animEffect>
                                  </p:childTnLst>
                                </p:cTn>
                              </p:par>
                              <p:par>
                                <p:cTn id="123" presetID="10" presetClass="entr" presetSubtype="0" fill="hold" nodeType="withEffect">
                                  <p:stCondLst>
                                    <p:cond delay="500"/>
                                  </p:stCondLst>
                                  <p:childTnLst>
                                    <p:set>
                                      <p:cBhvr>
                                        <p:cTn id="124" dur="1" fill="hold">
                                          <p:stCondLst>
                                            <p:cond delay="0"/>
                                          </p:stCondLst>
                                        </p:cTn>
                                        <p:tgtEl>
                                          <p:spTgt spid="81"/>
                                        </p:tgtEl>
                                        <p:attrNameLst>
                                          <p:attrName>style.visibility</p:attrName>
                                        </p:attrNameLst>
                                      </p:cBhvr>
                                      <p:to>
                                        <p:strVal val="visible"/>
                                      </p:to>
                                    </p:set>
                                    <p:animEffect transition="in" filter="fade">
                                      <p:cBhvr>
                                        <p:cTn id="125" dur="1000"/>
                                        <p:tgtEl>
                                          <p:spTgt spid="81"/>
                                        </p:tgtEl>
                                      </p:cBhvr>
                                    </p:animEffect>
                                  </p:childTnLst>
                                </p:cTn>
                              </p:par>
                              <p:par>
                                <p:cTn id="126" presetID="10" presetClass="entr" presetSubtype="0" fill="hold" grpId="0" nodeType="withEffect">
                                  <p:stCondLst>
                                    <p:cond delay="500"/>
                                  </p:stCondLst>
                                  <p:childTnLst>
                                    <p:set>
                                      <p:cBhvr>
                                        <p:cTn id="127" dur="1" fill="hold">
                                          <p:stCondLst>
                                            <p:cond delay="0"/>
                                          </p:stCondLst>
                                        </p:cTn>
                                        <p:tgtEl>
                                          <p:spTgt spid="85"/>
                                        </p:tgtEl>
                                        <p:attrNameLst>
                                          <p:attrName>style.visibility</p:attrName>
                                        </p:attrNameLst>
                                      </p:cBhvr>
                                      <p:to>
                                        <p:strVal val="visible"/>
                                      </p:to>
                                    </p:set>
                                    <p:animEffect transition="in" filter="fade">
                                      <p:cBhvr>
                                        <p:cTn id="128" dur="1000"/>
                                        <p:tgtEl>
                                          <p:spTgt spid="85"/>
                                        </p:tgtEl>
                                      </p:cBhvr>
                                    </p:animEffect>
                                  </p:childTnLst>
                                </p:cTn>
                              </p:par>
                              <p:par>
                                <p:cTn id="129" presetID="10" presetClass="entr" presetSubtype="0" fill="hold" grpId="0" nodeType="withEffect">
                                  <p:stCondLst>
                                    <p:cond delay="500"/>
                                  </p:stCondLst>
                                  <p:childTnLst>
                                    <p:set>
                                      <p:cBhvr>
                                        <p:cTn id="130" dur="1" fill="hold">
                                          <p:stCondLst>
                                            <p:cond delay="0"/>
                                          </p:stCondLst>
                                        </p:cTn>
                                        <p:tgtEl>
                                          <p:spTgt spid="75"/>
                                        </p:tgtEl>
                                        <p:attrNameLst>
                                          <p:attrName>style.visibility</p:attrName>
                                        </p:attrNameLst>
                                      </p:cBhvr>
                                      <p:to>
                                        <p:strVal val="visible"/>
                                      </p:to>
                                    </p:set>
                                    <p:animEffect transition="in" filter="fade">
                                      <p:cBhvr>
                                        <p:cTn id="131" dur="1000"/>
                                        <p:tgtEl>
                                          <p:spTgt spid="75"/>
                                        </p:tgtEl>
                                      </p:cBhvr>
                                    </p:animEffect>
                                  </p:childTnLst>
                                </p:cTn>
                              </p:par>
                            </p:childTnLst>
                          </p:cTn>
                        </p:par>
                        <p:par>
                          <p:cTn id="132" fill="hold">
                            <p:stCondLst>
                              <p:cond delay="2700"/>
                            </p:stCondLst>
                            <p:childTnLst>
                              <p:par>
                                <p:cTn id="133" presetID="10" presetClass="entr" presetSubtype="0" fill="hold" grpId="0" nodeType="afterEffect">
                                  <p:stCondLst>
                                    <p:cond delay="500"/>
                                  </p:stCondLst>
                                  <p:childTnLst>
                                    <p:set>
                                      <p:cBhvr>
                                        <p:cTn id="134" dur="1" fill="hold">
                                          <p:stCondLst>
                                            <p:cond delay="0"/>
                                          </p:stCondLst>
                                        </p:cTn>
                                        <p:tgtEl>
                                          <p:spTgt spid="3"/>
                                        </p:tgtEl>
                                        <p:attrNameLst>
                                          <p:attrName>style.visibility</p:attrName>
                                        </p:attrNameLst>
                                      </p:cBhvr>
                                      <p:to>
                                        <p:strVal val="visible"/>
                                      </p:to>
                                    </p:set>
                                    <p:animEffect transition="in" filter="fade">
                                      <p:cBhvr>
                                        <p:cTn id="135" dur="1000"/>
                                        <p:tgtEl>
                                          <p:spTgt spid="3"/>
                                        </p:tgtEl>
                                      </p:cBhvr>
                                    </p:animEffect>
                                  </p:childTnLst>
                                </p:cTn>
                              </p:par>
                              <p:par>
                                <p:cTn id="136" presetID="10" presetClass="entr" presetSubtype="0" fill="hold" grpId="0" nodeType="withEffect">
                                  <p:stCondLst>
                                    <p:cond delay="500"/>
                                  </p:stCondLst>
                                  <p:childTnLst>
                                    <p:set>
                                      <p:cBhvr>
                                        <p:cTn id="137" dur="1" fill="hold">
                                          <p:stCondLst>
                                            <p:cond delay="0"/>
                                          </p:stCondLst>
                                        </p:cTn>
                                        <p:tgtEl>
                                          <p:spTgt spid="4"/>
                                        </p:tgtEl>
                                        <p:attrNameLst>
                                          <p:attrName>style.visibility</p:attrName>
                                        </p:attrNameLst>
                                      </p:cBhvr>
                                      <p:to>
                                        <p:strVal val="visible"/>
                                      </p:to>
                                    </p:set>
                                    <p:animEffect transition="in" filter="fade">
                                      <p:cBhvr>
                                        <p:cTn id="138" dur="1000"/>
                                        <p:tgtEl>
                                          <p:spTgt spid="4"/>
                                        </p:tgtEl>
                                      </p:cBhvr>
                                    </p:animEffect>
                                  </p:childTnLst>
                                </p:cTn>
                              </p:par>
                              <p:par>
                                <p:cTn id="139" presetID="10" presetClass="entr" presetSubtype="0" fill="hold" grpId="0" nodeType="withEffect">
                                  <p:stCondLst>
                                    <p:cond delay="500"/>
                                  </p:stCondLst>
                                  <p:childTnLst>
                                    <p:set>
                                      <p:cBhvr>
                                        <p:cTn id="140" dur="1" fill="hold">
                                          <p:stCondLst>
                                            <p:cond delay="0"/>
                                          </p:stCondLst>
                                        </p:cTn>
                                        <p:tgtEl>
                                          <p:spTgt spid="7"/>
                                        </p:tgtEl>
                                        <p:attrNameLst>
                                          <p:attrName>style.visibility</p:attrName>
                                        </p:attrNameLst>
                                      </p:cBhvr>
                                      <p:to>
                                        <p:strVal val="visible"/>
                                      </p:to>
                                    </p:set>
                                    <p:animEffect transition="in" filter="fade">
                                      <p:cBhvr>
                                        <p:cTn id="141" dur="1000"/>
                                        <p:tgtEl>
                                          <p:spTgt spid="7"/>
                                        </p:tgtEl>
                                      </p:cBhvr>
                                    </p:animEffect>
                                  </p:childTnLst>
                                </p:cTn>
                              </p:par>
                              <p:par>
                                <p:cTn id="142" presetID="10" presetClass="entr" presetSubtype="0" fill="hold" grpId="0" nodeType="withEffect">
                                  <p:stCondLst>
                                    <p:cond delay="500"/>
                                  </p:stCondLst>
                                  <p:childTnLst>
                                    <p:set>
                                      <p:cBhvr>
                                        <p:cTn id="143" dur="1" fill="hold">
                                          <p:stCondLst>
                                            <p:cond delay="0"/>
                                          </p:stCondLst>
                                        </p:cTn>
                                        <p:tgtEl>
                                          <p:spTgt spid="8"/>
                                        </p:tgtEl>
                                        <p:attrNameLst>
                                          <p:attrName>style.visibility</p:attrName>
                                        </p:attrNameLst>
                                      </p:cBhvr>
                                      <p:to>
                                        <p:strVal val="visible"/>
                                      </p:to>
                                    </p:set>
                                    <p:animEffect transition="in" filter="fade">
                                      <p:cBhvr>
                                        <p:cTn id="144" dur="1000"/>
                                        <p:tgtEl>
                                          <p:spTgt spid="8"/>
                                        </p:tgtEl>
                                      </p:cBhvr>
                                    </p:animEffect>
                                  </p:childTnLst>
                                </p:cTn>
                              </p:par>
                              <p:par>
                                <p:cTn id="145" presetID="10" presetClass="entr" presetSubtype="0" fill="hold" nodeType="withEffect">
                                  <p:stCondLst>
                                    <p:cond delay="500"/>
                                  </p:stCondLst>
                                  <p:childTnLst>
                                    <p:set>
                                      <p:cBhvr>
                                        <p:cTn id="146" dur="1" fill="hold">
                                          <p:stCondLst>
                                            <p:cond delay="0"/>
                                          </p:stCondLst>
                                        </p:cTn>
                                        <p:tgtEl>
                                          <p:spTgt spid="10"/>
                                        </p:tgtEl>
                                        <p:attrNameLst>
                                          <p:attrName>style.visibility</p:attrName>
                                        </p:attrNameLst>
                                      </p:cBhvr>
                                      <p:to>
                                        <p:strVal val="visible"/>
                                      </p:to>
                                    </p:set>
                                    <p:animEffect transition="in" filter="fade">
                                      <p:cBhvr>
                                        <p:cTn id="147" dur="1000"/>
                                        <p:tgtEl>
                                          <p:spTgt spid="10"/>
                                        </p:tgtEl>
                                      </p:cBhvr>
                                    </p:animEffect>
                                  </p:childTnLst>
                                </p:cTn>
                              </p:par>
                              <p:par>
                                <p:cTn id="148" presetID="10" presetClass="entr" presetSubtype="0" fill="hold" grpId="0" nodeType="withEffect">
                                  <p:stCondLst>
                                    <p:cond delay="500"/>
                                  </p:stCondLst>
                                  <p:childTnLst>
                                    <p:set>
                                      <p:cBhvr>
                                        <p:cTn id="149" dur="1" fill="hold">
                                          <p:stCondLst>
                                            <p:cond delay="0"/>
                                          </p:stCondLst>
                                        </p:cTn>
                                        <p:tgtEl>
                                          <p:spTgt spid="11"/>
                                        </p:tgtEl>
                                        <p:attrNameLst>
                                          <p:attrName>style.visibility</p:attrName>
                                        </p:attrNameLst>
                                      </p:cBhvr>
                                      <p:to>
                                        <p:strVal val="visible"/>
                                      </p:to>
                                    </p:set>
                                    <p:animEffect transition="in" filter="fade">
                                      <p:cBhvr>
                                        <p:cTn id="150" dur="1000"/>
                                        <p:tgtEl>
                                          <p:spTgt spid="11"/>
                                        </p:tgtEl>
                                      </p:cBhvr>
                                    </p:animEffect>
                                  </p:childTnLst>
                                </p:cTn>
                              </p:par>
                              <p:par>
                                <p:cTn id="151" presetID="10" presetClass="entr" presetSubtype="0" fill="hold" nodeType="withEffect">
                                  <p:stCondLst>
                                    <p:cond delay="500"/>
                                  </p:stCondLst>
                                  <p:childTnLst>
                                    <p:set>
                                      <p:cBhvr>
                                        <p:cTn id="152" dur="1" fill="hold">
                                          <p:stCondLst>
                                            <p:cond delay="0"/>
                                          </p:stCondLst>
                                        </p:cTn>
                                        <p:tgtEl>
                                          <p:spTgt spid="12"/>
                                        </p:tgtEl>
                                        <p:attrNameLst>
                                          <p:attrName>style.visibility</p:attrName>
                                        </p:attrNameLst>
                                      </p:cBhvr>
                                      <p:to>
                                        <p:strVal val="visible"/>
                                      </p:to>
                                    </p:set>
                                    <p:animEffect transition="in" filter="fade">
                                      <p:cBhvr>
                                        <p:cTn id="153" dur="1000"/>
                                        <p:tgtEl>
                                          <p:spTgt spid="12"/>
                                        </p:tgtEl>
                                      </p:cBhvr>
                                    </p:animEffect>
                                  </p:childTnLst>
                                </p:cTn>
                              </p:par>
                              <p:par>
                                <p:cTn id="154" presetID="10" presetClass="entr" presetSubtype="0" fill="hold" grpId="0" nodeType="withEffect">
                                  <p:stCondLst>
                                    <p:cond delay="500"/>
                                  </p:stCondLst>
                                  <p:childTnLst>
                                    <p:set>
                                      <p:cBhvr>
                                        <p:cTn id="155" dur="1" fill="hold">
                                          <p:stCondLst>
                                            <p:cond delay="0"/>
                                          </p:stCondLst>
                                        </p:cTn>
                                        <p:tgtEl>
                                          <p:spTgt spid="13"/>
                                        </p:tgtEl>
                                        <p:attrNameLst>
                                          <p:attrName>style.visibility</p:attrName>
                                        </p:attrNameLst>
                                      </p:cBhvr>
                                      <p:to>
                                        <p:strVal val="visible"/>
                                      </p:to>
                                    </p:set>
                                    <p:animEffect transition="in" filter="fade">
                                      <p:cBhvr>
                                        <p:cTn id="156" dur="1000"/>
                                        <p:tgtEl>
                                          <p:spTgt spid="13"/>
                                        </p:tgtEl>
                                      </p:cBhvr>
                                    </p:animEffect>
                                  </p:childTnLst>
                                </p:cTn>
                              </p:par>
                              <p:par>
                                <p:cTn id="157" presetID="10" presetClass="entr" presetSubtype="0" fill="hold" nodeType="withEffect">
                                  <p:stCondLst>
                                    <p:cond delay="500"/>
                                  </p:stCondLst>
                                  <p:childTnLst>
                                    <p:set>
                                      <p:cBhvr>
                                        <p:cTn id="158" dur="1" fill="hold">
                                          <p:stCondLst>
                                            <p:cond delay="0"/>
                                          </p:stCondLst>
                                        </p:cTn>
                                        <p:tgtEl>
                                          <p:spTgt spid="14"/>
                                        </p:tgtEl>
                                        <p:attrNameLst>
                                          <p:attrName>style.visibility</p:attrName>
                                        </p:attrNameLst>
                                      </p:cBhvr>
                                      <p:to>
                                        <p:strVal val="visible"/>
                                      </p:to>
                                    </p:set>
                                    <p:animEffect transition="in" filter="fade">
                                      <p:cBhvr>
                                        <p:cTn id="159" dur="1000"/>
                                        <p:tgtEl>
                                          <p:spTgt spid="14"/>
                                        </p:tgtEl>
                                      </p:cBhvr>
                                    </p:animEffect>
                                  </p:childTnLst>
                                </p:cTn>
                              </p:par>
                              <p:par>
                                <p:cTn id="160" presetID="10" presetClass="entr" presetSubtype="0" fill="hold" grpId="0" nodeType="withEffect">
                                  <p:stCondLst>
                                    <p:cond delay="500"/>
                                  </p:stCondLst>
                                  <p:childTnLst>
                                    <p:set>
                                      <p:cBhvr>
                                        <p:cTn id="161" dur="1" fill="hold">
                                          <p:stCondLst>
                                            <p:cond delay="0"/>
                                          </p:stCondLst>
                                        </p:cTn>
                                        <p:tgtEl>
                                          <p:spTgt spid="15"/>
                                        </p:tgtEl>
                                        <p:attrNameLst>
                                          <p:attrName>style.visibility</p:attrName>
                                        </p:attrNameLst>
                                      </p:cBhvr>
                                      <p:to>
                                        <p:strVal val="visible"/>
                                      </p:to>
                                    </p:set>
                                    <p:animEffect transition="in" filter="fade">
                                      <p:cBhvr>
                                        <p:cTn id="162" dur="1000"/>
                                        <p:tgtEl>
                                          <p:spTgt spid="15"/>
                                        </p:tgtEl>
                                      </p:cBhvr>
                                    </p:animEffect>
                                  </p:childTnLst>
                                </p:cTn>
                              </p:par>
                              <p:par>
                                <p:cTn id="163" presetID="10" presetClass="entr" presetSubtype="0" fill="hold" nodeType="withEffect">
                                  <p:stCondLst>
                                    <p:cond delay="500"/>
                                  </p:stCondLst>
                                  <p:childTnLst>
                                    <p:set>
                                      <p:cBhvr>
                                        <p:cTn id="164" dur="1" fill="hold">
                                          <p:stCondLst>
                                            <p:cond delay="0"/>
                                          </p:stCondLst>
                                        </p:cTn>
                                        <p:tgtEl>
                                          <p:spTgt spid="16"/>
                                        </p:tgtEl>
                                        <p:attrNameLst>
                                          <p:attrName>style.visibility</p:attrName>
                                        </p:attrNameLst>
                                      </p:cBhvr>
                                      <p:to>
                                        <p:strVal val="visible"/>
                                      </p:to>
                                    </p:set>
                                    <p:animEffect transition="in" filter="fade">
                                      <p:cBhvr>
                                        <p:cTn id="165" dur="1000"/>
                                        <p:tgtEl>
                                          <p:spTgt spid="16"/>
                                        </p:tgtEl>
                                      </p:cBhvr>
                                    </p:animEffect>
                                  </p:childTnLst>
                                </p:cTn>
                              </p:par>
                              <p:par>
                                <p:cTn id="166" presetID="10" presetClass="entr" presetSubtype="0" fill="hold" grpId="0" nodeType="withEffect">
                                  <p:stCondLst>
                                    <p:cond delay="500"/>
                                  </p:stCondLst>
                                  <p:childTnLst>
                                    <p:set>
                                      <p:cBhvr>
                                        <p:cTn id="167" dur="1" fill="hold">
                                          <p:stCondLst>
                                            <p:cond delay="0"/>
                                          </p:stCondLst>
                                        </p:cTn>
                                        <p:tgtEl>
                                          <p:spTgt spid="17"/>
                                        </p:tgtEl>
                                        <p:attrNameLst>
                                          <p:attrName>style.visibility</p:attrName>
                                        </p:attrNameLst>
                                      </p:cBhvr>
                                      <p:to>
                                        <p:strVal val="visible"/>
                                      </p:to>
                                    </p:set>
                                    <p:animEffect transition="in" filter="fade">
                                      <p:cBhvr>
                                        <p:cTn id="168" dur="1000"/>
                                        <p:tgtEl>
                                          <p:spTgt spid="17"/>
                                        </p:tgtEl>
                                      </p:cBhvr>
                                    </p:animEffect>
                                  </p:childTnLst>
                                </p:cTn>
                              </p:par>
                              <p:par>
                                <p:cTn id="169" presetID="10" presetClass="entr" presetSubtype="0" fill="hold" nodeType="withEffect">
                                  <p:stCondLst>
                                    <p:cond delay="500"/>
                                  </p:stCondLst>
                                  <p:childTnLst>
                                    <p:set>
                                      <p:cBhvr>
                                        <p:cTn id="170" dur="1" fill="hold">
                                          <p:stCondLst>
                                            <p:cond delay="0"/>
                                          </p:stCondLst>
                                        </p:cTn>
                                        <p:tgtEl>
                                          <p:spTgt spid="18"/>
                                        </p:tgtEl>
                                        <p:attrNameLst>
                                          <p:attrName>style.visibility</p:attrName>
                                        </p:attrNameLst>
                                      </p:cBhvr>
                                      <p:to>
                                        <p:strVal val="visible"/>
                                      </p:to>
                                    </p:set>
                                    <p:animEffect transition="in" filter="fade">
                                      <p:cBhvr>
                                        <p:cTn id="171" dur="1000"/>
                                        <p:tgtEl>
                                          <p:spTgt spid="18"/>
                                        </p:tgtEl>
                                      </p:cBhvr>
                                    </p:animEffect>
                                  </p:childTnLst>
                                </p:cTn>
                              </p:par>
                              <p:par>
                                <p:cTn id="172" presetID="10" presetClass="entr" presetSubtype="0" fill="hold" grpId="0" nodeType="withEffect">
                                  <p:stCondLst>
                                    <p:cond delay="500"/>
                                  </p:stCondLst>
                                  <p:childTnLst>
                                    <p:set>
                                      <p:cBhvr>
                                        <p:cTn id="173" dur="1" fill="hold">
                                          <p:stCondLst>
                                            <p:cond delay="0"/>
                                          </p:stCondLst>
                                        </p:cTn>
                                        <p:tgtEl>
                                          <p:spTgt spid="19"/>
                                        </p:tgtEl>
                                        <p:attrNameLst>
                                          <p:attrName>style.visibility</p:attrName>
                                        </p:attrNameLst>
                                      </p:cBhvr>
                                      <p:to>
                                        <p:strVal val="visible"/>
                                      </p:to>
                                    </p:set>
                                    <p:animEffect transition="in" filter="fade">
                                      <p:cBhvr>
                                        <p:cTn id="174" dur="1000"/>
                                        <p:tgtEl>
                                          <p:spTgt spid="19"/>
                                        </p:tgtEl>
                                      </p:cBhvr>
                                    </p:animEffect>
                                  </p:childTnLst>
                                </p:cTn>
                              </p:par>
                              <p:par>
                                <p:cTn id="175" presetID="10" presetClass="entr" presetSubtype="0" fill="hold" grpId="0" nodeType="withEffect">
                                  <p:stCondLst>
                                    <p:cond delay="500"/>
                                  </p:stCondLst>
                                  <p:childTnLst>
                                    <p:set>
                                      <p:cBhvr>
                                        <p:cTn id="176" dur="1" fill="hold">
                                          <p:stCondLst>
                                            <p:cond delay="0"/>
                                          </p:stCondLst>
                                        </p:cTn>
                                        <p:tgtEl>
                                          <p:spTgt spid="28"/>
                                        </p:tgtEl>
                                        <p:attrNameLst>
                                          <p:attrName>style.visibility</p:attrName>
                                        </p:attrNameLst>
                                      </p:cBhvr>
                                      <p:to>
                                        <p:strVal val="visible"/>
                                      </p:to>
                                    </p:set>
                                    <p:animEffect transition="in" filter="fade">
                                      <p:cBhvr>
                                        <p:cTn id="177" dur="1000"/>
                                        <p:tgtEl>
                                          <p:spTgt spid="28"/>
                                        </p:tgtEl>
                                      </p:cBhvr>
                                    </p:animEffect>
                                  </p:childTnLst>
                                </p:cTn>
                              </p:par>
                              <p:par>
                                <p:cTn id="178" presetID="10" presetClass="entr" presetSubtype="0" fill="hold" grpId="0" nodeType="withEffect">
                                  <p:stCondLst>
                                    <p:cond delay="500"/>
                                  </p:stCondLst>
                                  <p:childTnLst>
                                    <p:set>
                                      <p:cBhvr>
                                        <p:cTn id="179" dur="1" fill="hold">
                                          <p:stCondLst>
                                            <p:cond delay="0"/>
                                          </p:stCondLst>
                                        </p:cTn>
                                        <p:tgtEl>
                                          <p:spTgt spid="29"/>
                                        </p:tgtEl>
                                        <p:attrNameLst>
                                          <p:attrName>style.visibility</p:attrName>
                                        </p:attrNameLst>
                                      </p:cBhvr>
                                      <p:to>
                                        <p:strVal val="visible"/>
                                      </p:to>
                                    </p:set>
                                    <p:animEffect transition="in" filter="fade">
                                      <p:cBhvr>
                                        <p:cTn id="180" dur="1000"/>
                                        <p:tgtEl>
                                          <p:spTgt spid="29"/>
                                        </p:tgtEl>
                                      </p:cBhvr>
                                    </p:animEffect>
                                  </p:childTnLst>
                                </p:cTn>
                              </p:par>
                              <p:par>
                                <p:cTn id="181" presetID="10" presetClass="entr" presetSubtype="0" fill="hold" nodeType="withEffect">
                                  <p:stCondLst>
                                    <p:cond delay="500"/>
                                  </p:stCondLst>
                                  <p:childTnLst>
                                    <p:set>
                                      <p:cBhvr>
                                        <p:cTn id="182" dur="1" fill="hold">
                                          <p:stCondLst>
                                            <p:cond delay="0"/>
                                          </p:stCondLst>
                                        </p:cTn>
                                        <p:tgtEl>
                                          <p:spTgt spid="43"/>
                                        </p:tgtEl>
                                        <p:attrNameLst>
                                          <p:attrName>style.visibility</p:attrName>
                                        </p:attrNameLst>
                                      </p:cBhvr>
                                      <p:to>
                                        <p:strVal val="visible"/>
                                      </p:to>
                                    </p:set>
                                    <p:animEffect transition="in" filter="fade">
                                      <p:cBhvr>
                                        <p:cTn id="183" dur="1000"/>
                                        <p:tgtEl>
                                          <p:spTgt spid="43"/>
                                        </p:tgtEl>
                                      </p:cBhvr>
                                    </p:animEffect>
                                  </p:childTnLst>
                                </p:cTn>
                              </p:par>
                              <p:par>
                                <p:cTn id="184" presetID="10" presetClass="entr" presetSubtype="0" fill="hold" nodeType="withEffect">
                                  <p:stCondLst>
                                    <p:cond delay="500"/>
                                  </p:stCondLst>
                                  <p:childTnLst>
                                    <p:set>
                                      <p:cBhvr>
                                        <p:cTn id="185" dur="1" fill="hold">
                                          <p:stCondLst>
                                            <p:cond delay="0"/>
                                          </p:stCondLst>
                                        </p:cTn>
                                        <p:tgtEl>
                                          <p:spTgt spid="44"/>
                                        </p:tgtEl>
                                        <p:attrNameLst>
                                          <p:attrName>style.visibility</p:attrName>
                                        </p:attrNameLst>
                                      </p:cBhvr>
                                      <p:to>
                                        <p:strVal val="visible"/>
                                      </p:to>
                                    </p:set>
                                    <p:animEffect transition="in" filter="fade">
                                      <p:cBhvr>
                                        <p:cTn id="186" dur="1000"/>
                                        <p:tgtEl>
                                          <p:spTgt spid="44"/>
                                        </p:tgtEl>
                                      </p:cBhvr>
                                    </p:animEffect>
                                  </p:childTnLst>
                                </p:cTn>
                              </p:par>
                              <p:par>
                                <p:cTn id="187" presetID="10" presetClass="entr" presetSubtype="0" fill="hold" nodeType="withEffect">
                                  <p:stCondLst>
                                    <p:cond delay="500"/>
                                  </p:stCondLst>
                                  <p:childTnLst>
                                    <p:set>
                                      <p:cBhvr>
                                        <p:cTn id="188" dur="1" fill="hold">
                                          <p:stCondLst>
                                            <p:cond delay="0"/>
                                          </p:stCondLst>
                                        </p:cTn>
                                        <p:tgtEl>
                                          <p:spTgt spid="45"/>
                                        </p:tgtEl>
                                        <p:attrNameLst>
                                          <p:attrName>style.visibility</p:attrName>
                                        </p:attrNameLst>
                                      </p:cBhvr>
                                      <p:to>
                                        <p:strVal val="visible"/>
                                      </p:to>
                                    </p:set>
                                    <p:animEffect transition="in" filter="fade">
                                      <p:cBhvr>
                                        <p:cTn id="189" dur="1000"/>
                                        <p:tgtEl>
                                          <p:spTgt spid="45"/>
                                        </p:tgtEl>
                                      </p:cBhvr>
                                    </p:animEffect>
                                  </p:childTnLst>
                                </p:cTn>
                              </p:par>
                              <p:par>
                                <p:cTn id="190" presetID="10" presetClass="entr" presetSubtype="0" fill="hold" nodeType="withEffect">
                                  <p:stCondLst>
                                    <p:cond delay="500"/>
                                  </p:stCondLst>
                                  <p:childTnLst>
                                    <p:set>
                                      <p:cBhvr>
                                        <p:cTn id="191" dur="1" fill="hold">
                                          <p:stCondLst>
                                            <p:cond delay="0"/>
                                          </p:stCondLst>
                                        </p:cTn>
                                        <p:tgtEl>
                                          <p:spTgt spid="46"/>
                                        </p:tgtEl>
                                        <p:attrNameLst>
                                          <p:attrName>style.visibility</p:attrName>
                                        </p:attrNameLst>
                                      </p:cBhvr>
                                      <p:to>
                                        <p:strVal val="visible"/>
                                      </p:to>
                                    </p:set>
                                    <p:animEffect transition="in" filter="fade">
                                      <p:cBhvr>
                                        <p:cTn id="192" dur="1000"/>
                                        <p:tgtEl>
                                          <p:spTgt spid="46"/>
                                        </p:tgtEl>
                                      </p:cBhvr>
                                    </p:animEffect>
                                  </p:childTnLst>
                                </p:cTn>
                              </p:par>
                              <p:par>
                                <p:cTn id="193" presetID="10" presetClass="entr" presetSubtype="0" fill="hold" nodeType="withEffect">
                                  <p:stCondLst>
                                    <p:cond delay="500"/>
                                  </p:stCondLst>
                                  <p:childTnLst>
                                    <p:set>
                                      <p:cBhvr>
                                        <p:cTn id="194" dur="1" fill="hold">
                                          <p:stCondLst>
                                            <p:cond delay="0"/>
                                          </p:stCondLst>
                                        </p:cTn>
                                        <p:tgtEl>
                                          <p:spTgt spid="47"/>
                                        </p:tgtEl>
                                        <p:attrNameLst>
                                          <p:attrName>style.visibility</p:attrName>
                                        </p:attrNameLst>
                                      </p:cBhvr>
                                      <p:to>
                                        <p:strVal val="visible"/>
                                      </p:to>
                                    </p:set>
                                    <p:animEffect transition="in" filter="fade">
                                      <p:cBhvr>
                                        <p:cTn id="195" dur="1000"/>
                                        <p:tgtEl>
                                          <p:spTgt spid="47"/>
                                        </p:tgtEl>
                                      </p:cBhvr>
                                    </p:animEffect>
                                  </p:childTnLst>
                                </p:cTn>
                              </p:par>
                              <p:par>
                                <p:cTn id="196" presetID="10" presetClass="entr" presetSubtype="0" fill="hold" nodeType="withEffect">
                                  <p:stCondLst>
                                    <p:cond delay="500"/>
                                  </p:stCondLst>
                                  <p:childTnLst>
                                    <p:set>
                                      <p:cBhvr>
                                        <p:cTn id="197" dur="1" fill="hold">
                                          <p:stCondLst>
                                            <p:cond delay="0"/>
                                          </p:stCondLst>
                                        </p:cTn>
                                        <p:tgtEl>
                                          <p:spTgt spid="82"/>
                                        </p:tgtEl>
                                        <p:attrNameLst>
                                          <p:attrName>style.visibility</p:attrName>
                                        </p:attrNameLst>
                                      </p:cBhvr>
                                      <p:to>
                                        <p:strVal val="visible"/>
                                      </p:to>
                                    </p:set>
                                    <p:animEffect transition="in" filter="fade">
                                      <p:cBhvr>
                                        <p:cTn id="198" dur="1000"/>
                                        <p:tgtEl>
                                          <p:spTgt spid="82"/>
                                        </p:tgtEl>
                                      </p:cBhvr>
                                    </p:animEffect>
                                  </p:childTnLst>
                                </p:cTn>
                              </p:par>
                              <p:par>
                                <p:cTn id="199" presetID="10" presetClass="entr" presetSubtype="0" fill="hold" nodeType="withEffect">
                                  <p:stCondLst>
                                    <p:cond delay="500"/>
                                  </p:stCondLst>
                                  <p:childTnLst>
                                    <p:set>
                                      <p:cBhvr>
                                        <p:cTn id="200" dur="1" fill="hold">
                                          <p:stCondLst>
                                            <p:cond delay="0"/>
                                          </p:stCondLst>
                                        </p:cTn>
                                        <p:tgtEl>
                                          <p:spTgt spid="83"/>
                                        </p:tgtEl>
                                        <p:attrNameLst>
                                          <p:attrName>style.visibility</p:attrName>
                                        </p:attrNameLst>
                                      </p:cBhvr>
                                      <p:to>
                                        <p:strVal val="visible"/>
                                      </p:to>
                                    </p:set>
                                    <p:animEffect transition="in" filter="fade">
                                      <p:cBhvr>
                                        <p:cTn id="201" dur="1000"/>
                                        <p:tgtEl>
                                          <p:spTgt spid="83"/>
                                        </p:tgtEl>
                                      </p:cBhvr>
                                    </p:animEffect>
                                  </p:childTnLst>
                                </p:cTn>
                              </p:par>
                            </p:childTnLst>
                          </p:cTn>
                        </p:par>
                        <p:par>
                          <p:cTn id="202" fill="hold">
                            <p:stCondLst>
                              <p:cond delay="4200"/>
                            </p:stCondLst>
                            <p:childTnLst>
                              <p:par>
                                <p:cTn id="203" presetID="10" presetClass="entr" presetSubtype="0" fill="hold" grpId="0" nodeType="afterEffect">
                                  <p:stCondLst>
                                    <p:cond delay="500"/>
                                  </p:stCondLst>
                                  <p:childTnLst>
                                    <p:set>
                                      <p:cBhvr>
                                        <p:cTn id="204" dur="1" fill="hold">
                                          <p:stCondLst>
                                            <p:cond delay="0"/>
                                          </p:stCondLst>
                                        </p:cTn>
                                        <p:tgtEl>
                                          <p:spTgt spid="24"/>
                                        </p:tgtEl>
                                        <p:attrNameLst>
                                          <p:attrName>style.visibility</p:attrName>
                                        </p:attrNameLst>
                                      </p:cBhvr>
                                      <p:to>
                                        <p:strVal val="visible"/>
                                      </p:to>
                                    </p:set>
                                    <p:animEffect transition="in" filter="fade">
                                      <p:cBhvr>
                                        <p:cTn id="205" dur="1000"/>
                                        <p:tgtEl>
                                          <p:spTgt spid="24"/>
                                        </p:tgtEl>
                                      </p:cBhvr>
                                    </p:animEffect>
                                  </p:childTnLst>
                                </p:cTn>
                              </p:par>
                              <p:par>
                                <p:cTn id="206" presetID="10" presetClass="entr" presetSubtype="0" fill="hold" grpId="0" nodeType="withEffect">
                                  <p:stCondLst>
                                    <p:cond delay="500"/>
                                  </p:stCondLst>
                                  <p:childTnLst>
                                    <p:set>
                                      <p:cBhvr>
                                        <p:cTn id="207" dur="1" fill="hold">
                                          <p:stCondLst>
                                            <p:cond delay="0"/>
                                          </p:stCondLst>
                                        </p:cTn>
                                        <p:tgtEl>
                                          <p:spTgt spid="26"/>
                                        </p:tgtEl>
                                        <p:attrNameLst>
                                          <p:attrName>style.visibility</p:attrName>
                                        </p:attrNameLst>
                                      </p:cBhvr>
                                      <p:to>
                                        <p:strVal val="visible"/>
                                      </p:to>
                                    </p:set>
                                    <p:animEffect transition="in" filter="fade">
                                      <p:cBhvr>
                                        <p:cTn id="208" dur="1000"/>
                                        <p:tgtEl>
                                          <p:spTgt spid="26"/>
                                        </p:tgtEl>
                                      </p:cBhvr>
                                    </p:animEffect>
                                  </p:childTnLst>
                                </p:cTn>
                              </p:par>
                              <p:par>
                                <p:cTn id="209" presetID="10" presetClass="entr" presetSubtype="0" fill="hold" grpId="0" nodeType="withEffect">
                                  <p:stCondLst>
                                    <p:cond delay="500"/>
                                  </p:stCondLst>
                                  <p:childTnLst>
                                    <p:set>
                                      <p:cBhvr>
                                        <p:cTn id="210" dur="1" fill="hold">
                                          <p:stCondLst>
                                            <p:cond delay="0"/>
                                          </p:stCondLst>
                                        </p:cTn>
                                        <p:tgtEl>
                                          <p:spTgt spid="27"/>
                                        </p:tgtEl>
                                        <p:attrNameLst>
                                          <p:attrName>style.visibility</p:attrName>
                                        </p:attrNameLst>
                                      </p:cBhvr>
                                      <p:to>
                                        <p:strVal val="visible"/>
                                      </p:to>
                                    </p:set>
                                    <p:animEffect transition="in" filter="fade">
                                      <p:cBhvr>
                                        <p:cTn id="211" dur="1000"/>
                                        <p:tgtEl>
                                          <p:spTgt spid="27"/>
                                        </p:tgtEl>
                                      </p:cBhvr>
                                    </p:animEffect>
                                  </p:childTnLst>
                                </p:cTn>
                              </p:par>
                              <p:par>
                                <p:cTn id="212" presetID="10" presetClass="entr" presetSubtype="0" fill="hold" nodeType="withEffect">
                                  <p:stCondLst>
                                    <p:cond delay="500"/>
                                  </p:stCondLst>
                                  <p:childTnLst>
                                    <p:set>
                                      <p:cBhvr>
                                        <p:cTn id="213" dur="1" fill="hold">
                                          <p:stCondLst>
                                            <p:cond delay="0"/>
                                          </p:stCondLst>
                                        </p:cTn>
                                        <p:tgtEl>
                                          <p:spTgt spid="40"/>
                                        </p:tgtEl>
                                        <p:attrNameLst>
                                          <p:attrName>style.visibility</p:attrName>
                                        </p:attrNameLst>
                                      </p:cBhvr>
                                      <p:to>
                                        <p:strVal val="visible"/>
                                      </p:to>
                                    </p:set>
                                    <p:animEffect transition="in" filter="fade">
                                      <p:cBhvr>
                                        <p:cTn id="214" dur="1000"/>
                                        <p:tgtEl>
                                          <p:spTgt spid="40"/>
                                        </p:tgtEl>
                                      </p:cBhvr>
                                    </p:animEffect>
                                  </p:childTnLst>
                                </p:cTn>
                              </p:par>
                              <p:par>
                                <p:cTn id="215" presetID="10" presetClass="entr" presetSubtype="0" fill="hold" grpId="0" nodeType="withEffect">
                                  <p:stCondLst>
                                    <p:cond delay="500"/>
                                  </p:stCondLst>
                                  <p:childTnLst>
                                    <p:set>
                                      <p:cBhvr>
                                        <p:cTn id="216" dur="1" fill="hold">
                                          <p:stCondLst>
                                            <p:cond delay="0"/>
                                          </p:stCondLst>
                                        </p:cTn>
                                        <p:tgtEl>
                                          <p:spTgt spid="41"/>
                                        </p:tgtEl>
                                        <p:attrNameLst>
                                          <p:attrName>style.visibility</p:attrName>
                                        </p:attrNameLst>
                                      </p:cBhvr>
                                      <p:to>
                                        <p:strVal val="visible"/>
                                      </p:to>
                                    </p:set>
                                    <p:animEffect transition="in" filter="fade">
                                      <p:cBhvr>
                                        <p:cTn id="217" dur="1000"/>
                                        <p:tgtEl>
                                          <p:spTgt spid="41"/>
                                        </p:tgtEl>
                                      </p:cBhvr>
                                    </p:animEffect>
                                  </p:childTnLst>
                                </p:cTn>
                              </p:par>
                              <p:par>
                                <p:cTn id="218" presetID="10" presetClass="entr" presetSubtype="0" fill="hold" nodeType="withEffect">
                                  <p:stCondLst>
                                    <p:cond delay="500"/>
                                  </p:stCondLst>
                                  <p:childTnLst>
                                    <p:set>
                                      <p:cBhvr>
                                        <p:cTn id="219" dur="1" fill="hold">
                                          <p:stCondLst>
                                            <p:cond delay="0"/>
                                          </p:stCondLst>
                                        </p:cTn>
                                        <p:tgtEl>
                                          <p:spTgt spid="42"/>
                                        </p:tgtEl>
                                        <p:attrNameLst>
                                          <p:attrName>style.visibility</p:attrName>
                                        </p:attrNameLst>
                                      </p:cBhvr>
                                      <p:to>
                                        <p:strVal val="visible"/>
                                      </p:to>
                                    </p:set>
                                    <p:animEffect transition="in" filter="fade">
                                      <p:cBhvr>
                                        <p:cTn id="220" dur="1000"/>
                                        <p:tgtEl>
                                          <p:spTgt spid="42"/>
                                        </p:tgtEl>
                                      </p:cBhvr>
                                    </p:animEffect>
                                  </p:childTnLst>
                                </p:cTn>
                              </p:par>
                              <p:par>
                                <p:cTn id="221" presetID="10" presetClass="entr" presetSubtype="0" fill="hold" nodeType="withEffect">
                                  <p:stCondLst>
                                    <p:cond delay="500"/>
                                  </p:stCondLst>
                                  <p:childTnLst>
                                    <p:set>
                                      <p:cBhvr>
                                        <p:cTn id="222" dur="1" fill="hold">
                                          <p:stCondLst>
                                            <p:cond delay="0"/>
                                          </p:stCondLst>
                                        </p:cTn>
                                        <p:tgtEl>
                                          <p:spTgt spid="84"/>
                                        </p:tgtEl>
                                        <p:attrNameLst>
                                          <p:attrName>style.visibility</p:attrName>
                                        </p:attrNameLst>
                                      </p:cBhvr>
                                      <p:to>
                                        <p:strVal val="visible"/>
                                      </p:to>
                                    </p:set>
                                    <p:animEffect transition="in" filter="fade">
                                      <p:cBhvr>
                                        <p:cTn id="223" dur="10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p:bldP spid="7" grpId="0" animBg="1"/>
      <p:bldP spid="8" grpId="0"/>
      <p:bldP spid="11" grpId="0" animBg="1"/>
      <p:bldP spid="13" grpId="0" animBg="1"/>
      <p:bldP spid="15" grpId="0" animBg="1"/>
      <p:bldP spid="17" grpId="0" animBg="1"/>
      <p:bldP spid="19" grpId="0" animBg="1"/>
      <p:bldP spid="21" grpId="0" animBg="1"/>
      <p:bldP spid="24" grpId="0" animBg="1"/>
      <p:bldP spid="26" grpId="0" animBg="1"/>
      <p:bldP spid="27" grpId="0"/>
      <p:bldP spid="28" grpId="0" animBg="1"/>
      <p:bldP spid="29" grpId="0" animBg="1"/>
      <p:bldP spid="30" grpId="0" animBg="1"/>
      <p:bldP spid="31" grpId="0"/>
      <p:bldP spid="32" grpId="0" animBg="1"/>
      <p:bldP spid="33" grpId="0" animBg="1"/>
      <p:bldP spid="34" grpId="0" animBg="1"/>
      <p:bldP spid="35" grpId="0"/>
      <p:bldP spid="41" grpId="0" animBg="1"/>
      <p:bldP spid="49" grpId="0" animBg="1"/>
      <p:bldP spid="53" grpId="0" animBg="1"/>
      <p:bldP spid="54" grpId="0" animBg="1"/>
      <p:bldP spid="55" grpId="0" animBg="1"/>
      <p:bldP spid="60" grpId="0" animBg="1"/>
      <p:bldP spid="62" grpId="0" animBg="1"/>
      <p:bldP spid="63" grpId="0" animBg="1"/>
      <p:bldP spid="64" grpId="0" animBg="1"/>
      <p:bldP spid="65" grpId="0" animBg="1"/>
      <p:bldP spid="66" grpId="0" animBg="1"/>
      <p:bldP spid="67" grpId="0" animBg="1"/>
      <p:bldP spid="69" grpId="0" animBg="1"/>
      <p:bldP spid="71" grpId="0" animBg="1"/>
      <p:bldP spid="73" grpId="0" animBg="1"/>
      <p:bldP spid="75" grpId="0" animBg="1"/>
      <p:bldP spid="78" grpId="0" animBg="1"/>
      <p:bldP spid="8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858" y="1"/>
            <a:ext cx="24382287" cy="13715037"/>
          </a:xfrm>
          <a:prstGeom prst="rect">
            <a:avLst/>
          </a:prstGeom>
        </p:spPr>
      </p:pic>
      <p:sp>
        <p:nvSpPr>
          <p:cNvPr id="4" name="object 4"/>
          <p:cNvSpPr txBox="1"/>
          <p:nvPr/>
        </p:nvSpPr>
        <p:spPr>
          <a:xfrm>
            <a:off x="760103" y="147146"/>
            <a:ext cx="19196239" cy="3091974"/>
          </a:xfrm>
          <a:prstGeom prst="rect">
            <a:avLst/>
          </a:prstGeom>
        </p:spPr>
        <p:txBody>
          <a:bodyPr vert="horz" wrap="square" lIns="0" tIns="21564" rIns="0" bIns="0" rtlCol="0">
            <a:spAutoFit/>
          </a:bodyPr>
          <a:lstStyle/>
          <a:p>
            <a:pPr marL="15403" hangingPunct="1">
              <a:lnSpc>
                <a:spcPct val="100000"/>
              </a:lnSpc>
              <a:spcBef>
                <a:spcPts val="170"/>
              </a:spcBef>
              <a:tabLst/>
            </a:pPr>
            <a:r>
              <a:rPr sz="19951" b="1" kern="1200" spc="-800" baseline="0">
                <a:solidFill>
                  <a:srgbClr val="FFFFFF"/>
                </a:solidFill>
                <a:latin typeface="DINOT-Bold"/>
                <a:cs typeface="DINOT-Bold"/>
              </a:rPr>
              <a:t>TH</a:t>
            </a:r>
            <a:r>
              <a:rPr sz="19951" b="1" kern="1200" baseline="0">
                <a:solidFill>
                  <a:srgbClr val="FFFFFF"/>
                </a:solidFill>
                <a:latin typeface="DINOT-Bold"/>
                <a:cs typeface="DINOT-Bold"/>
              </a:rPr>
              <a:t>E</a:t>
            </a:r>
            <a:r>
              <a:rPr sz="19951" b="1" kern="1200" spc="-1789" baseline="0">
                <a:solidFill>
                  <a:srgbClr val="FFFFFF"/>
                </a:solidFill>
                <a:latin typeface="DINOT-Bold"/>
                <a:cs typeface="DINOT-Bold"/>
              </a:rPr>
              <a:t> </a:t>
            </a:r>
            <a:r>
              <a:rPr sz="19951" b="1" kern="1200" spc="-813" baseline="0">
                <a:solidFill>
                  <a:srgbClr val="FFFFFF"/>
                </a:solidFill>
                <a:latin typeface="DINOT-Bold"/>
                <a:cs typeface="DINOT-Bold"/>
              </a:rPr>
              <a:t>AUSTRALIAN</a:t>
            </a:r>
            <a:endParaRPr sz="19951" kern="1200" baseline="0">
              <a:latin typeface="DINOT-BoldItalic"/>
              <a:cs typeface="DINOT-BoldItalic"/>
            </a:endParaRPr>
          </a:p>
        </p:txBody>
      </p:sp>
      <p:sp>
        <p:nvSpPr>
          <p:cNvPr id="5" name="object 5"/>
          <p:cNvSpPr txBox="1"/>
          <p:nvPr/>
        </p:nvSpPr>
        <p:spPr>
          <a:xfrm>
            <a:off x="760104" y="2179004"/>
            <a:ext cx="18312901" cy="3091974"/>
          </a:xfrm>
          <a:prstGeom prst="rect">
            <a:avLst/>
          </a:prstGeom>
        </p:spPr>
        <p:txBody>
          <a:bodyPr vert="horz" wrap="square" lIns="0" tIns="21564" rIns="0" bIns="0" rtlCol="0">
            <a:spAutoFit/>
          </a:bodyPr>
          <a:lstStyle/>
          <a:p>
            <a:pPr marL="15403" hangingPunct="1">
              <a:lnSpc>
                <a:spcPct val="100000"/>
              </a:lnSpc>
              <a:spcBef>
                <a:spcPts val="170"/>
              </a:spcBef>
              <a:tabLst/>
            </a:pPr>
            <a:r>
              <a:rPr sz="19951" b="1" kern="1200" spc="-1001" baseline="0" dirty="0">
                <a:solidFill>
                  <a:srgbClr val="FFFFFF"/>
                </a:solidFill>
                <a:latin typeface="DINOT-Bold"/>
                <a:cs typeface="DINOT-Bold"/>
              </a:rPr>
              <a:t>WO</a:t>
            </a:r>
            <a:r>
              <a:rPr sz="19951" b="1" kern="1200" spc="-800" baseline="0" dirty="0">
                <a:solidFill>
                  <a:srgbClr val="FFFFFF"/>
                </a:solidFill>
                <a:latin typeface="DINOT-Bold"/>
                <a:cs typeface="DINOT-Bold"/>
              </a:rPr>
              <a:t>O</a:t>
            </a:r>
            <a:r>
              <a:rPr sz="19951" b="1" kern="1200" baseline="0" dirty="0">
                <a:solidFill>
                  <a:srgbClr val="FFFFFF"/>
                </a:solidFill>
                <a:latin typeface="DINOT-Bold"/>
                <a:cs typeface="DINOT-Bold"/>
              </a:rPr>
              <a:t>L</a:t>
            </a:r>
            <a:r>
              <a:rPr sz="19951" b="1" kern="1200" spc="-1795" baseline="0" dirty="0">
                <a:solidFill>
                  <a:srgbClr val="FFFFFF"/>
                </a:solidFill>
                <a:latin typeface="DINOT-Bold"/>
                <a:cs typeface="DINOT-Bold"/>
              </a:rPr>
              <a:t> </a:t>
            </a:r>
            <a:r>
              <a:rPr sz="19951" b="1" kern="1200" spc="-813" baseline="0" dirty="0">
                <a:solidFill>
                  <a:srgbClr val="FFFFFF"/>
                </a:solidFill>
                <a:latin typeface="DINOT-Bold"/>
                <a:cs typeface="DINOT-Bold"/>
              </a:rPr>
              <a:t>INDUST</a:t>
            </a:r>
            <a:r>
              <a:rPr sz="19951" b="1" kern="1200" spc="-916" baseline="0" dirty="0">
                <a:solidFill>
                  <a:srgbClr val="FFFFFF"/>
                </a:solidFill>
                <a:latin typeface="DINOT-Bold"/>
                <a:cs typeface="DINOT-Bold"/>
              </a:rPr>
              <a:t>R</a:t>
            </a:r>
            <a:r>
              <a:rPr sz="19951" b="1" kern="1200" spc="-12" baseline="0" dirty="0">
                <a:solidFill>
                  <a:srgbClr val="FFFFFF"/>
                </a:solidFill>
                <a:latin typeface="DINOT-Bold"/>
                <a:cs typeface="DINOT-Bold"/>
              </a:rPr>
              <a:t>Y</a:t>
            </a:r>
            <a:endParaRPr sz="19951" kern="1200" baseline="0" dirty="0">
              <a:latin typeface="DINOT-BoldItalic"/>
              <a:cs typeface="DINOT-BoldItalic"/>
            </a:endParaRPr>
          </a:p>
        </p:txBody>
      </p:sp>
      <p:sp>
        <p:nvSpPr>
          <p:cNvPr id="6" name="Slide Number Placeholder 30">
            <a:extLst>
              <a:ext uri="{FF2B5EF4-FFF2-40B4-BE49-F238E27FC236}">
                <a16:creationId xmlns:a16="http://schemas.microsoft.com/office/drawing/2014/main" id="{3ECC5099-B3CC-F9A3-FB7A-CEA605B57859}"/>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6</a:t>
            </a:fld>
            <a:endParaRPr lang="en-US" baseline="0">
              <a:solidFill>
                <a:srgbClr val="FFFFFF"/>
              </a:solidFill>
            </a:endParaRPr>
          </a:p>
        </p:txBody>
      </p:sp>
      <p:sp>
        <p:nvSpPr>
          <p:cNvPr id="7" name="Text Placeholder 17">
            <a:extLst>
              <a:ext uri="{FF2B5EF4-FFF2-40B4-BE49-F238E27FC236}">
                <a16:creationId xmlns:a16="http://schemas.microsoft.com/office/drawing/2014/main" id="{CC6B63FC-202E-FA14-4F70-8FF8B3C87F16}"/>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9" name="Text Placeholder 17">
            <a:extLst>
              <a:ext uri="{FF2B5EF4-FFF2-40B4-BE49-F238E27FC236}">
                <a16:creationId xmlns:a16="http://schemas.microsoft.com/office/drawing/2014/main" id="{79481C8C-6F98-90BC-C672-3523AAF744C0}"/>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THE AUSTRALIAN WOOL INDUSTRY</a:t>
            </a:r>
            <a:endParaRPr lang="en-US" baseline="0">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200FB51-85AE-F428-BAA4-D8337ECF55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248277"/>
            <a:ext cx="24384000" cy="3219450"/>
          </a:xfrm>
          <a:prstGeom prst="rect">
            <a:avLst/>
          </a:prstGeom>
          <a:noFill/>
          <a:extLst>
            <a:ext uri="{909E8E84-426E-40DD-AFC4-6F175D3DCCD1}">
              <a14:hiddenFill xmlns:a14="http://schemas.microsoft.com/office/drawing/2010/main">
                <a:solidFill>
                  <a:srgbClr val="FFFFFF"/>
                </a:solidFill>
              </a14:hiddenFill>
            </a:ext>
          </a:extLst>
        </p:spPr>
      </p:pic>
      <p:sp>
        <p:nvSpPr>
          <p:cNvPr id="3" name="object 3">
            <a:extLst>
              <a:ext uri="{FF2B5EF4-FFF2-40B4-BE49-F238E27FC236}">
                <a16:creationId xmlns:a16="http://schemas.microsoft.com/office/drawing/2014/main" id="{D04C1702-0E55-8DC0-8F93-C4D1884EACFE}"/>
              </a:ext>
            </a:extLst>
          </p:cNvPr>
          <p:cNvSpPr txBox="1"/>
          <p:nvPr/>
        </p:nvSpPr>
        <p:spPr>
          <a:xfrm>
            <a:off x="1064255" y="1112102"/>
            <a:ext cx="22255490" cy="1514491"/>
          </a:xfrm>
          <a:prstGeom prst="rect">
            <a:avLst/>
          </a:prstGeom>
        </p:spPr>
        <p:txBody>
          <a:bodyPr vert="horz" wrap="square" lIns="0" tIns="21564" rIns="0" bIns="0" rtlCol="0">
            <a:spAutoFit/>
          </a:bodyPr>
          <a:lstStyle/>
          <a:p>
            <a:pPr marL="15404" defTabSz="1828800" hangingPunct="1">
              <a:lnSpc>
                <a:spcPct val="100000"/>
              </a:lnSpc>
              <a:spcBef>
                <a:spcPts val="170"/>
              </a:spcBef>
              <a:tabLst/>
            </a:pPr>
            <a:r>
              <a:rPr lang="en-US" sz="9700" b="1" kern="1200" spc="-1024" baseline="0" dirty="0">
                <a:solidFill>
                  <a:srgbClr val="156082">
                    <a:lumMod val="75000"/>
                  </a:srgbClr>
                </a:solidFill>
                <a:latin typeface="DINOT-Bold"/>
                <a:cs typeface="DINOT-Bold"/>
              </a:rPr>
              <a:t>SUPPLY CHAIN</a:t>
            </a:r>
            <a:endParaRPr lang="en-US" sz="9700" kern="1200" baseline="0" dirty="0">
              <a:solidFill>
                <a:srgbClr val="156082">
                  <a:lumMod val="75000"/>
                </a:srgbClr>
              </a:solidFill>
              <a:latin typeface="DINOT-Bold"/>
              <a:cs typeface="DINOT-Bold"/>
            </a:endParaRPr>
          </a:p>
        </p:txBody>
      </p:sp>
    </p:spTree>
    <p:extLst>
      <p:ext uri="{BB962C8B-B14F-4D97-AF65-F5344CB8AC3E}">
        <p14:creationId xmlns:p14="http://schemas.microsoft.com/office/powerpoint/2010/main" val="2851204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395462" y="10776843"/>
            <a:ext cx="4166399" cy="1653431"/>
          </a:xfrm>
          <a:prstGeom prst="rect">
            <a:avLst/>
          </a:prstGeom>
        </p:spPr>
        <p:txBody>
          <a:bodyPr vert="horz" wrap="square" lIns="0" tIns="20793" rIns="0" bIns="0" rtlCol="0">
            <a:spAutoFit/>
          </a:bodyPr>
          <a:lstStyle/>
          <a:p>
            <a:pPr algn="ctr" defTabSz="1108984" hangingPunct="1">
              <a:lnSpc>
                <a:spcPct val="100000"/>
              </a:lnSpc>
              <a:spcBef>
                <a:spcPts val="164"/>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a:t>
            </a:r>
            <a:endParaRPr sz="1759" baseline="0">
              <a:solidFill>
                <a:sysClr val="windowText" lastClr="000000"/>
              </a:solidFill>
              <a:latin typeface="DINOT-BoldItalic"/>
              <a:cs typeface="DINOT-BoldItalic"/>
            </a:endParaRPr>
          </a:p>
          <a:p>
            <a:pPr marL="358880" marR="349638" indent="-770" algn="ctr" defTabSz="1108984" hangingPunct="1">
              <a:lnSpc>
                <a:spcPct val="102299"/>
              </a:lnSpc>
              <a:spcBef>
                <a:spcPts val="0"/>
              </a:spcBef>
              <a:tabLst/>
            </a:pPr>
            <a:r>
              <a:rPr sz="1759" b="1" baseline="0" dirty="0">
                <a:solidFill>
                  <a:srgbClr val="FFFFFF"/>
                </a:solidFill>
                <a:latin typeface="DINOT-Bold"/>
                <a:cs typeface="DINOT-Bold"/>
              </a:rPr>
              <a:t>Global</a:t>
            </a:r>
            <a:r>
              <a:rPr sz="1759" b="1" spc="55" baseline="0" dirty="0">
                <a:solidFill>
                  <a:srgbClr val="FFFFFF"/>
                </a:solidFill>
                <a:latin typeface="DINOT-Bold"/>
                <a:cs typeface="DINOT-Bold"/>
              </a:rPr>
              <a:t> </a:t>
            </a:r>
            <a:r>
              <a:rPr sz="1759" b="1" baseline="0" dirty="0">
                <a:solidFill>
                  <a:srgbClr val="FFFFFF"/>
                </a:solidFill>
                <a:latin typeface="DINOT-Bold"/>
                <a:cs typeface="DINOT-Bold"/>
              </a:rPr>
              <a:t>Fibre</a:t>
            </a:r>
            <a:r>
              <a:rPr sz="1759" b="1" spc="61" baseline="0" dirty="0">
                <a:solidFill>
                  <a:srgbClr val="FFFFFF"/>
                </a:solidFill>
                <a:latin typeface="DINOT-Bold"/>
                <a:cs typeface="DINOT-Bold"/>
              </a:rPr>
              <a:t> </a:t>
            </a:r>
            <a:r>
              <a:rPr sz="1759" b="1" spc="-12" baseline="0" dirty="0">
                <a:solidFill>
                  <a:srgbClr val="FFFFFF"/>
                </a:solidFill>
                <a:latin typeface="DINOT-Bold"/>
                <a:cs typeface="DINOT-Bold"/>
              </a:rPr>
              <a:t>Education</a:t>
            </a:r>
            <a:r>
              <a:rPr sz="1759" b="1" spc="606" baseline="0" dirty="0">
                <a:solidFill>
                  <a:srgbClr val="FFFFFF"/>
                </a:solidFill>
                <a:latin typeface="DINOT-Bold"/>
                <a:cs typeface="DINOT-Bold"/>
              </a:rPr>
              <a:t>  </a:t>
            </a:r>
            <a:r>
              <a:rPr sz="1759" b="1" baseline="0" dirty="0">
                <a:solidFill>
                  <a:srgbClr val="FFFFFF"/>
                </a:solidFill>
                <a:latin typeface="DINOT-Bold"/>
                <a:cs typeface="DINOT-Bold"/>
              </a:rPr>
              <a:t>Defending</a:t>
            </a:r>
            <a:r>
              <a:rPr sz="1759" b="1" spc="42" baseline="0" dirty="0">
                <a:solidFill>
                  <a:srgbClr val="FFFFFF"/>
                </a:solidFill>
                <a:latin typeface="DINOT-Bold"/>
                <a:cs typeface="DINOT-Bold"/>
              </a:rPr>
              <a:t> </a:t>
            </a:r>
            <a:r>
              <a:rPr sz="1759" b="1" spc="-30" baseline="0" dirty="0">
                <a:solidFill>
                  <a:srgbClr val="FFFFFF"/>
                </a:solidFill>
                <a:latin typeface="DINOT-Bold"/>
                <a:cs typeface="DINOT-Bold"/>
              </a:rPr>
              <a:t>Wool’s</a:t>
            </a:r>
            <a:r>
              <a:rPr sz="1759" b="1" spc="42" baseline="0" dirty="0">
                <a:solidFill>
                  <a:srgbClr val="FFFFFF"/>
                </a:solidFill>
                <a:latin typeface="DINOT-Bold"/>
                <a:cs typeface="DINOT-Bold"/>
              </a:rPr>
              <a:t> </a:t>
            </a:r>
            <a:r>
              <a:rPr sz="1759" b="1" baseline="0" dirty="0">
                <a:solidFill>
                  <a:srgbClr val="FFFFFF"/>
                </a:solidFill>
                <a:latin typeface="DINOT-Bold"/>
                <a:cs typeface="DINOT-Bold"/>
              </a:rPr>
              <a:t>Eco</a:t>
            </a:r>
            <a:r>
              <a:rPr sz="1759" b="1" spc="49" baseline="0" dirty="0">
                <a:solidFill>
                  <a:srgbClr val="FFFFFF"/>
                </a:solidFill>
                <a:latin typeface="DINOT-Bold"/>
                <a:cs typeface="DINOT-Bold"/>
              </a:rPr>
              <a:t> </a:t>
            </a:r>
            <a:r>
              <a:rPr sz="1759" b="1" spc="-12" baseline="0" dirty="0">
                <a:solidFill>
                  <a:srgbClr val="FFFFFF"/>
                </a:solidFill>
                <a:latin typeface="DINOT-Bold"/>
                <a:cs typeface="DINOT-Bold"/>
              </a:rPr>
              <a:t>Credentials</a:t>
            </a:r>
            <a:endParaRPr sz="1759" baseline="0">
              <a:solidFill>
                <a:sysClr val="windowText" lastClr="000000"/>
              </a:solidFill>
              <a:latin typeface="DINOT-BoldItalic"/>
              <a:cs typeface="DINOT-BoldItalic"/>
            </a:endParaRPr>
          </a:p>
          <a:p>
            <a:pPr marL="598389" marR="6161" indent="-583757" defTabSz="1108984" hangingPunct="1">
              <a:lnSpc>
                <a:spcPct val="102299"/>
              </a:lnSpc>
              <a:spcBef>
                <a:spcPts val="0"/>
              </a:spcBef>
              <a:tabLst/>
            </a:pPr>
            <a:r>
              <a:rPr sz="1759" b="1" baseline="0" dirty="0">
                <a:solidFill>
                  <a:srgbClr val="FFFFFF"/>
                </a:solidFill>
                <a:latin typeface="DINOT-Bold"/>
                <a:cs typeface="DINOT-Bold"/>
              </a:rPr>
              <a:t>Promoting</a:t>
            </a:r>
            <a:r>
              <a:rPr sz="1759" b="1" spc="61" baseline="0" dirty="0">
                <a:solidFill>
                  <a:srgbClr val="FFFFFF"/>
                </a:solidFill>
                <a:latin typeface="DINOT-Bold"/>
                <a:cs typeface="DINOT-Bold"/>
              </a:rPr>
              <a:t> </a:t>
            </a:r>
            <a:r>
              <a:rPr sz="1759" b="1" spc="-30" baseline="0" dirty="0">
                <a:solidFill>
                  <a:srgbClr val="FFFFFF"/>
                </a:solidFill>
                <a:latin typeface="DINOT-Bold"/>
                <a:cs typeface="DINOT-Bold"/>
              </a:rPr>
              <a:t>Wool’s</a:t>
            </a:r>
            <a:r>
              <a:rPr sz="1759" b="1" spc="61" baseline="0" dirty="0">
                <a:solidFill>
                  <a:srgbClr val="FFFFFF"/>
                </a:solidFill>
                <a:latin typeface="DINOT-Bold"/>
                <a:cs typeface="DINOT-Bold"/>
              </a:rPr>
              <a:t> </a:t>
            </a:r>
            <a:r>
              <a:rPr sz="1759" b="1" baseline="0" dirty="0">
                <a:solidFill>
                  <a:srgbClr val="FFFFFF"/>
                </a:solidFill>
                <a:latin typeface="DINOT-Bold"/>
                <a:cs typeface="DINOT-Bold"/>
              </a:rPr>
              <a:t>Performance</a:t>
            </a:r>
            <a:r>
              <a:rPr sz="1759" b="1" spc="67" baseline="0" dirty="0">
                <a:solidFill>
                  <a:srgbClr val="FFFFFF"/>
                </a:solidFill>
                <a:latin typeface="DINOT-Bold"/>
                <a:cs typeface="DINOT-Bold"/>
              </a:rPr>
              <a:t> </a:t>
            </a:r>
            <a:r>
              <a:rPr sz="1759" b="1" spc="-12" baseline="0" dirty="0">
                <a:solidFill>
                  <a:srgbClr val="FFFFFF"/>
                </a:solidFill>
                <a:latin typeface="DINOT-Bold"/>
                <a:cs typeface="DINOT-Bold"/>
              </a:rPr>
              <a:t>Benefits </a:t>
            </a:r>
            <a:r>
              <a:rPr sz="1759" b="1" baseline="0" dirty="0">
                <a:solidFill>
                  <a:srgbClr val="FFFFFF"/>
                </a:solidFill>
                <a:latin typeface="DINOT-Bold"/>
                <a:cs typeface="DINOT-Bold"/>
              </a:rPr>
              <a:t>Promoting</a:t>
            </a:r>
            <a:r>
              <a:rPr sz="1759" b="1" spc="55" baseline="0" dirty="0">
                <a:solidFill>
                  <a:srgbClr val="FFFFFF"/>
                </a:solidFill>
                <a:latin typeface="DINOT-Bold"/>
                <a:cs typeface="DINOT-Bold"/>
              </a:rPr>
              <a:t> </a:t>
            </a:r>
            <a:r>
              <a:rPr sz="1759" b="1" baseline="0" dirty="0">
                <a:solidFill>
                  <a:srgbClr val="FFFFFF"/>
                </a:solidFill>
                <a:latin typeface="DINOT-Bold"/>
                <a:cs typeface="DINOT-Bold"/>
              </a:rPr>
              <a:t>Merino’s</a:t>
            </a:r>
            <a:r>
              <a:rPr sz="1759" b="1" spc="61" baseline="0" dirty="0">
                <a:solidFill>
                  <a:srgbClr val="FFFFFF"/>
                </a:solidFill>
                <a:latin typeface="DINOT-Bold"/>
                <a:cs typeface="DINOT-Bold"/>
              </a:rPr>
              <a:t> </a:t>
            </a:r>
            <a:r>
              <a:rPr sz="1759" b="1" spc="-12" baseline="0" dirty="0">
                <a:solidFill>
                  <a:srgbClr val="FFFFFF"/>
                </a:solidFill>
                <a:latin typeface="DINOT-Bold"/>
                <a:cs typeface="DINOT-Bold"/>
              </a:rPr>
              <a:t>softness </a:t>
            </a:r>
            <a:r>
              <a:rPr sz="1759" b="1" baseline="0" dirty="0">
                <a:solidFill>
                  <a:srgbClr val="FFFFFF"/>
                </a:solidFill>
                <a:latin typeface="DINOT-Bold"/>
                <a:cs typeface="DINOT-Bold"/>
              </a:rPr>
              <a:t>Woolmark</a:t>
            </a:r>
            <a:r>
              <a:rPr sz="1759" b="1" spc="91" baseline="0" dirty="0">
                <a:solidFill>
                  <a:srgbClr val="FFFFFF"/>
                </a:solidFill>
                <a:latin typeface="DINOT-Bold"/>
                <a:cs typeface="DINOT-Bold"/>
              </a:rPr>
              <a:t> </a:t>
            </a:r>
            <a:r>
              <a:rPr sz="1759" b="1" baseline="0" dirty="0">
                <a:solidFill>
                  <a:srgbClr val="FFFFFF"/>
                </a:solidFill>
                <a:latin typeface="DINOT-Bold"/>
                <a:cs typeface="DINOT-Bold"/>
              </a:rPr>
              <a:t>Brand</a:t>
            </a:r>
            <a:r>
              <a:rPr sz="1759" b="1" spc="91" baseline="0" dirty="0">
                <a:solidFill>
                  <a:srgbClr val="FFFFFF"/>
                </a:solidFill>
                <a:latin typeface="DINOT-Bold"/>
                <a:cs typeface="DINOT-Bold"/>
              </a:rPr>
              <a:t> </a:t>
            </a:r>
            <a:r>
              <a:rPr sz="1759" b="1" spc="-12" baseline="0" dirty="0">
                <a:solidFill>
                  <a:srgbClr val="FFFFFF"/>
                </a:solidFill>
                <a:latin typeface="DINOT-Bold"/>
                <a:cs typeface="DINOT-Bold"/>
              </a:rPr>
              <a:t>Marketing</a:t>
            </a:r>
            <a:endParaRPr sz="1759" baseline="0">
              <a:solidFill>
                <a:sysClr val="windowText" lastClr="000000"/>
              </a:solidFill>
              <a:latin typeface="DINOT-BoldItalic"/>
              <a:cs typeface="DINOT-BoldItalic"/>
            </a:endParaRPr>
          </a:p>
        </p:txBody>
      </p:sp>
      <p:sp>
        <p:nvSpPr>
          <p:cNvPr id="3" name="object 3"/>
          <p:cNvSpPr txBox="1"/>
          <p:nvPr/>
        </p:nvSpPr>
        <p:spPr>
          <a:xfrm>
            <a:off x="441071" y="2222133"/>
            <a:ext cx="1641145" cy="475840"/>
          </a:xfrm>
          <a:prstGeom prst="rect">
            <a:avLst/>
          </a:prstGeom>
        </p:spPr>
        <p:txBody>
          <a:bodyPr vert="horz" wrap="square" lIns="0" tIns="18483" rIns="0" bIns="0" rtlCol="0">
            <a:spAutoFit/>
          </a:bodyPr>
          <a:lstStyle/>
          <a:p>
            <a:pPr marL="15403" defTabSz="1108984" hangingPunct="1">
              <a:lnSpc>
                <a:spcPct val="100000"/>
              </a:lnSpc>
              <a:spcBef>
                <a:spcPts val="146"/>
              </a:spcBef>
              <a:tabLst/>
            </a:pPr>
            <a:r>
              <a:rPr sz="2971" baseline="0" dirty="0">
                <a:solidFill>
                  <a:srgbClr val="799D7D"/>
                </a:solidFill>
                <a:latin typeface="DINOT-Medium"/>
                <a:cs typeface="DINOT-Medium"/>
              </a:rPr>
              <a:t>ON</a:t>
            </a:r>
            <a:r>
              <a:rPr sz="2971" spc="-6" baseline="0" dirty="0">
                <a:solidFill>
                  <a:srgbClr val="799D7D"/>
                </a:solidFill>
                <a:latin typeface="DINOT-Medium"/>
                <a:cs typeface="DINOT-Medium"/>
              </a:rPr>
              <a:t> </a:t>
            </a:r>
            <a:r>
              <a:rPr sz="2971" spc="-24" baseline="0" dirty="0">
                <a:solidFill>
                  <a:srgbClr val="799D7D"/>
                </a:solidFill>
                <a:latin typeface="DINOT-Medium"/>
                <a:cs typeface="DINOT-Medium"/>
              </a:rPr>
              <a:t>FARM</a:t>
            </a:r>
            <a:endParaRPr sz="2971" baseline="0">
              <a:solidFill>
                <a:sysClr val="windowText" lastClr="000000"/>
              </a:solidFill>
              <a:latin typeface="DINOT-Medium"/>
              <a:cs typeface="DINOT-Medium"/>
            </a:endParaRPr>
          </a:p>
        </p:txBody>
      </p:sp>
      <p:sp>
        <p:nvSpPr>
          <p:cNvPr id="4" name="object 4"/>
          <p:cNvSpPr txBox="1">
            <a:spLocks noGrp="1"/>
          </p:cNvSpPr>
          <p:nvPr>
            <p:ph type="title"/>
          </p:nvPr>
        </p:nvSpPr>
        <p:spPr>
          <a:xfrm>
            <a:off x="16065043" y="1239911"/>
            <a:ext cx="2801304" cy="475840"/>
          </a:xfrm>
          <a:prstGeom prst="rect">
            <a:avLst/>
          </a:prstGeom>
        </p:spPr>
        <p:txBody>
          <a:bodyPr vert="horz" wrap="square" lIns="0" tIns="18483" rIns="0" bIns="0" rtlCol="0">
            <a:spAutoFit/>
          </a:bodyPr>
          <a:lstStyle/>
          <a:p>
            <a:pPr marL="15403">
              <a:spcBef>
                <a:spcPts val="146"/>
              </a:spcBef>
            </a:pPr>
            <a:r>
              <a:rPr spc="-12" dirty="0"/>
              <a:t>PROCESSING</a:t>
            </a:r>
          </a:p>
        </p:txBody>
      </p:sp>
      <p:sp>
        <p:nvSpPr>
          <p:cNvPr id="5" name="object 5"/>
          <p:cNvSpPr txBox="1"/>
          <p:nvPr/>
        </p:nvSpPr>
        <p:spPr>
          <a:xfrm>
            <a:off x="5016123" y="10280383"/>
            <a:ext cx="3149058" cy="475840"/>
          </a:xfrm>
          <a:prstGeom prst="rect">
            <a:avLst/>
          </a:prstGeom>
        </p:spPr>
        <p:txBody>
          <a:bodyPr vert="horz" wrap="square" lIns="0" tIns="18483" rIns="0" bIns="0" rtlCol="0">
            <a:spAutoFit/>
          </a:bodyPr>
          <a:lstStyle/>
          <a:p>
            <a:pPr marL="15403" defTabSz="1108984" hangingPunct="1">
              <a:lnSpc>
                <a:spcPct val="100000"/>
              </a:lnSpc>
              <a:spcBef>
                <a:spcPts val="146"/>
              </a:spcBef>
              <a:tabLst/>
            </a:pPr>
            <a:r>
              <a:rPr sz="2971" baseline="0" dirty="0">
                <a:solidFill>
                  <a:srgbClr val="101229"/>
                </a:solidFill>
                <a:latin typeface="DINOT-Medium"/>
                <a:cs typeface="DINOT-Medium"/>
              </a:rPr>
              <a:t>BRANDS +</a:t>
            </a:r>
            <a:r>
              <a:rPr sz="2971" spc="18" baseline="0" dirty="0">
                <a:solidFill>
                  <a:srgbClr val="101229"/>
                </a:solidFill>
                <a:latin typeface="DINOT-Medium"/>
                <a:cs typeface="DINOT-Medium"/>
              </a:rPr>
              <a:t> </a:t>
            </a:r>
            <a:r>
              <a:rPr sz="2971" spc="-12" baseline="0" dirty="0">
                <a:solidFill>
                  <a:srgbClr val="101229"/>
                </a:solidFill>
                <a:latin typeface="DINOT-Medium"/>
                <a:cs typeface="DINOT-Medium"/>
              </a:rPr>
              <a:t>RETAIL</a:t>
            </a:r>
            <a:endParaRPr sz="2971" baseline="0">
              <a:solidFill>
                <a:sysClr val="windowText" lastClr="000000"/>
              </a:solidFill>
              <a:latin typeface="DINOT-Medium"/>
              <a:cs typeface="DINOT-Medium"/>
            </a:endParaRPr>
          </a:p>
        </p:txBody>
      </p:sp>
      <p:sp>
        <p:nvSpPr>
          <p:cNvPr id="6" name="object 6"/>
          <p:cNvSpPr txBox="1"/>
          <p:nvPr/>
        </p:nvSpPr>
        <p:spPr>
          <a:xfrm>
            <a:off x="17951940" y="7106877"/>
            <a:ext cx="2058555" cy="475840"/>
          </a:xfrm>
          <a:prstGeom prst="rect">
            <a:avLst/>
          </a:prstGeom>
        </p:spPr>
        <p:txBody>
          <a:bodyPr vert="horz" wrap="square" lIns="0" tIns="18483" rIns="0" bIns="0" rtlCol="0">
            <a:spAutoFit/>
          </a:bodyPr>
          <a:lstStyle/>
          <a:p>
            <a:pPr marL="15403" defTabSz="1108984" hangingPunct="1">
              <a:lnSpc>
                <a:spcPct val="100000"/>
              </a:lnSpc>
              <a:spcBef>
                <a:spcPts val="146"/>
              </a:spcBef>
              <a:tabLst/>
            </a:pPr>
            <a:r>
              <a:rPr sz="2971" spc="-12" baseline="0" dirty="0">
                <a:solidFill>
                  <a:srgbClr val="7A1129"/>
                </a:solidFill>
                <a:latin typeface="DINOT-Medium"/>
                <a:cs typeface="DINOT-Medium"/>
              </a:rPr>
              <a:t>CONSUMER</a:t>
            </a:r>
            <a:endParaRPr sz="2971" baseline="0">
              <a:solidFill>
                <a:sysClr val="windowText" lastClr="000000"/>
              </a:solidFill>
              <a:latin typeface="DINOT-Medium"/>
              <a:cs typeface="DINOT-Medium"/>
            </a:endParaRPr>
          </a:p>
        </p:txBody>
      </p:sp>
      <p:grpSp>
        <p:nvGrpSpPr>
          <p:cNvPr id="7" name="object 7"/>
          <p:cNvGrpSpPr/>
          <p:nvPr/>
        </p:nvGrpSpPr>
        <p:grpSpPr>
          <a:xfrm>
            <a:off x="8550224" y="1480857"/>
            <a:ext cx="5316972" cy="11765263"/>
            <a:chOff x="7049271" y="1221021"/>
            <a:chExt cx="4384040" cy="9700895"/>
          </a:xfrm>
        </p:grpSpPr>
        <p:sp>
          <p:nvSpPr>
            <p:cNvPr id="8" name="object 8"/>
            <p:cNvSpPr/>
            <p:nvPr/>
          </p:nvSpPr>
          <p:spPr>
            <a:xfrm>
              <a:off x="7154046" y="1325796"/>
              <a:ext cx="4174490" cy="8855710"/>
            </a:xfrm>
            <a:custGeom>
              <a:avLst/>
              <a:gdLst/>
              <a:ahLst/>
              <a:cxnLst/>
              <a:rect l="l" t="t" r="r" b="b"/>
              <a:pathLst>
                <a:path w="4174490" h="8855710">
                  <a:moveTo>
                    <a:pt x="3563068" y="0"/>
                  </a:moveTo>
                  <a:lnTo>
                    <a:pt x="3597025" y="34740"/>
                  </a:lnTo>
                  <a:lnTo>
                    <a:pt x="3630012" y="70066"/>
                  </a:lnTo>
                  <a:lnTo>
                    <a:pt x="3662028" y="105962"/>
                  </a:lnTo>
                  <a:lnTo>
                    <a:pt x="3693075" y="142409"/>
                  </a:lnTo>
                  <a:lnTo>
                    <a:pt x="3723151" y="179391"/>
                  </a:lnTo>
                  <a:lnTo>
                    <a:pt x="3752257" y="216891"/>
                  </a:lnTo>
                  <a:lnTo>
                    <a:pt x="3780392" y="254892"/>
                  </a:lnTo>
                  <a:lnTo>
                    <a:pt x="3807558" y="293376"/>
                  </a:lnTo>
                  <a:lnTo>
                    <a:pt x="3833753" y="332328"/>
                  </a:lnTo>
                  <a:lnTo>
                    <a:pt x="3858978" y="371730"/>
                  </a:lnTo>
                  <a:lnTo>
                    <a:pt x="3883233" y="411565"/>
                  </a:lnTo>
                  <a:lnTo>
                    <a:pt x="3906518" y="451816"/>
                  </a:lnTo>
                  <a:lnTo>
                    <a:pt x="3928832" y="492466"/>
                  </a:lnTo>
                  <a:lnTo>
                    <a:pt x="3950177" y="533497"/>
                  </a:lnTo>
                  <a:lnTo>
                    <a:pt x="3970551" y="574894"/>
                  </a:lnTo>
                  <a:lnTo>
                    <a:pt x="3989955" y="616640"/>
                  </a:lnTo>
                  <a:lnTo>
                    <a:pt x="4008388" y="658716"/>
                  </a:lnTo>
                  <a:lnTo>
                    <a:pt x="4025852" y="701106"/>
                  </a:lnTo>
                  <a:lnTo>
                    <a:pt x="4042345" y="743794"/>
                  </a:lnTo>
                  <a:lnTo>
                    <a:pt x="4057869" y="786762"/>
                  </a:lnTo>
                  <a:lnTo>
                    <a:pt x="4072421" y="829992"/>
                  </a:lnTo>
                  <a:lnTo>
                    <a:pt x="4086004" y="873470"/>
                  </a:lnTo>
                  <a:lnTo>
                    <a:pt x="4098617" y="917176"/>
                  </a:lnTo>
                  <a:lnTo>
                    <a:pt x="4110259" y="961095"/>
                  </a:lnTo>
                  <a:lnTo>
                    <a:pt x="4120931" y="1005209"/>
                  </a:lnTo>
                  <a:lnTo>
                    <a:pt x="4130633" y="1049501"/>
                  </a:lnTo>
                  <a:lnTo>
                    <a:pt x="4139365" y="1093954"/>
                  </a:lnTo>
                  <a:lnTo>
                    <a:pt x="4147127" y="1138552"/>
                  </a:lnTo>
                  <a:lnTo>
                    <a:pt x="4153918" y="1183278"/>
                  </a:lnTo>
                  <a:lnTo>
                    <a:pt x="4159739" y="1228113"/>
                  </a:lnTo>
                  <a:lnTo>
                    <a:pt x="4164590" y="1273042"/>
                  </a:lnTo>
                  <a:lnTo>
                    <a:pt x="4168471" y="1318048"/>
                  </a:lnTo>
                  <a:lnTo>
                    <a:pt x="4171382" y="1363112"/>
                  </a:lnTo>
                  <a:lnTo>
                    <a:pt x="4173322" y="1408220"/>
                  </a:lnTo>
                  <a:lnTo>
                    <a:pt x="4174292" y="1453353"/>
                  </a:lnTo>
                  <a:lnTo>
                    <a:pt x="4174292" y="1498494"/>
                  </a:lnTo>
                  <a:lnTo>
                    <a:pt x="4173322" y="1543627"/>
                  </a:lnTo>
                  <a:lnTo>
                    <a:pt x="4171382" y="1588734"/>
                  </a:lnTo>
                  <a:lnTo>
                    <a:pt x="4168471" y="1633799"/>
                  </a:lnTo>
                  <a:lnTo>
                    <a:pt x="4164590" y="1678804"/>
                  </a:lnTo>
                  <a:lnTo>
                    <a:pt x="4159739" y="1723733"/>
                  </a:lnTo>
                  <a:lnTo>
                    <a:pt x="4153918" y="1768569"/>
                  </a:lnTo>
                  <a:lnTo>
                    <a:pt x="4147127" y="1813294"/>
                  </a:lnTo>
                  <a:lnTo>
                    <a:pt x="4139365" y="1857892"/>
                  </a:lnTo>
                  <a:lnTo>
                    <a:pt x="4130633" y="1902345"/>
                  </a:lnTo>
                  <a:lnTo>
                    <a:pt x="4120931" y="1946638"/>
                  </a:lnTo>
                  <a:lnTo>
                    <a:pt x="4110259" y="1990752"/>
                  </a:lnTo>
                  <a:lnTo>
                    <a:pt x="4098617" y="2034670"/>
                  </a:lnTo>
                  <a:lnTo>
                    <a:pt x="4086004" y="2078377"/>
                  </a:lnTo>
                  <a:lnTo>
                    <a:pt x="4072421" y="2121854"/>
                  </a:lnTo>
                  <a:lnTo>
                    <a:pt x="4057869" y="2165085"/>
                  </a:lnTo>
                  <a:lnTo>
                    <a:pt x="4042345" y="2208053"/>
                  </a:lnTo>
                  <a:lnTo>
                    <a:pt x="4025852" y="2250740"/>
                  </a:lnTo>
                  <a:lnTo>
                    <a:pt x="4008388" y="2293130"/>
                  </a:lnTo>
                  <a:lnTo>
                    <a:pt x="3989955" y="2335207"/>
                  </a:lnTo>
                  <a:lnTo>
                    <a:pt x="3970551" y="2376952"/>
                  </a:lnTo>
                  <a:lnTo>
                    <a:pt x="3950177" y="2418349"/>
                  </a:lnTo>
                  <a:lnTo>
                    <a:pt x="3928832" y="2459381"/>
                  </a:lnTo>
                  <a:lnTo>
                    <a:pt x="3906518" y="2500031"/>
                  </a:lnTo>
                  <a:lnTo>
                    <a:pt x="3883233" y="2540281"/>
                  </a:lnTo>
                  <a:lnTo>
                    <a:pt x="3858978" y="2580116"/>
                  </a:lnTo>
                  <a:lnTo>
                    <a:pt x="3833753" y="2619518"/>
                  </a:lnTo>
                  <a:lnTo>
                    <a:pt x="3807558" y="2658470"/>
                  </a:lnTo>
                  <a:lnTo>
                    <a:pt x="3780392" y="2696955"/>
                  </a:lnTo>
                  <a:lnTo>
                    <a:pt x="3752257" y="2734955"/>
                  </a:lnTo>
                  <a:lnTo>
                    <a:pt x="3723151" y="2772455"/>
                  </a:lnTo>
                  <a:lnTo>
                    <a:pt x="3693075" y="2809437"/>
                  </a:lnTo>
                  <a:lnTo>
                    <a:pt x="3662028" y="2845885"/>
                  </a:lnTo>
                  <a:lnTo>
                    <a:pt x="3630012" y="2881780"/>
                  </a:lnTo>
                  <a:lnTo>
                    <a:pt x="3597025" y="2917106"/>
                  </a:lnTo>
                  <a:lnTo>
                    <a:pt x="3563068" y="2951847"/>
                  </a:lnTo>
                  <a:lnTo>
                    <a:pt x="611231" y="5903694"/>
                  </a:lnTo>
                  <a:lnTo>
                    <a:pt x="577274" y="5938435"/>
                  </a:lnTo>
                  <a:lnTo>
                    <a:pt x="544287" y="5973761"/>
                  </a:lnTo>
                  <a:lnTo>
                    <a:pt x="512270" y="6009656"/>
                  </a:lnTo>
                  <a:lnTo>
                    <a:pt x="481223" y="6046103"/>
                  </a:lnTo>
                  <a:lnTo>
                    <a:pt x="451147" y="6083085"/>
                  </a:lnTo>
                  <a:lnTo>
                    <a:pt x="422041" y="6120585"/>
                  </a:lnTo>
                  <a:lnTo>
                    <a:pt x="393904" y="6158586"/>
                  </a:lnTo>
                  <a:lnTo>
                    <a:pt x="366739" y="6197071"/>
                  </a:lnTo>
                  <a:lnTo>
                    <a:pt x="340543" y="6236023"/>
                  </a:lnTo>
                  <a:lnTo>
                    <a:pt x="315318" y="6275425"/>
                  </a:lnTo>
                  <a:lnTo>
                    <a:pt x="291062" y="6315259"/>
                  </a:lnTo>
                  <a:lnTo>
                    <a:pt x="267777" y="6355510"/>
                  </a:lnTo>
                  <a:lnTo>
                    <a:pt x="245462" y="6396160"/>
                  </a:lnTo>
                  <a:lnTo>
                    <a:pt x="224118" y="6437192"/>
                  </a:lnTo>
                  <a:lnTo>
                    <a:pt x="203743" y="6478589"/>
                  </a:lnTo>
                  <a:lnTo>
                    <a:pt x="184339" y="6520334"/>
                  </a:lnTo>
                  <a:lnTo>
                    <a:pt x="165905" y="6562410"/>
                  </a:lnTo>
                  <a:lnTo>
                    <a:pt x="148442" y="6604801"/>
                  </a:lnTo>
                  <a:lnTo>
                    <a:pt x="131948" y="6647488"/>
                  </a:lnTo>
                  <a:lnTo>
                    <a:pt x="116425" y="6690456"/>
                  </a:lnTo>
                  <a:lnTo>
                    <a:pt x="101871" y="6733687"/>
                  </a:lnTo>
                  <a:lnTo>
                    <a:pt x="88289" y="6777164"/>
                  </a:lnTo>
                  <a:lnTo>
                    <a:pt x="75676" y="6820871"/>
                  </a:lnTo>
                  <a:lnTo>
                    <a:pt x="64033" y="6864789"/>
                  </a:lnTo>
                  <a:lnTo>
                    <a:pt x="53361" y="6908903"/>
                  </a:lnTo>
                  <a:lnTo>
                    <a:pt x="43659" y="6953195"/>
                  </a:lnTo>
                  <a:lnTo>
                    <a:pt x="34927" y="6997649"/>
                  </a:lnTo>
                  <a:lnTo>
                    <a:pt x="27165" y="7042247"/>
                  </a:lnTo>
                  <a:lnTo>
                    <a:pt x="20374" y="7086972"/>
                  </a:lnTo>
                  <a:lnTo>
                    <a:pt x="14553" y="7131808"/>
                  </a:lnTo>
                  <a:lnTo>
                    <a:pt x="9702" y="7176737"/>
                  </a:lnTo>
                  <a:lnTo>
                    <a:pt x="5821" y="7221742"/>
                  </a:lnTo>
                  <a:lnTo>
                    <a:pt x="2910" y="7266807"/>
                  </a:lnTo>
                  <a:lnTo>
                    <a:pt x="970" y="7311914"/>
                  </a:lnTo>
                  <a:lnTo>
                    <a:pt x="0" y="7357047"/>
                  </a:lnTo>
                  <a:lnTo>
                    <a:pt x="0" y="7402188"/>
                  </a:lnTo>
                  <a:lnTo>
                    <a:pt x="970" y="7447321"/>
                  </a:lnTo>
                  <a:lnTo>
                    <a:pt x="2910" y="7492428"/>
                  </a:lnTo>
                  <a:lnTo>
                    <a:pt x="5821" y="7537493"/>
                  </a:lnTo>
                  <a:lnTo>
                    <a:pt x="9702" y="7582499"/>
                  </a:lnTo>
                  <a:lnTo>
                    <a:pt x="14553" y="7627428"/>
                  </a:lnTo>
                  <a:lnTo>
                    <a:pt x="20374" y="7672263"/>
                  </a:lnTo>
                  <a:lnTo>
                    <a:pt x="27165" y="7716989"/>
                  </a:lnTo>
                  <a:lnTo>
                    <a:pt x="34927" y="7761586"/>
                  </a:lnTo>
                  <a:lnTo>
                    <a:pt x="43659" y="7806040"/>
                  </a:lnTo>
                  <a:lnTo>
                    <a:pt x="53361" y="7850332"/>
                  </a:lnTo>
                  <a:lnTo>
                    <a:pt x="64033" y="7894446"/>
                  </a:lnTo>
                  <a:lnTo>
                    <a:pt x="75676" y="7938365"/>
                  </a:lnTo>
                  <a:lnTo>
                    <a:pt x="88289" y="7982071"/>
                  </a:lnTo>
                  <a:lnTo>
                    <a:pt x="101871" y="8025548"/>
                  </a:lnTo>
                  <a:lnTo>
                    <a:pt x="116425" y="8068779"/>
                  </a:lnTo>
                  <a:lnTo>
                    <a:pt x="131948" y="8111747"/>
                  </a:lnTo>
                  <a:lnTo>
                    <a:pt x="148442" y="8154435"/>
                  </a:lnTo>
                  <a:lnTo>
                    <a:pt x="165905" y="8196825"/>
                  </a:lnTo>
                  <a:lnTo>
                    <a:pt x="184339" y="8238901"/>
                  </a:lnTo>
                  <a:lnTo>
                    <a:pt x="203743" y="8280646"/>
                  </a:lnTo>
                  <a:lnTo>
                    <a:pt x="224118" y="8322043"/>
                  </a:lnTo>
                  <a:lnTo>
                    <a:pt x="245462" y="8363075"/>
                  </a:lnTo>
                  <a:lnTo>
                    <a:pt x="267777" y="8403725"/>
                  </a:lnTo>
                  <a:lnTo>
                    <a:pt x="291062" y="8443976"/>
                  </a:lnTo>
                  <a:lnTo>
                    <a:pt x="315318" y="8483811"/>
                  </a:lnTo>
                  <a:lnTo>
                    <a:pt x="340543" y="8523213"/>
                  </a:lnTo>
                  <a:lnTo>
                    <a:pt x="366739" y="8562164"/>
                  </a:lnTo>
                  <a:lnTo>
                    <a:pt x="393904" y="8600649"/>
                  </a:lnTo>
                  <a:lnTo>
                    <a:pt x="422041" y="8638650"/>
                  </a:lnTo>
                  <a:lnTo>
                    <a:pt x="451147" y="8676150"/>
                  </a:lnTo>
                  <a:lnTo>
                    <a:pt x="481223" y="8713132"/>
                  </a:lnTo>
                  <a:lnTo>
                    <a:pt x="512270" y="8749579"/>
                  </a:lnTo>
                  <a:lnTo>
                    <a:pt x="544287" y="8785474"/>
                  </a:lnTo>
                  <a:lnTo>
                    <a:pt x="577274" y="8820801"/>
                  </a:lnTo>
                  <a:lnTo>
                    <a:pt x="611231" y="8855541"/>
                  </a:lnTo>
                </a:path>
              </a:pathLst>
            </a:custGeom>
            <a:ln w="209417">
              <a:solidFill>
                <a:srgbClr val="3A515C"/>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9" name="object 9"/>
            <p:cNvSpPr/>
            <p:nvPr/>
          </p:nvSpPr>
          <p:spPr>
            <a:xfrm>
              <a:off x="9241198" y="9596444"/>
              <a:ext cx="0" cy="1315085"/>
            </a:xfrm>
            <a:custGeom>
              <a:avLst/>
              <a:gdLst/>
              <a:ahLst/>
              <a:cxnLst/>
              <a:rect l="l" t="t" r="r" b="b"/>
              <a:pathLst>
                <a:path h="1315084">
                  <a:moveTo>
                    <a:pt x="0" y="1314965"/>
                  </a:moveTo>
                  <a:lnTo>
                    <a:pt x="0" y="0"/>
                  </a:lnTo>
                </a:path>
              </a:pathLst>
            </a:custGeom>
            <a:ln w="20941">
              <a:solidFill>
                <a:srgbClr val="C0C7C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0" name="object 10"/>
            <p:cNvSpPr/>
            <p:nvPr/>
          </p:nvSpPr>
          <p:spPr>
            <a:xfrm>
              <a:off x="7905528" y="8607295"/>
              <a:ext cx="2671445" cy="1306195"/>
            </a:xfrm>
            <a:custGeom>
              <a:avLst/>
              <a:gdLst/>
              <a:ahLst/>
              <a:cxnLst/>
              <a:rect l="l" t="t" r="r" b="b"/>
              <a:pathLst>
                <a:path w="2671445" h="1306195">
                  <a:moveTo>
                    <a:pt x="2641636" y="0"/>
                  </a:moveTo>
                  <a:lnTo>
                    <a:pt x="29684" y="0"/>
                  </a:lnTo>
                  <a:lnTo>
                    <a:pt x="18159" y="2341"/>
                  </a:lnTo>
                  <a:lnTo>
                    <a:pt x="8720" y="8715"/>
                  </a:lnTo>
                  <a:lnTo>
                    <a:pt x="2342" y="18151"/>
                  </a:lnTo>
                  <a:lnTo>
                    <a:pt x="0" y="29674"/>
                  </a:lnTo>
                  <a:lnTo>
                    <a:pt x="0" y="1276285"/>
                  </a:lnTo>
                  <a:lnTo>
                    <a:pt x="2342" y="1287810"/>
                  </a:lnTo>
                  <a:lnTo>
                    <a:pt x="8720" y="1297249"/>
                  </a:lnTo>
                  <a:lnTo>
                    <a:pt x="18159" y="1303628"/>
                  </a:lnTo>
                  <a:lnTo>
                    <a:pt x="29684" y="1305970"/>
                  </a:lnTo>
                  <a:lnTo>
                    <a:pt x="2641636" y="1305970"/>
                  </a:lnTo>
                  <a:lnTo>
                    <a:pt x="2653161" y="1303628"/>
                  </a:lnTo>
                  <a:lnTo>
                    <a:pt x="2662600" y="1297249"/>
                  </a:lnTo>
                  <a:lnTo>
                    <a:pt x="2668979" y="1287810"/>
                  </a:lnTo>
                  <a:lnTo>
                    <a:pt x="2671321" y="1276285"/>
                  </a:lnTo>
                  <a:lnTo>
                    <a:pt x="2671321" y="29674"/>
                  </a:lnTo>
                  <a:lnTo>
                    <a:pt x="2668979" y="18151"/>
                  </a:lnTo>
                  <a:lnTo>
                    <a:pt x="2662600" y="8715"/>
                  </a:lnTo>
                  <a:lnTo>
                    <a:pt x="2653161" y="2341"/>
                  </a:lnTo>
                  <a:lnTo>
                    <a:pt x="2641636" y="0"/>
                  </a:lnTo>
                  <a:close/>
                </a:path>
              </a:pathLst>
            </a:custGeom>
            <a:solidFill>
              <a:srgbClr val="101229"/>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1" name="object 11"/>
            <p:cNvSpPr/>
            <p:nvPr/>
          </p:nvSpPr>
          <p:spPr>
            <a:xfrm>
              <a:off x="7905545" y="8132402"/>
              <a:ext cx="2671445" cy="386080"/>
            </a:xfrm>
            <a:custGeom>
              <a:avLst/>
              <a:gdLst/>
              <a:ahLst/>
              <a:cxnLst/>
              <a:rect l="l" t="t" r="r" b="b"/>
              <a:pathLst>
                <a:path w="2671445" h="386079">
                  <a:moveTo>
                    <a:pt x="2478385" y="0"/>
                  </a:moveTo>
                  <a:lnTo>
                    <a:pt x="192926" y="0"/>
                  </a:lnTo>
                  <a:lnTo>
                    <a:pt x="148827" y="5118"/>
                  </a:lnTo>
                  <a:lnTo>
                    <a:pt x="108273" y="19685"/>
                  </a:lnTo>
                  <a:lnTo>
                    <a:pt x="72444" y="42521"/>
                  </a:lnTo>
                  <a:lnTo>
                    <a:pt x="42521" y="72444"/>
                  </a:lnTo>
                  <a:lnTo>
                    <a:pt x="19685" y="108273"/>
                  </a:lnTo>
                  <a:lnTo>
                    <a:pt x="5118" y="148827"/>
                  </a:lnTo>
                  <a:lnTo>
                    <a:pt x="0" y="192926"/>
                  </a:lnTo>
                  <a:lnTo>
                    <a:pt x="5118" y="237024"/>
                  </a:lnTo>
                  <a:lnTo>
                    <a:pt x="19685" y="277578"/>
                  </a:lnTo>
                  <a:lnTo>
                    <a:pt x="42521" y="313407"/>
                  </a:lnTo>
                  <a:lnTo>
                    <a:pt x="72444" y="343330"/>
                  </a:lnTo>
                  <a:lnTo>
                    <a:pt x="108273" y="366166"/>
                  </a:lnTo>
                  <a:lnTo>
                    <a:pt x="148827" y="380733"/>
                  </a:lnTo>
                  <a:lnTo>
                    <a:pt x="192926" y="385852"/>
                  </a:lnTo>
                  <a:lnTo>
                    <a:pt x="2478385" y="385852"/>
                  </a:lnTo>
                  <a:lnTo>
                    <a:pt x="2522483" y="380733"/>
                  </a:lnTo>
                  <a:lnTo>
                    <a:pt x="2563037" y="366166"/>
                  </a:lnTo>
                  <a:lnTo>
                    <a:pt x="2598866" y="343330"/>
                  </a:lnTo>
                  <a:lnTo>
                    <a:pt x="2628789" y="313407"/>
                  </a:lnTo>
                  <a:lnTo>
                    <a:pt x="2651625" y="277578"/>
                  </a:lnTo>
                  <a:lnTo>
                    <a:pt x="2666193" y="237024"/>
                  </a:lnTo>
                  <a:lnTo>
                    <a:pt x="2671311" y="192926"/>
                  </a:lnTo>
                  <a:lnTo>
                    <a:pt x="2666193" y="148827"/>
                  </a:lnTo>
                  <a:lnTo>
                    <a:pt x="2651625" y="108273"/>
                  </a:lnTo>
                  <a:lnTo>
                    <a:pt x="2628789" y="72444"/>
                  </a:lnTo>
                  <a:lnTo>
                    <a:pt x="2598866" y="42521"/>
                  </a:lnTo>
                  <a:lnTo>
                    <a:pt x="2563037" y="19685"/>
                  </a:lnTo>
                  <a:lnTo>
                    <a:pt x="2522483" y="5118"/>
                  </a:lnTo>
                  <a:lnTo>
                    <a:pt x="2478385" y="0"/>
                  </a:lnTo>
                  <a:close/>
                </a:path>
              </a:pathLst>
            </a:custGeom>
            <a:solidFill>
              <a:srgbClr val="DDE0E2"/>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12" name="object 12"/>
          <p:cNvSpPr txBox="1"/>
          <p:nvPr/>
        </p:nvSpPr>
        <p:spPr>
          <a:xfrm>
            <a:off x="10234414" y="9943352"/>
            <a:ext cx="1948427"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FIBRE</a:t>
            </a:r>
            <a:r>
              <a:rPr sz="1759" spc="103" baseline="0" dirty="0">
                <a:solidFill>
                  <a:srgbClr val="231F20"/>
                </a:solidFill>
                <a:latin typeface="DINOT-Medium"/>
                <a:cs typeface="DINOT-Medium"/>
              </a:rPr>
              <a:t> </a:t>
            </a:r>
            <a:r>
              <a:rPr sz="1759" spc="-12" baseline="0" dirty="0">
                <a:solidFill>
                  <a:srgbClr val="231F20"/>
                </a:solidFill>
                <a:latin typeface="DINOT-Medium"/>
                <a:cs typeface="DINOT-Medium"/>
              </a:rPr>
              <a:t>EDUCATION</a:t>
            </a:r>
            <a:endParaRPr sz="1759" baseline="0">
              <a:solidFill>
                <a:sysClr val="windowText" lastClr="000000"/>
              </a:solidFill>
              <a:latin typeface="DINOT-Medium"/>
              <a:cs typeface="DINOT-Medium"/>
            </a:endParaRPr>
          </a:p>
        </p:txBody>
      </p:sp>
      <p:sp>
        <p:nvSpPr>
          <p:cNvPr id="13" name="object 13"/>
          <p:cNvSpPr txBox="1"/>
          <p:nvPr/>
        </p:nvSpPr>
        <p:spPr>
          <a:xfrm>
            <a:off x="10053833" y="10489439"/>
            <a:ext cx="2309616" cy="1389895"/>
          </a:xfrm>
          <a:prstGeom prst="rect">
            <a:avLst/>
          </a:prstGeom>
        </p:spPr>
        <p:txBody>
          <a:bodyPr vert="horz" wrap="square" lIns="0" tIns="14632" rIns="0" bIns="0" rtlCol="0">
            <a:spAutoFit/>
          </a:bodyPr>
          <a:lstStyle/>
          <a:p>
            <a:pPr marL="225648" marR="268775" indent="93956" algn="just" defTabSz="1108984" hangingPunct="1">
              <a:lnSpc>
                <a:spcPct val="102299"/>
              </a:lnSpc>
              <a:spcBef>
                <a:spcPts val="115"/>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 </a:t>
            </a:r>
            <a:r>
              <a:rPr sz="1759" b="1" baseline="0" dirty="0">
                <a:solidFill>
                  <a:srgbClr val="FFFFFF"/>
                </a:solidFill>
                <a:latin typeface="DINOT-Bold"/>
                <a:cs typeface="DINOT-Bold"/>
              </a:rPr>
              <a:t>Defending</a:t>
            </a:r>
            <a:r>
              <a:rPr sz="1759" b="1" spc="133" baseline="0" dirty="0">
                <a:solidFill>
                  <a:srgbClr val="FFFFFF"/>
                </a:solidFill>
                <a:latin typeface="DINOT-Bold"/>
                <a:cs typeface="DINOT-Bold"/>
              </a:rPr>
              <a:t> </a:t>
            </a:r>
            <a:r>
              <a:rPr sz="1759" b="1" spc="-12" baseline="0" dirty="0">
                <a:solidFill>
                  <a:srgbClr val="FFFFFF"/>
                </a:solidFill>
                <a:latin typeface="DINOT-Bold"/>
                <a:cs typeface="DINOT-Bold"/>
              </a:rPr>
              <a:t>Wool’s </a:t>
            </a:r>
            <a:r>
              <a:rPr sz="1759" b="1" baseline="0" dirty="0">
                <a:solidFill>
                  <a:srgbClr val="FFFFFF"/>
                </a:solidFill>
                <a:latin typeface="DINOT-Bold"/>
                <a:cs typeface="DINOT-Bold"/>
              </a:rPr>
              <a:t>Eco</a:t>
            </a:r>
            <a:r>
              <a:rPr sz="1759" b="1" spc="30" baseline="0" dirty="0">
                <a:solidFill>
                  <a:srgbClr val="FFFFFF"/>
                </a:solidFill>
                <a:latin typeface="DINOT-Bold"/>
                <a:cs typeface="DINOT-Bold"/>
              </a:rPr>
              <a:t> </a:t>
            </a:r>
            <a:r>
              <a:rPr sz="1759" b="1" spc="-12" baseline="0" dirty="0">
                <a:solidFill>
                  <a:srgbClr val="FFFFFF"/>
                </a:solidFill>
                <a:latin typeface="DINOT-Bold"/>
                <a:cs typeface="DINOT-Bold"/>
              </a:rPr>
              <a:t>Credentials </a:t>
            </a:r>
            <a:r>
              <a:rPr sz="1759" b="1" baseline="0" dirty="0">
                <a:solidFill>
                  <a:srgbClr val="FFFFFF"/>
                </a:solidFill>
                <a:latin typeface="DINOT-Bold"/>
                <a:cs typeface="DINOT-Bold"/>
              </a:rPr>
              <a:t>Promoting</a:t>
            </a:r>
            <a:r>
              <a:rPr sz="1759" b="1" spc="115" baseline="0" dirty="0">
                <a:solidFill>
                  <a:srgbClr val="FFFFFF"/>
                </a:solidFill>
                <a:latin typeface="DINOT-Bold"/>
                <a:cs typeface="DINOT-Bold"/>
              </a:rPr>
              <a:t> </a:t>
            </a:r>
            <a:r>
              <a:rPr sz="1759" b="1" spc="-42" baseline="0" dirty="0">
                <a:solidFill>
                  <a:srgbClr val="FFFFFF"/>
                </a:solidFill>
                <a:latin typeface="DINOT-Bold"/>
                <a:cs typeface="DINOT-Bold"/>
              </a:rPr>
              <a:t>Wool’s</a:t>
            </a:r>
            <a:endParaRPr sz="1759" baseline="0">
              <a:solidFill>
                <a:sysClr val="windowText" lastClr="000000"/>
              </a:solidFill>
              <a:latin typeface="DINOT-BoldItalic"/>
              <a:cs typeface="DINOT-BoldItalic"/>
            </a:endParaRPr>
          </a:p>
          <a:p>
            <a:pPr marL="15403" algn="just" defTabSz="1108984" hangingPunct="1">
              <a:lnSpc>
                <a:spcPct val="100000"/>
              </a:lnSpc>
              <a:spcBef>
                <a:spcPts val="49"/>
              </a:spcBef>
              <a:tabLst/>
            </a:pPr>
            <a:r>
              <a:rPr sz="1759" b="1" baseline="0" dirty="0">
                <a:solidFill>
                  <a:srgbClr val="FFFFFF"/>
                </a:solidFill>
                <a:latin typeface="DINOT-Bold"/>
                <a:cs typeface="DINOT-Bold"/>
              </a:rPr>
              <a:t>Performance</a:t>
            </a:r>
            <a:r>
              <a:rPr sz="1759" b="1" spc="103" baseline="0" dirty="0">
                <a:solidFill>
                  <a:srgbClr val="FFFFFF"/>
                </a:solidFill>
                <a:latin typeface="DINOT-Bold"/>
                <a:cs typeface="DINOT-Bold"/>
              </a:rPr>
              <a:t> </a:t>
            </a:r>
            <a:r>
              <a:rPr sz="1759" b="1" spc="-12" baseline="0" dirty="0">
                <a:solidFill>
                  <a:srgbClr val="FFFFFF"/>
                </a:solidFill>
                <a:latin typeface="DINOT-Bold"/>
                <a:cs typeface="DINOT-Bold"/>
              </a:rPr>
              <a:t>Benefits</a:t>
            </a:r>
            <a:endParaRPr sz="1759" baseline="0">
              <a:solidFill>
                <a:sysClr val="windowText" lastClr="000000"/>
              </a:solidFill>
              <a:latin typeface="DINOT-BoldItalic"/>
              <a:cs typeface="DINOT-BoldItalic"/>
            </a:endParaRPr>
          </a:p>
        </p:txBody>
      </p:sp>
      <p:sp>
        <p:nvSpPr>
          <p:cNvPr id="14" name="object 14"/>
          <p:cNvSpPr/>
          <p:nvPr/>
        </p:nvSpPr>
        <p:spPr>
          <a:xfrm>
            <a:off x="14234461" y="11140888"/>
            <a:ext cx="4499863" cy="1008099"/>
          </a:xfrm>
          <a:custGeom>
            <a:avLst/>
            <a:gdLst/>
            <a:ahLst/>
            <a:cxnLst/>
            <a:rect l="l" t="t" r="r" b="b"/>
            <a:pathLst>
              <a:path w="3710305" h="831215">
                <a:moveTo>
                  <a:pt x="3680453" y="0"/>
                </a:moveTo>
                <a:lnTo>
                  <a:pt x="29684" y="0"/>
                </a:lnTo>
                <a:lnTo>
                  <a:pt x="18155" y="2342"/>
                </a:lnTo>
                <a:lnTo>
                  <a:pt x="8717" y="8720"/>
                </a:lnTo>
                <a:lnTo>
                  <a:pt x="2341" y="18159"/>
                </a:lnTo>
                <a:lnTo>
                  <a:pt x="0" y="29684"/>
                </a:lnTo>
                <a:lnTo>
                  <a:pt x="0" y="801389"/>
                </a:lnTo>
                <a:lnTo>
                  <a:pt x="2341" y="812914"/>
                </a:lnTo>
                <a:lnTo>
                  <a:pt x="8717" y="822353"/>
                </a:lnTo>
                <a:lnTo>
                  <a:pt x="18155" y="828731"/>
                </a:lnTo>
                <a:lnTo>
                  <a:pt x="29684" y="831074"/>
                </a:lnTo>
                <a:lnTo>
                  <a:pt x="3680453" y="831074"/>
                </a:lnTo>
                <a:lnTo>
                  <a:pt x="3691978" y="828731"/>
                </a:lnTo>
                <a:lnTo>
                  <a:pt x="3701417" y="822353"/>
                </a:lnTo>
                <a:lnTo>
                  <a:pt x="3707795" y="812914"/>
                </a:lnTo>
                <a:lnTo>
                  <a:pt x="3710138" y="801389"/>
                </a:lnTo>
                <a:lnTo>
                  <a:pt x="3710138" y="29684"/>
                </a:lnTo>
                <a:lnTo>
                  <a:pt x="3707795" y="18159"/>
                </a:lnTo>
                <a:lnTo>
                  <a:pt x="3701417" y="8720"/>
                </a:lnTo>
                <a:lnTo>
                  <a:pt x="3691978" y="2342"/>
                </a:lnTo>
                <a:lnTo>
                  <a:pt x="3680453" y="0"/>
                </a:lnTo>
                <a:close/>
              </a:path>
            </a:pathLst>
          </a:custGeom>
          <a:solidFill>
            <a:srgbClr val="101229"/>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5" name="object 15"/>
          <p:cNvSpPr/>
          <p:nvPr/>
        </p:nvSpPr>
        <p:spPr>
          <a:xfrm>
            <a:off x="14234454" y="10564945"/>
            <a:ext cx="4499863" cy="468239"/>
          </a:xfrm>
          <a:custGeom>
            <a:avLst/>
            <a:gdLst/>
            <a:ahLst/>
            <a:cxnLst/>
            <a:rect l="l" t="t" r="r" b="b"/>
            <a:pathLst>
              <a:path w="3710305" h="386079">
                <a:moveTo>
                  <a:pt x="3517212" y="0"/>
                </a:moveTo>
                <a:lnTo>
                  <a:pt x="192936" y="0"/>
                </a:lnTo>
                <a:lnTo>
                  <a:pt x="148837" y="5118"/>
                </a:lnTo>
                <a:lnTo>
                  <a:pt x="108282" y="19685"/>
                </a:lnTo>
                <a:lnTo>
                  <a:pt x="72450" y="42521"/>
                </a:lnTo>
                <a:lnTo>
                  <a:pt x="42525" y="72444"/>
                </a:lnTo>
                <a:lnTo>
                  <a:pt x="19687" y="108273"/>
                </a:lnTo>
                <a:lnTo>
                  <a:pt x="5118" y="148827"/>
                </a:lnTo>
                <a:lnTo>
                  <a:pt x="0" y="192926"/>
                </a:lnTo>
                <a:lnTo>
                  <a:pt x="5118" y="237024"/>
                </a:lnTo>
                <a:lnTo>
                  <a:pt x="19687" y="277578"/>
                </a:lnTo>
                <a:lnTo>
                  <a:pt x="42525" y="313407"/>
                </a:lnTo>
                <a:lnTo>
                  <a:pt x="72450" y="343330"/>
                </a:lnTo>
                <a:lnTo>
                  <a:pt x="108282" y="366166"/>
                </a:lnTo>
                <a:lnTo>
                  <a:pt x="148837" y="380733"/>
                </a:lnTo>
                <a:lnTo>
                  <a:pt x="192936" y="385852"/>
                </a:lnTo>
                <a:lnTo>
                  <a:pt x="3517212" y="385852"/>
                </a:lnTo>
                <a:lnTo>
                  <a:pt x="3561310" y="380733"/>
                </a:lnTo>
                <a:lnTo>
                  <a:pt x="3601864" y="366166"/>
                </a:lnTo>
                <a:lnTo>
                  <a:pt x="3637693" y="343330"/>
                </a:lnTo>
                <a:lnTo>
                  <a:pt x="3667616" y="313407"/>
                </a:lnTo>
                <a:lnTo>
                  <a:pt x="3690452" y="277578"/>
                </a:lnTo>
                <a:lnTo>
                  <a:pt x="3705020" y="237024"/>
                </a:lnTo>
                <a:lnTo>
                  <a:pt x="3710138" y="192926"/>
                </a:lnTo>
                <a:lnTo>
                  <a:pt x="3705020" y="148827"/>
                </a:lnTo>
                <a:lnTo>
                  <a:pt x="3690452" y="108273"/>
                </a:lnTo>
                <a:lnTo>
                  <a:pt x="3667616" y="72444"/>
                </a:lnTo>
                <a:lnTo>
                  <a:pt x="3637693" y="42521"/>
                </a:lnTo>
                <a:lnTo>
                  <a:pt x="3601864" y="19685"/>
                </a:lnTo>
                <a:lnTo>
                  <a:pt x="3561310" y="5118"/>
                </a:lnTo>
                <a:lnTo>
                  <a:pt x="3517212" y="0"/>
                </a:lnTo>
                <a:close/>
              </a:path>
            </a:pathLst>
          </a:custGeom>
          <a:solidFill>
            <a:srgbClr val="DDE0E2"/>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6" name="object 16"/>
          <p:cNvSpPr txBox="1"/>
          <p:nvPr/>
        </p:nvSpPr>
        <p:spPr>
          <a:xfrm>
            <a:off x="14476915" y="10645288"/>
            <a:ext cx="4015453"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COLLABORATIVE</a:t>
            </a:r>
            <a:r>
              <a:rPr sz="1759" spc="91" baseline="0" dirty="0">
                <a:solidFill>
                  <a:srgbClr val="231F20"/>
                </a:solidFill>
                <a:latin typeface="DINOT-Medium"/>
                <a:cs typeface="DINOT-Medium"/>
              </a:rPr>
              <a:t> </a:t>
            </a:r>
            <a:r>
              <a:rPr sz="1759" baseline="0" dirty="0">
                <a:solidFill>
                  <a:srgbClr val="231F20"/>
                </a:solidFill>
                <a:latin typeface="DINOT-Medium"/>
                <a:cs typeface="DINOT-Medium"/>
              </a:rPr>
              <a:t>BRAND</a:t>
            </a:r>
            <a:r>
              <a:rPr sz="1759" spc="91" baseline="0" dirty="0">
                <a:solidFill>
                  <a:srgbClr val="231F20"/>
                </a:solidFill>
                <a:latin typeface="DINOT-Medium"/>
                <a:cs typeface="DINOT-Medium"/>
              </a:rPr>
              <a:t> </a:t>
            </a:r>
            <a:r>
              <a:rPr sz="1759" spc="-12" baseline="0" dirty="0">
                <a:solidFill>
                  <a:srgbClr val="231F20"/>
                </a:solidFill>
                <a:latin typeface="DINOT-Medium"/>
                <a:cs typeface="DINOT-Medium"/>
              </a:rPr>
              <a:t>INVESTMENT</a:t>
            </a:r>
            <a:endParaRPr sz="1759" baseline="0">
              <a:solidFill>
                <a:sysClr val="windowText" lastClr="000000"/>
              </a:solidFill>
              <a:latin typeface="DINOT-Medium"/>
              <a:cs typeface="DINOT-Medium"/>
            </a:endParaRPr>
          </a:p>
        </p:txBody>
      </p:sp>
      <p:sp>
        <p:nvSpPr>
          <p:cNvPr id="17" name="object 17"/>
          <p:cNvSpPr txBox="1"/>
          <p:nvPr/>
        </p:nvSpPr>
        <p:spPr>
          <a:xfrm>
            <a:off x="15344392" y="11191375"/>
            <a:ext cx="2280352" cy="824292"/>
          </a:xfrm>
          <a:prstGeom prst="rect">
            <a:avLst/>
          </a:prstGeom>
        </p:spPr>
        <p:txBody>
          <a:bodyPr vert="horz" wrap="square" lIns="0" tIns="14632" rIns="0" bIns="0" rtlCol="0">
            <a:spAutoFit/>
          </a:bodyPr>
          <a:lstStyle/>
          <a:p>
            <a:pPr marL="14632" marR="6161" algn="ctr" defTabSz="1108984" hangingPunct="1">
              <a:lnSpc>
                <a:spcPct val="102299"/>
              </a:lnSpc>
              <a:spcBef>
                <a:spcPts val="115"/>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 </a:t>
            </a:r>
            <a:r>
              <a:rPr sz="1759" b="1" baseline="0" dirty="0">
                <a:solidFill>
                  <a:srgbClr val="FFFFFF"/>
                </a:solidFill>
                <a:latin typeface="DINOT-Bold"/>
                <a:cs typeface="DINOT-Bold"/>
              </a:rPr>
              <a:t>Premium</a:t>
            </a:r>
            <a:r>
              <a:rPr sz="1759" b="1" spc="97" baseline="0" dirty="0">
                <a:solidFill>
                  <a:srgbClr val="FFFFFF"/>
                </a:solidFill>
                <a:latin typeface="DINOT-Bold"/>
                <a:cs typeface="DINOT-Bold"/>
              </a:rPr>
              <a:t> </a:t>
            </a:r>
            <a:r>
              <a:rPr sz="1759" b="1" spc="-12" baseline="0" dirty="0">
                <a:solidFill>
                  <a:srgbClr val="FFFFFF"/>
                </a:solidFill>
                <a:latin typeface="DINOT-Bold"/>
                <a:cs typeface="DINOT-Bold"/>
              </a:rPr>
              <a:t>Fashion </a:t>
            </a:r>
            <a:r>
              <a:rPr sz="1759" b="1" baseline="0" dirty="0">
                <a:solidFill>
                  <a:srgbClr val="FFFFFF"/>
                </a:solidFill>
                <a:latin typeface="DINOT-Bold"/>
                <a:cs typeface="DINOT-Bold"/>
              </a:rPr>
              <a:t>Outdoor</a:t>
            </a:r>
            <a:r>
              <a:rPr sz="1759" b="1" spc="121" baseline="0" dirty="0">
                <a:solidFill>
                  <a:srgbClr val="FFFFFF"/>
                </a:solidFill>
                <a:latin typeface="DINOT-Bold"/>
                <a:cs typeface="DINOT-Bold"/>
              </a:rPr>
              <a:t> </a:t>
            </a:r>
            <a:r>
              <a:rPr sz="1759" b="1" spc="-12" baseline="0" dirty="0">
                <a:solidFill>
                  <a:srgbClr val="FFFFFF"/>
                </a:solidFill>
                <a:latin typeface="DINOT-Bold"/>
                <a:cs typeface="DINOT-Bold"/>
              </a:rPr>
              <a:t>Performance</a:t>
            </a:r>
            <a:endParaRPr sz="1759" baseline="0">
              <a:solidFill>
                <a:sysClr val="windowText" lastClr="000000"/>
              </a:solidFill>
              <a:latin typeface="DINOT-BoldItalic"/>
              <a:cs typeface="DINOT-BoldItalic"/>
            </a:endParaRPr>
          </a:p>
        </p:txBody>
      </p:sp>
      <p:grpSp>
        <p:nvGrpSpPr>
          <p:cNvPr id="18" name="object 18"/>
          <p:cNvGrpSpPr/>
          <p:nvPr/>
        </p:nvGrpSpPr>
        <p:grpSpPr>
          <a:xfrm>
            <a:off x="895976" y="485029"/>
            <a:ext cx="23487399" cy="12781063"/>
            <a:chOff x="738060" y="399924"/>
            <a:chExt cx="19366230" cy="10538460"/>
          </a:xfrm>
        </p:grpSpPr>
        <p:sp>
          <p:nvSpPr>
            <p:cNvPr id="19" name="object 19"/>
            <p:cNvSpPr/>
            <p:nvPr/>
          </p:nvSpPr>
          <p:spPr>
            <a:xfrm>
              <a:off x="7153918" y="8705409"/>
              <a:ext cx="2087880" cy="2087880"/>
            </a:xfrm>
            <a:custGeom>
              <a:avLst/>
              <a:gdLst/>
              <a:ahLst/>
              <a:cxnLst/>
              <a:rect l="l" t="t" r="r" b="b"/>
              <a:pathLst>
                <a:path w="2087879" h="2087879">
                  <a:moveTo>
                    <a:pt x="2087276" y="2087276"/>
                  </a:moveTo>
                  <a:lnTo>
                    <a:pt x="2038700" y="2086722"/>
                  </a:lnTo>
                  <a:lnTo>
                    <a:pt x="1990395" y="2085068"/>
                  </a:lnTo>
                  <a:lnTo>
                    <a:pt x="1942373" y="2082325"/>
                  </a:lnTo>
                  <a:lnTo>
                    <a:pt x="1894648" y="2078506"/>
                  </a:lnTo>
                  <a:lnTo>
                    <a:pt x="1847231" y="2073623"/>
                  </a:lnTo>
                  <a:lnTo>
                    <a:pt x="1800133" y="2067687"/>
                  </a:lnTo>
                  <a:lnTo>
                    <a:pt x="1753367" y="2060712"/>
                  </a:lnTo>
                  <a:lnTo>
                    <a:pt x="1706945" y="2052708"/>
                  </a:lnTo>
                  <a:lnTo>
                    <a:pt x="1660879" y="2043688"/>
                  </a:lnTo>
                  <a:lnTo>
                    <a:pt x="1615180" y="2033663"/>
                  </a:lnTo>
                  <a:lnTo>
                    <a:pt x="1569862" y="2022647"/>
                  </a:lnTo>
                  <a:lnTo>
                    <a:pt x="1524935" y="2010650"/>
                  </a:lnTo>
                  <a:lnTo>
                    <a:pt x="1480413" y="1997685"/>
                  </a:lnTo>
                  <a:lnTo>
                    <a:pt x="1436306" y="1983763"/>
                  </a:lnTo>
                  <a:lnTo>
                    <a:pt x="1392627" y="1968898"/>
                  </a:lnTo>
                  <a:lnTo>
                    <a:pt x="1349388" y="1953100"/>
                  </a:lnTo>
                  <a:lnTo>
                    <a:pt x="1306601" y="1936383"/>
                  </a:lnTo>
                  <a:lnTo>
                    <a:pt x="1264277" y="1918757"/>
                  </a:lnTo>
                  <a:lnTo>
                    <a:pt x="1222430" y="1900235"/>
                  </a:lnTo>
                  <a:lnTo>
                    <a:pt x="1181070" y="1880828"/>
                  </a:lnTo>
                  <a:lnTo>
                    <a:pt x="1140211" y="1860550"/>
                  </a:lnTo>
                  <a:lnTo>
                    <a:pt x="1099863" y="1839411"/>
                  </a:lnTo>
                  <a:lnTo>
                    <a:pt x="1060040" y="1817425"/>
                  </a:lnTo>
                  <a:lnTo>
                    <a:pt x="1020752" y="1794602"/>
                  </a:lnTo>
                  <a:lnTo>
                    <a:pt x="982012" y="1770955"/>
                  </a:lnTo>
                  <a:lnTo>
                    <a:pt x="943833" y="1746496"/>
                  </a:lnTo>
                  <a:lnTo>
                    <a:pt x="906225" y="1721237"/>
                  </a:lnTo>
                  <a:lnTo>
                    <a:pt x="869201" y="1695190"/>
                  </a:lnTo>
                  <a:lnTo>
                    <a:pt x="832773" y="1668367"/>
                  </a:lnTo>
                  <a:lnTo>
                    <a:pt x="796953" y="1640779"/>
                  </a:lnTo>
                  <a:lnTo>
                    <a:pt x="761754" y="1612440"/>
                  </a:lnTo>
                  <a:lnTo>
                    <a:pt x="727186" y="1583360"/>
                  </a:lnTo>
                  <a:lnTo>
                    <a:pt x="693262" y="1553553"/>
                  </a:lnTo>
                  <a:lnTo>
                    <a:pt x="659994" y="1523029"/>
                  </a:lnTo>
                  <a:lnTo>
                    <a:pt x="627394" y="1491801"/>
                  </a:lnTo>
                  <a:lnTo>
                    <a:pt x="595475" y="1459881"/>
                  </a:lnTo>
                  <a:lnTo>
                    <a:pt x="564247" y="1427282"/>
                  </a:lnTo>
                  <a:lnTo>
                    <a:pt x="533723" y="1394014"/>
                  </a:lnTo>
                  <a:lnTo>
                    <a:pt x="503916" y="1360090"/>
                  </a:lnTo>
                  <a:lnTo>
                    <a:pt x="474836" y="1325522"/>
                  </a:lnTo>
                  <a:lnTo>
                    <a:pt x="446497" y="1290322"/>
                  </a:lnTo>
                  <a:lnTo>
                    <a:pt x="418909" y="1254503"/>
                  </a:lnTo>
                  <a:lnTo>
                    <a:pt x="392086" y="1218075"/>
                  </a:lnTo>
                  <a:lnTo>
                    <a:pt x="366039" y="1181051"/>
                  </a:lnTo>
                  <a:lnTo>
                    <a:pt x="340780" y="1143443"/>
                  </a:lnTo>
                  <a:lnTo>
                    <a:pt x="316321" y="1105263"/>
                  </a:lnTo>
                  <a:lnTo>
                    <a:pt x="292674" y="1066524"/>
                  </a:lnTo>
                  <a:lnTo>
                    <a:pt x="269851" y="1027236"/>
                  </a:lnTo>
                  <a:lnTo>
                    <a:pt x="247864" y="987412"/>
                  </a:lnTo>
                  <a:lnTo>
                    <a:pt x="226726" y="947065"/>
                  </a:lnTo>
                  <a:lnTo>
                    <a:pt x="206447" y="906205"/>
                  </a:lnTo>
                  <a:lnTo>
                    <a:pt x="187041" y="864846"/>
                  </a:lnTo>
                  <a:lnTo>
                    <a:pt x="168519" y="822999"/>
                  </a:lnTo>
                  <a:lnTo>
                    <a:pt x="150893" y="780675"/>
                  </a:lnTo>
                  <a:lnTo>
                    <a:pt x="134175" y="737888"/>
                  </a:lnTo>
                  <a:lnTo>
                    <a:pt x="118378" y="694649"/>
                  </a:lnTo>
                  <a:lnTo>
                    <a:pt x="103512" y="650970"/>
                  </a:lnTo>
                  <a:lnTo>
                    <a:pt x="89591" y="606863"/>
                  </a:lnTo>
                  <a:lnTo>
                    <a:pt x="76626" y="562340"/>
                  </a:lnTo>
                  <a:lnTo>
                    <a:pt x="64629" y="517414"/>
                  </a:lnTo>
                  <a:lnTo>
                    <a:pt x="53613" y="472095"/>
                  </a:lnTo>
                  <a:lnTo>
                    <a:pt x="43588" y="426397"/>
                  </a:lnTo>
                  <a:lnTo>
                    <a:pt x="34568" y="380331"/>
                  </a:lnTo>
                  <a:lnTo>
                    <a:pt x="26564" y="333909"/>
                  </a:lnTo>
                  <a:lnTo>
                    <a:pt x="19588" y="287143"/>
                  </a:lnTo>
                  <a:lnTo>
                    <a:pt x="13653" y="240045"/>
                  </a:lnTo>
                  <a:lnTo>
                    <a:pt x="8770" y="192628"/>
                  </a:lnTo>
                  <a:lnTo>
                    <a:pt x="4951" y="144902"/>
                  </a:lnTo>
                  <a:lnTo>
                    <a:pt x="2208" y="96881"/>
                  </a:lnTo>
                  <a:lnTo>
                    <a:pt x="554" y="48576"/>
                  </a:lnTo>
                  <a:lnTo>
                    <a:pt x="0" y="0"/>
                  </a:lnTo>
                </a:path>
              </a:pathLst>
            </a:custGeom>
            <a:ln w="209417">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0" name="object 20"/>
            <p:cNvSpPr/>
            <p:nvPr/>
          </p:nvSpPr>
          <p:spPr>
            <a:xfrm>
              <a:off x="9241191" y="6618134"/>
              <a:ext cx="4175125" cy="4175125"/>
            </a:xfrm>
            <a:custGeom>
              <a:avLst/>
              <a:gdLst/>
              <a:ahLst/>
              <a:cxnLst/>
              <a:rect l="l" t="t" r="r" b="b"/>
              <a:pathLst>
                <a:path w="4175125" h="4175125">
                  <a:moveTo>
                    <a:pt x="2087276" y="2087276"/>
                  </a:moveTo>
                  <a:lnTo>
                    <a:pt x="2086722" y="2135853"/>
                  </a:lnTo>
                  <a:lnTo>
                    <a:pt x="2085068" y="2184158"/>
                  </a:lnTo>
                  <a:lnTo>
                    <a:pt x="2082325" y="2232179"/>
                  </a:lnTo>
                  <a:lnTo>
                    <a:pt x="2078506" y="2279904"/>
                  </a:lnTo>
                  <a:lnTo>
                    <a:pt x="2073623" y="2327322"/>
                  </a:lnTo>
                  <a:lnTo>
                    <a:pt x="2067687" y="2374420"/>
                  </a:lnTo>
                  <a:lnTo>
                    <a:pt x="2060712" y="2421186"/>
                  </a:lnTo>
                  <a:lnTo>
                    <a:pt x="2052708" y="2467608"/>
                  </a:lnTo>
                  <a:lnTo>
                    <a:pt x="2043688" y="2513674"/>
                  </a:lnTo>
                  <a:lnTo>
                    <a:pt x="2033663" y="2559372"/>
                  </a:lnTo>
                  <a:lnTo>
                    <a:pt x="2022647" y="2604691"/>
                  </a:lnTo>
                  <a:lnTo>
                    <a:pt x="2010650" y="2649617"/>
                  </a:lnTo>
                  <a:lnTo>
                    <a:pt x="1997685" y="2694140"/>
                  </a:lnTo>
                  <a:lnTo>
                    <a:pt x="1983763" y="2738247"/>
                  </a:lnTo>
                  <a:lnTo>
                    <a:pt x="1968898" y="2781926"/>
                  </a:lnTo>
                  <a:lnTo>
                    <a:pt x="1953100" y="2825165"/>
                  </a:lnTo>
                  <a:lnTo>
                    <a:pt x="1936383" y="2867952"/>
                  </a:lnTo>
                  <a:lnTo>
                    <a:pt x="1918757" y="2910275"/>
                  </a:lnTo>
                  <a:lnTo>
                    <a:pt x="1900235" y="2952123"/>
                  </a:lnTo>
                  <a:lnTo>
                    <a:pt x="1880828" y="2993482"/>
                  </a:lnTo>
                  <a:lnTo>
                    <a:pt x="1860550" y="3034342"/>
                  </a:lnTo>
                  <a:lnTo>
                    <a:pt x="1839411" y="3074689"/>
                  </a:lnTo>
                  <a:lnTo>
                    <a:pt x="1817425" y="3114513"/>
                  </a:lnTo>
                  <a:lnTo>
                    <a:pt x="1794602" y="3153800"/>
                  </a:lnTo>
                  <a:lnTo>
                    <a:pt x="1770955" y="3192540"/>
                  </a:lnTo>
                  <a:lnTo>
                    <a:pt x="1746496" y="3230720"/>
                  </a:lnTo>
                  <a:lnTo>
                    <a:pt x="1721237" y="3268328"/>
                  </a:lnTo>
                  <a:lnTo>
                    <a:pt x="1695190" y="3305352"/>
                  </a:lnTo>
                  <a:lnTo>
                    <a:pt x="1668367" y="3341779"/>
                  </a:lnTo>
                  <a:lnTo>
                    <a:pt x="1640779" y="3377599"/>
                  </a:lnTo>
                  <a:lnTo>
                    <a:pt x="1612440" y="3412799"/>
                  </a:lnTo>
                  <a:lnTo>
                    <a:pt x="1583360" y="3447367"/>
                  </a:lnTo>
                  <a:lnTo>
                    <a:pt x="1553553" y="3481291"/>
                  </a:lnTo>
                  <a:lnTo>
                    <a:pt x="1523029" y="3514558"/>
                  </a:lnTo>
                  <a:lnTo>
                    <a:pt x="1491801" y="3547158"/>
                  </a:lnTo>
                  <a:lnTo>
                    <a:pt x="1459881" y="3579078"/>
                  </a:lnTo>
                  <a:lnTo>
                    <a:pt x="1427282" y="3610306"/>
                  </a:lnTo>
                  <a:lnTo>
                    <a:pt x="1394014" y="3640829"/>
                  </a:lnTo>
                  <a:lnTo>
                    <a:pt x="1360090" y="3670637"/>
                  </a:lnTo>
                  <a:lnTo>
                    <a:pt x="1325522" y="3699716"/>
                  </a:lnTo>
                  <a:lnTo>
                    <a:pt x="1290322" y="3728056"/>
                  </a:lnTo>
                  <a:lnTo>
                    <a:pt x="1254503" y="3755643"/>
                  </a:lnTo>
                  <a:lnTo>
                    <a:pt x="1218075" y="3782467"/>
                  </a:lnTo>
                  <a:lnTo>
                    <a:pt x="1181051" y="3808514"/>
                  </a:lnTo>
                  <a:lnTo>
                    <a:pt x="1143443" y="3833773"/>
                  </a:lnTo>
                  <a:lnTo>
                    <a:pt x="1105263" y="3858232"/>
                  </a:lnTo>
                  <a:lnTo>
                    <a:pt x="1066524" y="3881879"/>
                  </a:lnTo>
                  <a:lnTo>
                    <a:pt x="1027236" y="3904702"/>
                  </a:lnTo>
                  <a:lnTo>
                    <a:pt x="987412" y="3926688"/>
                  </a:lnTo>
                  <a:lnTo>
                    <a:pt x="947065" y="3947827"/>
                  </a:lnTo>
                  <a:lnTo>
                    <a:pt x="906205" y="3968105"/>
                  </a:lnTo>
                  <a:lnTo>
                    <a:pt x="864846" y="3987511"/>
                  </a:lnTo>
                  <a:lnTo>
                    <a:pt x="822999" y="4006034"/>
                  </a:lnTo>
                  <a:lnTo>
                    <a:pt x="780675" y="4023659"/>
                  </a:lnTo>
                  <a:lnTo>
                    <a:pt x="737888" y="4040377"/>
                  </a:lnTo>
                  <a:lnTo>
                    <a:pt x="694649" y="4056175"/>
                  </a:lnTo>
                  <a:lnTo>
                    <a:pt x="650970" y="4071040"/>
                  </a:lnTo>
                  <a:lnTo>
                    <a:pt x="606863" y="4084961"/>
                  </a:lnTo>
                  <a:lnTo>
                    <a:pt x="562340" y="4097926"/>
                  </a:lnTo>
                  <a:lnTo>
                    <a:pt x="517414" y="4109923"/>
                  </a:lnTo>
                  <a:lnTo>
                    <a:pt x="472095" y="4120940"/>
                  </a:lnTo>
                  <a:lnTo>
                    <a:pt x="426397" y="4130964"/>
                  </a:lnTo>
                  <a:lnTo>
                    <a:pt x="380331" y="4139984"/>
                  </a:lnTo>
                  <a:lnTo>
                    <a:pt x="333909" y="4147988"/>
                  </a:lnTo>
                  <a:lnTo>
                    <a:pt x="287143" y="4154964"/>
                  </a:lnTo>
                  <a:lnTo>
                    <a:pt x="240045" y="4160900"/>
                  </a:lnTo>
                  <a:lnTo>
                    <a:pt x="192628" y="4165783"/>
                  </a:lnTo>
                  <a:lnTo>
                    <a:pt x="144902" y="4169602"/>
                  </a:lnTo>
                  <a:lnTo>
                    <a:pt x="96881" y="4172344"/>
                  </a:lnTo>
                  <a:lnTo>
                    <a:pt x="48576" y="4173999"/>
                  </a:lnTo>
                  <a:lnTo>
                    <a:pt x="0" y="4174553"/>
                  </a:lnTo>
                </a:path>
                <a:path w="4175125" h="4175125">
                  <a:moveTo>
                    <a:pt x="2087276" y="2087276"/>
                  </a:moveTo>
                  <a:lnTo>
                    <a:pt x="2087830" y="2038700"/>
                  </a:lnTo>
                  <a:lnTo>
                    <a:pt x="2089485" y="1990395"/>
                  </a:lnTo>
                  <a:lnTo>
                    <a:pt x="2092228" y="1942373"/>
                  </a:lnTo>
                  <a:lnTo>
                    <a:pt x="2096046" y="1894648"/>
                  </a:lnTo>
                  <a:lnTo>
                    <a:pt x="2100930" y="1847231"/>
                  </a:lnTo>
                  <a:lnTo>
                    <a:pt x="2106865" y="1800133"/>
                  </a:lnTo>
                  <a:lnTo>
                    <a:pt x="2113841" y="1753367"/>
                  </a:lnTo>
                  <a:lnTo>
                    <a:pt x="2121845" y="1706945"/>
                  </a:lnTo>
                  <a:lnTo>
                    <a:pt x="2130865" y="1660879"/>
                  </a:lnTo>
                  <a:lnTo>
                    <a:pt x="2140889" y="1615180"/>
                  </a:lnTo>
                  <a:lnTo>
                    <a:pt x="2151906" y="1569862"/>
                  </a:lnTo>
                  <a:lnTo>
                    <a:pt x="2163903" y="1524935"/>
                  </a:lnTo>
                  <a:lnTo>
                    <a:pt x="2176868" y="1480413"/>
                  </a:lnTo>
                  <a:lnTo>
                    <a:pt x="2190789" y="1436306"/>
                  </a:lnTo>
                  <a:lnTo>
                    <a:pt x="2205654" y="1392627"/>
                  </a:lnTo>
                  <a:lnTo>
                    <a:pt x="2221452" y="1349388"/>
                  </a:lnTo>
                  <a:lnTo>
                    <a:pt x="2238170" y="1306601"/>
                  </a:lnTo>
                  <a:lnTo>
                    <a:pt x="2255796" y="1264277"/>
                  </a:lnTo>
                  <a:lnTo>
                    <a:pt x="2274318" y="1222430"/>
                  </a:lnTo>
                  <a:lnTo>
                    <a:pt x="2293724" y="1181070"/>
                  </a:lnTo>
                  <a:lnTo>
                    <a:pt x="2314002" y="1140211"/>
                  </a:lnTo>
                  <a:lnTo>
                    <a:pt x="2335141" y="1099863"/>
                  </a:lnTo>
                  <a:lnTo>
                    <a:pt x="2357128" y="1060040"/>
                  </a:lnTo>
                  <a:lnTo>
                    <a:pt x="2379950" y="1020752"/>
                  </a:lnTo>
                  <a:lnTo>
                    <a:pt x="2403597" y="982012"/>
                  </a:lnTo>
                  <a:lnTo>
                    <a:pt x="2428056" y="943833"/>
                  </a:lnTo>
                  <a:lnTo>
                    <a:pt x="2453316" y="906225"/>
                  </a:lnTo>
                  <a:lnTo>
                    <a:pt x="2479363" y="869201"/>
                  </a:lnTo>
                  <a:lnTo>
                    <a:pt x="2506186" y="832773"/>
                  </a:lnTo>
                  <a:lnTo>
                    <a:pt x="2533773" y="796953"/>
                  </a:lnTo>
                  <a:lnTo>
                    <a:pt x="2562113" y="761754"/>
                  </a:lnTo>
                  <a:lnTo>
                    <a:pt x="2591192" y="727186"/>
                  </a:lnTo>
                  <a:lnTo>
                    <a:pt x="2621000" y="693262"/>
                  </a:lnTo>
                  <a:lnTo>
                    <a:pt x="2651524" y="659994"/>
                  </a:lnTo>
                  <a:lnTo>
                    <a:pt x="2682751" y="627394"/>
                  </a:lnTo>
                  <a:lnTo>
                    <a:pt x="2714671" y="595475"/>
                  </a:lnTo>
                  <a:lnTo>
                    <a:pt x="2747271" y="564247"/>
                  </a:lnTo>
                  <a:lnTo>
                    <a:pt x="2780539" y="533723"/>
                  </a:lnTo>
                  <a:lnTo>
                    <a:pt x="2814462" y="503916"/>
                  </a:lnTo>
                  <a:lnTo>
                    <a:pt x="2849030" y="474836"/>
                  </a:lnTo>
                  <a:lnTo>
                    <a:pt x="2884230" y="446497"/>
                  </a:lnTo>
                  <a:lnTo>
                    <a:pt x="2920050" y="418909"/>
                  </a:lnTo>
                  <a:lnTo>
                    <a:pt x="2956478" y="392086"/>
                  </a:lnTo>
                  <a:lnTo>
                    <a:pt x="2993502" y="366039"/>
                  </a:lnTo>
                  <a:lnTo>
                    <a:pt x="3031109" y="340780"/>
                  </a:lnTo>
                  <a:lnTo>
                    <a:pt x="3069289" y="316321"/>
                  </a:lnTo>
                  <a:lnTo>
                    <a:pt x="3108029" y="292674"/>
                  </a:lnTo>
                  <a:lnTo>
                    <a:pt x="3147317" y="269851"/>
                  </a:lnTo>
                  <a:lnTo>
                    <a:pt x="3187140" y="247864"/>
                  </a:lnTo>
                  <a:lnTo>
                    <a:pt x="3227488" y="226726"/>
                  </a:lnTo>
                  <a:lnTo>
                    <a:pt x="3268347" y="206447"/>
                  </a:lnTo>
                  <a:lnTo>
                    <a:pt x="3309707" y="187041"/>
                  </a:lnTo>
                  <a:lnTo>
                    <a:pt x="3351554" y="168519"/>
                  </a:lnTo>
                  <a:lnTo>
                    <a:pt x="3393877" y="150893"/>
                  </a:lnTo>
                  <a:lnTo>
                    <a:pt x="3436664" y="134175"/>
                  </a:lnTo>
                  <a:lnTo>
                    <a:pt x="3479904" y="118378"/>
                  </a:lnTo>
                  <a:lnTo>
                    <a:pt x="3523583" y="103512"/>
                  </a:lnTo>
                  <a:lnTo>
                    <a:pt x="3567689" y="89591"/>
                  </a:lnTo>
                  <a:lnTo>
                    <a:pt x="3612212" y="76626"/>
                  </a:lnTo>
                  <a:lnTo>
                    <a:pt x="3657139" y="64629"/>
                  </a:lnTo>
                  <a:lnTo>
                    <a:pt x="3702457" y="53613"/>
                  </a:lnTo>
                  <a:lnTo>
                    <a:pt x="3748156" y="43588"/>
                  </a:lnTo>
                  <a:lnTo>
                    <a:pt x="3794222" y="34568"/>
                  </a:lnTo>
                  <a:lnTo>
                    <a:pt x="3840644" y="26564"/>
                  </a:lnTo>
                  <a:lnTo>
                    <a:pt x="3887410" y="19588"/>
                  </a:lnTo>
                  <a:lnTo>
                    <a:pt x="3934507" y="13653"/>
                  </a:lnTo>
                  <a:lnTo>
                    <a:pt x="3981925" y="8770"/>
                  </a:lnTo>
                  <a:lnTo>
                    <a:pt x="4029650" y="4951"/>
                  </a:lnTo>
                  <a:lnTo>
                    <a:pt x="4077671" y="2208"/>
                  </a:lnTo>
                  <a:lnTo>
                    <a:pt x="4125976" y="554"/>
                  </a:lnTo>
                  <a:lnTo>
                    <a:pt x="4174553" y="0"/>
                  </a:lnTo>
                </a:path>
              </a:pathLst>
            </a:custGeom>
            <a:ln w="209417">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1" name="object 21"/>
            <p:cNvSpPr/>
            <p:nvPr/>
          </p:nvSpPr>
          <p:spPr>
            <a:xfrm>
              <a:off x="1039406" y="504699"/>
              <a:ext cx="9467850" cy="4174490"/>
            </a:xfrm>
            <a:custGeom>
              <a:avLst/>
              <a:gdLst/>
              <a:ahLst/>
              <a:cxnLst/>
              <a:rect l="l" t="t" r="r" b="b"/>
              <a:pathLst>
                <a:path w="9467850" h="4174490">
                  <a:moveTo>
                    <a:pt x="0" y="2087145"/>
                  </a:moveTo>
                  <a:lnTo>
                    <a:pt x="554" y="2135721"/>
                  </a:lnTo>
                  <a:lnTo>
                    <a:pt x="2208" y="2184026"/>
                  </a:lnTo>
                  <a:lnTo>
                    <a:pt x="4951" y="2232047"/>
                  </a:lnTo>
                  <a:lnTo>
                    <a:pt x="8770" y="2279773"/>
                  </a:lnTo>
                  <a:lnTo>
                    <a:pt x="13653" y="2327190"/>
                  </a:lnTo>
                  <a:lnTo>
                    <a:pt x="19588" y="2374288"/>
                  </a:lnTo>
                  <a:lnTo>
                    <a:pt x="26564" y="2421054"/>
                  </a:lnTo>
                  <a:lnTo>
                    <a:pt x="34568" y="2467476"/>
                  </a:lnTo>
                  <a:lnTo>
                    <a:pt x="43588" y="2513542"/>
                  </a:lnTo>
                  <a:lnTo>
                    <a:pt x="53613" y="2559240"/>
                  </a:lnTo>
                  <a:lnTo>
                    <a:pt x="64629" y="2604559"/>
                  </a:lnTo>
                  <a:lnTo>
                    <a:pt x="76626" y="2649485"/>
                  </a:lnTo>
                  <a:lnTo>
                    <a:pt x="89591" y="2694008"/>
                  </a:lnTo>
                  <a:lnTo>
                    <a:pt x="103512" y="2738115"/>
                  </a:lnTo>
                  <a:lnTo>
                    <a:pt x="118378" y="2781794"/>
                  </a:lnTo>
                  <a:lnTo>
                    <a:pt x="134175" y="2825033"/>
                  </a:lnTo>
                  <a:lnTo>
                    <a:pt x="150893" y="2867820"/>
                  </a:lnTo>
                  <a:lnTo>
                    <a:pt x="168519" y="2910144"/>
                  </a:lnTo>
                  <a:lnTo>
                    <a:pt x="187041" y="2951991"/>
                  </a:lnTo>
                  <a:lnTo>
                    <a:pt x="206447" y="2993350"/>
                  </a:lnTo>
                  <a:lnTo>
                    <a:pt x="226726" y="3034210"/>
                  </a:lnTo>
                  <a:lnTo>
                    <a:pt x="247864" y="3074557"/>
                  </a:lnTo>
                  <a:lnTo>
                    <a:pt x="269851" y="3114381"/>
                  </a:lnTo>
                  <a:lnTo>
                    <a:pt x="292674" y="3153669"/>
                  </a:lnTo>
                  <a:lnTo>
                    <a:pt x="316321" y="3192408"/>
                  </a:lnTo>
                  <a:lnTo>
                    <a:pt x="340780" y="3230588"/>
                  </a:lnTo>
                  <a:lnTo>
                    <a:pt x="366039" y="3268196"/>
                  </a:lnTo>
                  <a:lnTo>
                    <a:pt x="392086" y="3305220"/>
                  </a:lnTo>
                  <a:lnTo>
                    <a:pt x="418909" y="3341648"/>
                  </a:lnTo>
                  <a:lnTo>
                    <a:pt x="446497" y="3377467"/>
                  </a:lnTo>
                  <a:lnTo>
                    <a:pt x="474836" y="3412667"/>
                  </a:lnTo>
                  <a:lnTo>
                    <a:pt x="503916" y="3447235"/>
                  </a:lnTo>
                  <a:lnTo>
                    <a:pt x="533723" y="3481159"/>
                  </a:lnTo>
                  <a:lnTo>
                    <a:pt x="564247" y="3514427"/>
                  </a:lnTo>
                  <a:lnTo>
                    <a:pt x="595475" y="3547026"/>
                  </a:lnTo>
                  <a:lnTo>
                    <a:pt x="627394" y="3578946"/>
                  </a:lnTo>
                  <a:lnTo>
                    <a:pt x="659994" y="3610174"/>
                  </a:lnTo>
                  <a:lnTo>
                    <a:pt x="693262" y="3640698"/>
                  </a:lnTo>
                  <a:lnTo>
                    <a:pt x="727186" y="3670505"/>
                  </a:lnTo>
                  <a:lnTo>
                    <a:pt x="761754" y="3699585"/>
                  </a:lnTo>
                  <a:lnTo>
                    <a:pt x="796953" y="3727924"/>
                  </a:lnTo>
                  <a:lnTo>
                    <a:pt x="832773" y="3755512"/>
                  </a:lnTo>
                  <a:lnTo>
                    <a:pt x="869201" y="3782335"/>
                  </a:lnTo>
                  <a:lnTo>
                    <a:pt x="906225" y="3808382"/>
                  </a:lnTo>
                  <a:lnTo>
                    <a:pt x="943833" y="3833641"/>
                  </a:lnTo>
                  <a:lnTo>
                    <a:pt x="982012" y="3858100"/>
                  </a:lnTo>
                  <a:lnTo>
                    <a:pt x="1020752" y="3881747"/>
                  </a:lnTo>
                  <a:lnTo>
                    <a:pt x="1060040" y="3904570"/>
                  </a:lnTo>
                  <a:lnTo>
                    <a:pt x="1099863" y="3926557"/>
                  </a:lnTo>
                  <a:lnTo>
                    <a:pt x="1140211" y="3947695"/>
                  </a:lnTo>
                  <a:lnTo>
                    <a:pt x="1181070" y="3967973"/>
                  </a:lnTo>
                  <a:lnTo>
                    <a:pt x="1222430" y="3987380"/>
                  </a:lnTo>
                  <a:lnTo>
                    <a:pt x="1264277" y="4005902"/>
                  </a:lnTo>
                  <a:lnTo>
                    <a:pt x="1306601" y="4023528"/>
                  </a:lnTo>
                  <a:lnTo>
                    <a:pt x="1349388" y="4040245"/>
                  </a:lnTo>
                  <a:lnTo>
                    <a:pt x="1392627" y="4056043"/>
                  </a:lnTo>
                  <a:lnTo>
                    <a:pt x="1436306" y="4070908"/>
                  </a:lnTo>
                  <a:lnTo>
                    <a:pt x="1480413" y="4084830"/>
                  </a:lnTo>
                  <a:lnTo>
                    <a:pt x="1524935" y="4097795"/>
                  </a:lnTo>
                  <a:lnTo>
                    <a:pt x="1569862" y="4109792"/>
                  </a:lnTo>
                  <a:lnTo>
                    <a:pt x="1615180" y="4120808"/>
                  </a:lnTo>
                  <a:lnTo>
                    <a:pt x="1660879" y="4130833"/>
                  </a:lnTo>
                  <a:lnTo>
                    <a:pt x="1706945" y="4139853"/>
                  </a:lnTo>
                  <a:lnTo>
                    <a:pt x="1753367" y="4147857"/>
                  </a:lnTo>
                  <a:lnTo>
                    <a:pt x="1800133" y="4154832"/>
                  </a:lnTo>
                  <a:lnTo>
                    <a:pt x="1847231" y="4160768"/>
                  </a:lnTo>
                  <a:lnTo>
                    <a:pt x="1894648" y="4165651"/>
                  </a:lnTo>
                  <a:lnTo>
                    <a:pt x="1942373" y="4169470"/>
                  </a:lnTo>
                  <a:lnTo>
                    <a:pt x="1990395" y="4172213"/>
                  </a:lnTo>
                  <a:lnTo>
                    <a:pt x="2038700" y="4173867"/>
                  </a:lnTo>
                  <a:lnTo>
                    <a:pt x="2087276" y="4174421"/>
                  </a:lnTo>
                  <a:lnTo>
                    <a:pt x="2139544" y="4173780"/>
                  </a:lnTo>
                  <a:lnTo>
                    <a:pt x="2191497" y="4171867"/>
                  </a:lnTo>
                  <a:lnTo>
                    <a:pt x="2243121" y="4168697"/>
                  </a:lnTo>
                  <a:lnTo>
                    <a:pt x="2294400" y="4164284"/>
                  </a:lnTo>
                  <a:lnTo>
                    <a:pt x="2345319" y="4158644"/>
                  </a:lnTo>
                  <a:lnTo>
                    <a:pt x="2395863" y="4151792"/>
                  </a:lnTo>
                  <a:lnTo>
                    <a:pt x="2446017" y="4143742"/>
                  </a:lnTo>
                  <a:lnTo>
                    <a:pt x="2495766" y="4134509"/>
                  </a:lnTo>
                  <a:lnTo>
                    <a:pt x="2545096" y="4124108"/>
                  </a:lnTo>
                  <a:lnTo>
                    <a:pt x="2593990" y="4112554"/>
                  </a:lnTo>
                  <a:lnTo>
                    <a:pt x="2642435" y="4099862"/>
                  </a:lnTo>
                  <a:lnTo>
                    <a:pt x="2690414" y="4086047"/>
                  </a:lnTo>
                  <a:lnTo>
                    <a:pt x="2737913" y="4071124"/>
                  </a:lnTo>
                  <a:lnTo>
                    <a:pt x="2784917" y="4055107"/>
                  </a:lnTo>
                  <a:lnTo>
                    <a:pt x="2831411" y="4038012"/>
                  </a:lnTo>
                  <a:lnTo>
                    <a:pt x="2877380" y="4019853"/>
                  </a:lnTo>
                  <a:lnTo>
                    <a:pt x="2922808" y="4000645"/>
                  </a:lnTo>
                  <a:lnTo>
                    <a:pt x="2967681" y="3980403"/>
                  </a:lnTo>
                  <a:lnTo>
                    <a:pt x="3011984" y="3959143"/>
                  </a:lnTo>
                  <a:lnTo>
                    <a:pt x="3055701" y="3936878"/>
                  </a:lnTo>
                  <a:lnTo>
                    <a:pt x="3098817" y="3913624"/>
                  </a:lnTo>
                  <a:lnTo>
                    <a:pt x="3141318" y="3889396"/>
                  </a:lnTo>
                  <a:lnTo>
                    <a:pt x="3183189" y="3864208"/>
                  </a:lnTo>
                  <a:lnTo>
                    <a:pt x="3224414" y="3838076"/>
                  </a:lnTo>
                  <a:lnTo>
                    <a:pt x="3264978" y="3811014"/>
                  </a:lnTo>
                  <a:lnTo>
                    <a:pt x="3304866" y="3783038"/>
                  </a:lnTo>
                  <a:lnTo>
                    <a:pt x="3344064" y="3754161"/>
                  </a:lnTo>
                  <a:lnTo>
                    <a:pt x="3382556" y="3724399"/>
                  </a:lnTo>
                  <a:lnTo>
                    <a:pt x="3420327" y="3693768"/>
                  </a:lnTo>
                  <a:lnTo>
                    <a:pt x="3457362" y="3662281"/>
                  </a:lnTo>
                  <a:lnTo>
                    <a:pt x="3493646" y="3629954"/>
                  </a:lnTo>
                  <a:lnTo>
                    <a:pt x="3529164" y="3596801"/>
                  </a:lnTo>
                  <a:lnTo>
                    <a:pt x="3563901" y="3562838"/>
                  </a:lnTo>
                  <a:lnTo>
                    <a:pt x="6515979" y="611231"/>
                  </a:lnTo>
                  <a:lnTo>
                    <a:pt x="6550720" y="577274"/>
                  </a:lnTo>
                  <a:lnTo>
                    <a:pt x="6586046" y="544287"/>
                  </a:lnTo>
                  <a:lnTo>
                    <a:pt x="6621941" y="512270"/>
                  </a:lnTo>
                  <a:lnTo>
                    <a:pt x="6658388" y="481223"/>
                  </a:lnTo>
                  <a:lnTo>
                    <a:pt x="6695370" y="451147"/>
                  </a:lnTo>
                  <a:lnTo>
                    <a:pt x="6732870" y="422041"/>
                  </a:lnTo>
                  <a:lnTo>
                    <a:pt x="6770871" y="393904"/>
                  </a:lnTo>
                  <a:lnTo>
                    <a:pt x="6809356" y="366739"/>
                  </a:lnTo>
                  <a:lnTo>
                    <a:pt x="6848308" y="340543"/>
                  </a:lnTo>
                  <a:lnTo>
                    <a:pt x="6887710" y="315318"/>
                  </a:lnTo>
                  <a:lnTo>
                    <a:pt x="6927544" y="291062"/>
                  </a:lnTo>
                  <a:lnTo>
                    <a:pt x="6967795" y="267777"/>
                  </a:lnTo>
                  <a:lnTo>
                    <a:pt x="7008445" y="245462"/>
                  </a:lnTo>
                  <a:lnTo>
                    <a:pt x="7049477" y="224118"/>
                  </a:lnTo>
                  <a:lnTo>
                    <a:pt x="7090874" y="203743"/>
                  </a:lnTo>
                  <a:lnTo>
                    <a:pt x="7132619" y="184339"/>
                  </a:lnTo>
                  <a:lnTo>
                    <a:pt x="7174695" y="165905"/>
                  </a:lnTo>
                  <a:lnTo>
                    <a:pt x="7217086" y="148442"/>
                  </a:lnTo>
                  <a:lnTo>
                    <a:pt x="7259773" y="131948"/>
                  </a:lnTo>
                  <a:lnTo>
                    <a:pt x="7302741" y="116425"/>
                  </a:lnTo>
                  <a:lnTo>
                    <a:pt x="7345972" y="101871"/>
                  </a:lnTo>
                  <a:lnTo>
                    <a:pt x="7389449" y="88289"/>
                  </a:lnTo>
                  <a:lnTo>
                    <a:pt x="7433156" y="75676"/>
                  </a:lnTo>
                  <a:lnTo>
                    <a:pt x="7477074" y="64033"/>
                  </a:lnTo>
                  <a:lnTo>
                    <a:pt x="7521188" y="53361"/>
                  </a:lnTo>
                  <a:lnTo>
                    <a:pt x="7565480" y="43659"/>
                  </a:lnTo>
                  <a:lnTo>
                    <a:pt x="7609934" y="34927"/>
                  </a:lnTo>
                  <a:lnTo>
                    <a:pt x="7654532" y="27165"/>
                  </a:lnTo>
                  <a:lnTo>
                    <a:pt x="7699257" y="20374"/>
                  </a:lnTo>
                  <a:lnTo>
                    <a:pt x="7744093" y="14553"/>
                  </a:lnTo>
                  <a:lnTo>
                    <a:pt x="7789022" y="9702"/>
                  </a:lnTo>
                  <a:lnTo>
                    <a:pt x="7834027" y="5821"/>
                  </a:lnTo>
                  <a:lnTo>
                    <a:pt x="7879092" y="2910"/>
                  </a:lnTo>
                  <a:lnTo>
                    <a:pt x="7924199" y="970"/>
                  </a:lnTo>
                  <a:lnTo>
                    <a:pt x="7969332" y="0"/>
                  </a:lnTo>
                  <a:lnTo>
                    <a:pt x="8014473" y="0"/>
                  </a:lnTo>
                  <a:lnTo>
                    <a:pt x="8059606" y="970"/>
                  </a:lnTo>
                  <a:lnTo>
                    <a:pt x="8104713" y="2910"/>
                  </a:lnTo>
                  <a:lnTo>
                    <a:pt x="8149778" y="5821"/>
                  </a:lnTo>
                  <a:lnTo>
                    <a:pt x="8194784" y="9702"/>
                  </a:lnTo>
                  <a:lnTo>
                    <a:pt x="8239713" y="14553"/>
                  </a:lnTo>
                  <a:lnTo>
                    <a:pt x="8284548" y="20374"/>
                  </a:lnTo>
                  <a:lnTo>
                    <a:pt x="8329274" y="27165"/>
                  </a:lnTo>
                  <a:lnTo>
                    <a:pt x="8373872" y="34927"/>
                  </a:lnTo>
                  <a:lnTo>
                    <a:pt x="8418325" y="43659"/>
                  </a:lnTo>
                  <a:lnTo>
                    <a:pt x="8462617" y="53361"/>
                  </a:lnTo>
                  <a:lnTo>
                    <a:pt x="8506731" y="64033"/>
                  </a:lnTo>
                  <a:lnTo>
                    <a:pt x="8550650" y="75676"/>
                  </a:lnTo>
                  <a:lnTo>
                    <a:pt x="8594356" y="88289"/>
                  </a:lnTo>
                  <a:lnTo>
                    <a:pt x="8637833" y="101871"/>
                  </a:lnTo>
                  <a:lnTo>
                    <a:pt x="8681064" y="116425"/>
                  </a:lnTo>
                  <a:lnTo>
                    <a:pt x="8724032" y="131948"/>
                  </a:lnTo>
                  <a:lnTo>
                    <a:pt x="8766720" y="148442"/>
                  </a:lnTo>
                  <a:lnTo>
                    <a:pt x="8809110" y="165905"/>
                  </a:lnTo>
                  <a:lnTo>
                    <a:pt x="8851186" y="184339"/>
                  </a:lnTo>
                  <a:lnTo>
                    <a:pt x="8892931" y="203743"/>
                  </a:lnTo>
                  <a:lnTo>
                    <a:pt x="8934328" y="224118"/>
                  </a:lnTo>
                  <a:lnTo>
                    <a:pt x="8975360" y="245462"/>
                  </a:lnTo>
                  <a:lnTo>
                    <a:pt x="9016010" y="267777"/>
                  </a:lnTo>
                  <a:lnTo>
                    <a:pt x="9056261" y="291062"/>
                  </a:lnTo>
                  <a:lnTo>
                    <a:pt x="9096096" y="315318"/>
                  </a:lnTo>
                  <a:lnTo>
                    <a:pt x="9135498" y="340543"/>
                  </a:lnTo>
                  <a:lnTo>
                    <a:pt x="9174449" y="366739"/>
                  </a:lnTo>
                  <a:lnTo>
                    <a:pt x="9212934" y="393904"/>
                  </a:lnTo>
                  <a:lnTo>
                    <a:pt x="9250935" y="422041"/>
                  </a:lnTo>
                  <a:lnTo>
                    <a:pt x="9288435" y="451147"/>
                  </a:lnTo>
                  <a:lnTo>
                    <a:pt x="9325417" y="481223"/>
                  </a:lnTo>
                  <a:lnTo>
                    <a:pt x="9361864" y="512270"/>
                  </a:lnTo>
                  <a:lnTo>
                    <a:pt x="9397759" y="544287"/>
                  </a:lnTo>
                  <a:lnTo>
                    <a:pt x="9433086" y="577274"/>
                  </a:lnTo>
                  <a:lnTo>
                    <a:pt x="9467826" y="611231"/>
                  </a:lnTo>
                </a:path>
              </a:pathLst>
            </a:custGeom>
            <a:ln w="209417">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2" name="object 22"/>
            <p:cNvSpPr/>
            <p:nvPr/>
          </p:nvSpPr>
          <p:spPr>
            <a:xfrm>
              <a:off x="10284624" y="919264"/>
              <a:ext cx="445770" cy="445770"/>
            </a:xfrm>
            <a:custGeom>
              <a:avLst/>
              <a:gdLst/>
              <a:ahLst/>
              <a:cxnLst/>
              <a:rect l="l" t="t" r="r" b="b"/>
              <a:pathLst>
                <a:path w="445770" h="445769">
                  <a:moveTo>
                    <a:pt x="222601" y="0"/>
                  </a:moveTo>
                  <a:lnTo>
                    <a:pt x="180085" y="4074"/>
                  </a:lnTo>
                  <a:lnTo>
                    <a:pt x="138834" y="16299"/>
                  </a:lnTo>
                  <a:lnTo>
                    <a:pt x="100116" y="36673"/>
                  </a:lnTo>
                  <a:lnTo>
                    <a:pt x="65196" y="65196"/>
                  </a:lnTo>
                  <a:lnTo>
                    <a:pt x="36673" y="100116"/>
                  </a:lnTo>
                  <a:lnTo>
                    <a:pt x="16299" y="138834"/>
                  </a:lnTo>
                  <a:lnTo>
                    <a:pt x="4074" y="180085"/>
                  </a:lnTo>
                  <a:lnTo>
                    <a:pt x="0" y="222601"/>
                  </a:lnTo>
                  <a:lnTo>
                    <a:pt x="4074" y="265119"/>
                  </a:lnTo>
                  <a:lnTo>
                    <a:pt x="16299" y="306371"/>
                  </a:lnTo>
                  <a:lnTo>
                    <a:pt x="36673" y="345091"/>
                  </a:lnTo>
                  <a:lnTo>
                    <a:pt x="65196" y="380014"/>
                  </a:lnTo>
                  <a:lnTo>
                    <a:pt x="100116" y="408538"/>
                  </a:lnTo>
                  <a:lnTo>
                    <a:pt x="138834" y="428912"/>
                  </a:lnTo>
                  <a:lnTo>
                    <a:pt x="180085" y="441136"/>
                  </a:lnTo>
                  <a:lnTo>
                    <a:pt x="222601" y="445211"/>
                  </a:lnTo>
                  <a:lnTo>
                    <a:pt x="265119" y="441136"/>
                  </a:lnTo>
                  <a:lnTo>
                    <a:pt x="306371" y="428912"/>
                  </a:lnTo>
                  <a:lnTo>
                    <a:pt x="345091" y="408538"/>
                  </a:lnTo>
                  <a:lnTo>
                    <a:pt x="380014" y="380014"/>
                  </a:lnTo>
                  <a:lnTo>
                    <a:pt x="408538" y="345091"/>
                  </a:lnTo>
                  <a:lnTo>
                    <a:pt x="428912" y="306371"/>
                  </a:lnTo>
                  <a:lnTo>
                    <a:pt x="441136" y="265119"/>
                  </a:lnTo>
                  <a:lnTo>
                    <a:pt x="445211" y="222601"/>
                  </a:lnTo>
                  <a:lnTo>
                    <a:pt x="441136" y="180085"/>
                  </a:lnTo>
                  <a:lnTo>
                    <a:pt x="428912" y="138834"/>
                  </a:lnTo>
                  <a:lnTo>
                    <a:pt x="408538" y="100116"/>
                  </a:lnTo>
                  <a:lnTo>
                    <a:pt x="380014" y="65196"/>
                  </a:lnTo>
                  <a:lnTo>
                    <a:pt x="345091" y="36673"/>
                  </a:lnTo>
                  <a:lnTo>
                    <a:pt x="306371" y="16299"/>
                  </a:lnTo>
                  <a:lnTo>
                    <a:pt x="265119" y="4074"/>
                  </a:lnTo>
                  <a:lnTo>
                    <a:pt x="222601" y="0"/>
                  </a:lnTo>
                  <a:close/>
                </a:path>
              </a:pathLst>
            </a:custGeom>
            <a:solidFill>
              <a:srgbClr val="FFFFFF"/>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3" name="object 23"/>
            <p:cNvSpPr/>
            <p:nvPr/>
          </p:nvSpPr>
          <p:spPr>
            <a:xfrm>
              <a:off x="10284624" y="919264"/>
              <a:ext cx="445770" cy="445770"/>
            </a:xfrm>
            <a:custGeom>
              <a:avLst/>
              <a:gdLst/>
              <a:ahLst/>
              <a:cxnLst/>
              <a:rect l="l" t="t" r="r" b="b"/>
              <a:pathLst>
                <a:path w="445770" h="445769">
                  <a:moveTo>
                    <a:pt x="65196" y="65196"/>
                  </a:moveTo>
                  <a:lnTo>
                    <a:pt x="36673" y="100116"/>
                  </a:lnTo>
                  <a:lnTo>
                    <a:pt x="16299" y="138834"/>
                  </a:lnTo>
                  <a:lnTo>
                    <a:pt x="4074" y="180085"/>
                  </a:lnTo>
                  <a:lnTo>
                    <a:pt x="0" y="222601"/>
                  </a:lnTo>
                  <a:lnTo>
                    <a:pt x="4074" y="265119"/>
                  </a:lnTo>
                  <a:lnTo>
                    <a:pt x="16299" y="306371"/>
                  </a:lnTo>
                  <a:lnTo>
                    <a:pt x="36673" y="345091"/>
                  </a:lnTo>
                  <a:lnTo>
                    <a:pt x="65196" y="380014"/>
                  </a:lnTo>
                  <a:lnTo>
                    <a:pt x="100116" y="408538"/>
                  </a:lnTo>
                  <a:lnTo>
                    <a:pt x="138834" y="428912"/>
                  </a:lnTo>
                  <a:lnTo>
                    <a:pt x="180085" y="441136"/>
                  </a:lnTo>
                  <a:lnTo>
                    <a:pt x="222601" y="445211"/>
                  </a:lnTo>
                  <a:lnTo>
                    <a:pt x="265119" y="441136"/>
                  </a:lnTo>
                  <a:lnTo>
                    <a:pt x="306371" y="428912"/>
                  </a:lnTo>
                  <a:lnTo>
                    <a:pt x="345091" y="408538"/>
                  </a:lnTo>
                  <a:lnTo>
                    <a:pt x="380014" y="380014"/>
                  </a:lnTo>
                  <a:lnTo>
                    <a:pt x="408538" y="345091"/>
                  </a:lnTo>
                  <a:lnTo>
                    <a:pt x="428912" y="306371"/>
                  </a:lnTo>
                  <a:lnTo>
                    <a:pt x="441136" y="265119"/>
                  </a:lnTo>
                  <a:lnTo>
                    <a:pt x="445211" y="222601"/>
                  </a:lnTo>
                  <a:lnTo>
                    <a:pt x="441136" y="180085"/>
                  </a:lnTo>
                  <a:lnTo>
                    <a:pt x="428912" y="138834"/>
                  </a:lnTo>
                  <a:lnTo>
                    <a:pt x="408538" y="100116"/>
                  </a:lnTo>
                  <a:lnTo>
                    <a:pt x="380014" y="65196"/>
                  </a:lnTo>
                  <a:lnTo>
                    <a:pt x="345091" y="36673"/>
                  </a:lnTo>
                  <a:lnTo>
                    <a:pt x="306371" y="16299"/>
                  </a:lnTo>
                  <a:lnTo>
                    <a:pt x="265119" y="4074"/>
                  </a:lnTo>
                  <a:lnTo>
                    <a:pt x="222601" y="0"/>
                  </a:lnTo>
                  <a:lnTo>
                    <a:pt x="180085" y="4074"/>
                  </a:lnTo>
                  <a:lnTo>
                    <a:pt x="138834" y="16299"/>
                  </a:lnTo>
                  <a:lnTo>
                    <a:pt x="100116" y="36673"/>
                  </a:lnTo>
                  <a:lnTo>
                    <a:pt x="65196" y="65196"/>
                  </a:lnTo>
                  <a:close/>
                </a:path>
              </a:pathLst>
            </a:custGeom>
            <a:ln w="157063">
              <a:solidFill>
                <a:srgbClr val="3A515C"/>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4" name="object 24"/>
            <p:cNvSpPr/>
            <p:nvPr/>
          </p:nvSpPr>
          <p:spPr>
            <a:xfrm>
              <a:off x="816800" y="2369239"/>
              <a:ext cx="445770" cy="445770"/>
            </a:xfrm>
            <a:custGeom>
              <a:avLst/>
              <a:gdLst/>
              <a:ahLst/>
              <a:cxnLst/>
              <a:rect l="l" t="t" r="r" b="b"/>
              <a:pathLst>
                <a:path w="445769" h="445769">
                  <a:moveTo>
                    <a:pt x="222601" y="0"/>
                  </a:moveTo>
                  <a:lnTo>
                    <a:pt x="180085" y="4074"/>
                  </a:lnTo>
                  <a:lnTo>
                    <a:pt x="138834" y="16299"/>
                  </a:lnTo>
                  <a:lnTo>
                    <a:pt x="100116" y="36673"/>
                  </a:lnTo>
                  <a:lnTo>
                    <a:pt x="65196" y="65196"/>
                  </a:lnTo>
                  <a:lnTo>
                    <a:pt x="36673" y="100116"/>
                  </a:lnTo>
                  <a:lnTo>
                    <a:pt x="16299" y="138834"/>
                  </a:lnTo>
                  <a:lnTo>
                    <a:pt x="4074" y="180085"/>
                  </a:lnTo>
                  <a:lnTo>
                    <a:pt x="0" y="222601"/>
                  </a:lnTo>
                  <a:lnTo>
                    <a:pt x="4074" y="265119"/>
                  </a:lnTo>
                  <a:lnTo>
                    <a:pt x="16299" y="306371"/>
                  </a:lnTo>
                  <a:lnTo>
                    <a:pt x="36673" y="345091"/>
                  </a:lnTo>
                  <a:lnTo>
                    <a:pt x="65196" y="380014"/>
                  </a:lnTo>
                  <a:lnTo>
                    <a:pt x="100116" y="408538"/>
                  </a:lnTo>
                  <a:lnTo>
                    <a:pt x="138834" y="428912"/>
                  </a:lnTo>
                  <a:lnTo>
                    <a:pt x="180085" y="441136"/>
                  </a:lnTo>
                  <a:lnTo>
                    <a:pt x="222601" y="445211"/>
                  </a:lnTo>
                  <a:lnTo>
                    <a:pt x="265119" y="441136"/>
                  </a:lnTo>
                  <a:lnTo>
                    <a:pt x="306371" y="428912"/>
                  </a:lnTo>
                  <a:lnTo>
                    <a:pt x="345091" y="408538"/>
                  </a:lnTo>
                  <a:lnTo>
                    <a:pt x="380014" y="380014"/>
                  </a:lnTo>
                  <a:lnTo>
                    <a:pt x="408538" y="345091"/>
                  </a:lnTo>
                  <a:lnTo>
                    <a:pt x="428912" y="306371"/>
                  </a:lnTo>
                  <a:lnTo>
                    <a:pt x="441136" y="265119"/>
                  </a:lnTo>
                  <a:lnTo>
                    <a:pt x="445211" y="222601"/>
                  </a:lnTo>
                  <a:lnTo>
                    <a:pt x="441136" y="180085"/>
                  </a:lnTo>
                  <a:lnTo>
                    <a:pt x="428912" y="138834"/>
                  </a:lnTo>
                  <a:lnTo>
                    <a:pt x="408538" y="100116"/>
                  </a:lnTo>
                  <a:lnTo>
                    <a:pt x="380014" y="65196"/>
                  </a:lnTo>
                  <a:lnTo>
                    <a:pt x="345091" y="36673"/>
                  </a:lnTo>
                  <a:lnTo>
                    <a:pt x="306371" y="16299"/>
                  </a:lnTo>
                  <a:lnTo>
                    <a:pt x="265119" y="4074"/>
                  </a:lnTo>
                  <a:lnTo>
                    <a:pt x="222601" y="0"/>
                  </a:lnTo>
                  <a:close/>
                </a:path>
              </a:pathLst>
            </a:custGeom>
            <a:solidFill>
              <a:srgbClr val="FFFFFF"/>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5" name="object 25"/>
            <p:cNvSpPr/>
            <p:nvPr/>
          </p:nvSpPr>
          <p:spPr>
            <a:xfrm>
              <a:off x="816800" y="2369239"/>
              <a:ext cx="445770" cy="445770"/>
            </a:xfrm>
            <a:custGeom>
              <a:avLst/>
              <a:gdLst/>
              <a:ahLst/>
              <a:cxnLst/>
              <a:rect l="l" t="t" r="r" b="b"/>
              <a:pathLst>
                <a:path w="445769" h="445769">
                  <a:moveTo>
                    <a:pt x="65196" y="65196"/>
                  </a:moveTo>
                  <a:lnTo>
                    <a:pt x="36673" y="100116"/>
                  </a:lnTo>
                  <a:lnTo>
                    <a:pt x="16299" y="138834"/>
                  </a:lnTo>
                  <a:lnTo>
                    <a:pt x="4074" y="180085"/>
                  </a:lnTo>
                  <a:lnTo>
                    <a:pt x="0" y="222601"/>
                  </a:lnTo>
                  <a:lnTo>
                    <a:pt x="4074" y="265119"/>
                  </a:lnTo>
                  <a:lnTo>
                    <a:pt x="16299" y="306371"/>
                  </a:lnTo>
                  <a:lnTo>
                    <a:pt x="36673" y="345091"/>
                  </a:lnTo>
                  <a:lnTo>
                    <a:pt x="65196" y="380014"/>
                  </a:lnTo>
                  <a:lnTo>
                    <a:pt x="100116" y="408538"/>
                  </a:lnTo>
                  <a:lnTo>
                    <a:pt x="138834" y="428912"/>
                  </a:lnTo>
                  <a:lnTo>
                    <a:pt x="180085" y="441136"/>
                  </a:lnTo>
                  <a:lnTo>
                    <a:pt x="222601" y="445211"/>
                  </a:lnTo>
                  <a:lnTo>
                    <a:pt x="265119" y="441136"/>
                  </a:lnTo>
                  <a:lnTo>
                    <a:pt x="306371" y="428912"/>
                  </a:lnTo>
                  <a:lnTo>
                    <a:pt x="345091" y="408538"/>
                  </a:lnTo>
                  <a:lnTo>
                    <a:pt x="380014" y="380014"/>
                  </a:lnTo>
                  <a:lnTo>
                    <a:pt x="408538" y="345091"/>
                  </a:lnTo>
                  <a:lnTo>
                    <a:pt x="428912" y="306371"/>
                  </a:lnTo>
                  <a:lnTo>
                    <a:pt x="441136" y="265119"/>
                  </a:lnTo>
                  <a:lnTo>
                    <a:pt x="445211" y="222601"/>
                  </a:lnTo>
                  <a:lnTo>
                    <a:pt x="441136" y="180085"/>
                  </a:lnTo>
                  <a:lnTo>
                    <a:pt x="428912" y="138834"/>
                  </a:lnTo>
                  <a:lnTo>
                    <a:pt x="408538" y="100116"/>
                  </a:lnTo>
                  <a:lnTo>
                    <a:pt x="380014" y="65196"/>
                  </a:lnTo>
                  <a:lnTo>
                    <a:pt x="345091" y="36673"/>
                  </a:lnTo>
                  <a:lnTo>
                    <a:pt x="306371" y="16299"/>
                  </a:lnTo>
                  <a:lnTo>
                    <a:pt x="265119" y="4074"/>
                  </a:lnTo>
                  <a:lnTo>
                    <a:pt x="222601" y="0"/>
                  </a:lnTo>
                  <a:lnTo>
                    <a:pt x="180085" y="4074"/>
                  </a:lnTo>
                  <a:lnTo>
                    <a:pt x="138834" y="16299"/>
                  </a:lnTo>
                  <a:lnTo>
                    <a:pt x="100116" y="36673"/>
                  </a:lnTo>
                  <a:lnTo>
                    <a:pt x="65196" y="65196"/>
                  </a:lnTo>
                  <a:close/>
                </a:path>
              </a:pathLst>
            </a:custGeom>
            <a:ln w="157063">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6" name="object 26"/>
            <p:cNvSpPr/>
            <p:nvPr/>
          </p:nvSpPr>
          <p:spPr>
            <a:xfrm>
              <a:off x="6931310" y="8482800"/>
              <a:ext cx="445770" cy="445770"/>
            </a:xfrm>
            <a:custGeom>
              <a:avLst/>
              <a:gdLst/>
              <a:ahLst/>
              <a:cxnLst/>
              <a:rect l="l" t="t" r="r" b="b"/>
              <a:pathLst>
                <a:path w="445770" h="445770">
                  <a:moveTo>
                    <a:pt x="222611" y="0"/>
                  </a:moveTo>
                  <a:lnTo>
                    <a:pt x="177748" y="4522"/>
                  </a:lnTo>
                  <a:lnTo>
                    <a:pt x="135963" y="17494"/>
                  </a:lnTo>
                  <a:lnTo>
                    <a:pt x="98149" y="38020"/>
                  </a:lnTo>
                  <a:lnTo>
                    <a:pt x="65203" y="65203"/>
                  </a:lnTo>
                  <a:lnTo>
                    <a:pt x="38020" y="98149"/>
                  </a:lnTo>
                  <a:lnTo>
                    <a:pt x="17494" y="135963"/>
                  </a:lnTo>
                  <a:lnTo>
                    <a:pt x="4522" y="177748"/>
                  </a:lnTo>
                  <a:lnTo>
                    <a:pt x="0" y="222611"/>
                  </a:lnTo>
                  <a:lnTo>
                    <a:pt x="4522" y="267473"/>
                  </a:lnTo>
                  <a:lnTo>
                    <a:pt x="17494" y="309258"/>
                  </a:lnTo>
                  <a:lnTo>
                    <a:pt x="38020" y="347072"/>
                  </a:lnTo>
                  <a:lnTo>
                    <a:pt x="65203" y="380018"/>
                  </a:lnTo>
                  <a:lnTo>
                    <a:pt x="98149" y="407201"/>
                  </a:lnTo>
                  <a:lnTo>
                    <a:pt x="135963" y="427727"/>
                  </a:lnTo>
                  <a:lnTo>
                    <a:pt x="177748" y="440699"/>
                  </a:lnTo>
                  <a:lnTo>
                    <a:pt x="222611" y="445222"/>
                  </a:lnTo>
                  <a:lnTo>
                    <a:pt x="267476" y="440699"/>
                  </a:lnTo>
                  <a:lnTo>
                    <a:pt x="309263" y="427727"/>
                  </a:lnTo>
                  <a:lnTo>
                    <a:pt x="347076" y="407201"/>
                  </a:lnTo>
                  <a:lnTo>
                    <a:pt x="380022" y="380018"/>
                  </a:lnTo>
                  <a:lnTo>
                    <a:pt x="407204" y="347072"/>
                  </a:lnTo>
                  <a:lnTo>
                    <a:pt x="427728" y="309258"/>
                  </a:lnTo>
                  <a:lnTo>
                    <a:pt x="440699" y="267473"/>
                  </a:lnTo>
                  <a:lnTo>
                    <a:pt x="445222" y="222611"/>
                  </a:lnTo>
                  <a:lnTo>
                    <a:pt x="440699" y="177748"/>
                  </a:lnTo>
                  <a:lnTo>
                    <a:pt x="427728" y="135963"/>
                  </a:lnTo>
                  <a:lnTo>
                    <a:pt x="407204" y="98149"/>
                  </a:lnTo>
                  <a:lnTo>
                    <a:pt x="380022" y="65203"/>
                  </a:lnTo>
                  <a:lnTo>
                    <a:pt x="347076" y="38020"/>
                  </a:lnTo>
                  <a:lnTo>
                    <a:pt x="309263" y="17494"/>
                  </a:lnTo>
                  <a:lnTo>
                    <a:pt x="267476" y="4522"/>
                  </a:lnTo>
                  <a:lnTo>
                    <a:pt x="222611" y="0"/>
                  </a:lnTo>
                  <a:close/>
                </a:path>
              </a:pathLst>
            </a:custGeom>
            <a:solidFill>
              <a:srgbClr val="FFFFFF"/>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7" name="object 27"/>
            <p:cNvSpPr/>
            <p:nvPr/>
          </p:nvSpPr>
          <p:spPr>
            <a:xfrm>
              <a:off x="6931310" y="8482800"/>
              <a:ext cx="445770" cy="445770"/>
            </a:xfrm>
            <a:custGeom>
              <a:avLst/>
              <a:gdLst/>
              <a:ahLst/>
              <a:cxnLst/>
              <a:rect l="l" t="t" r="r" b="b"/>
              <a:pathLst>
                <a:path w="445770" h="445770">
                  <a:moveTo>
                    <a:pt x="445222" y="222611"/>
                  </a:moveTo>
                  <a:lnTo>
                    <a:pt x="440699" y="267473"/>
                  </a:lnTo>
                  <a:lnTo>
                    <a:pt x="427728" y="309258"/>
                  </a:lnTo>
                  <a:lnTo>
                    <a:pt x="407204" y="347072"/>
                  </a:lnTo>
                  <a:lnTo>
                    <a:pt x="380022" y="380018"/>
                  </a:lnTo>
                  <a:lnTo>
                    <a:pt x="347076" y="407201"/>
                  </a:lnTo>
                  <a:lnTo>
                    <a:pt x="309263" y="427727"/>
                  </a:lnTo>
                  <a:lnTo>
                    <a:pt x="267476" y="440699"/>
                  </a:lnTo>
                  <a:lnTo>
                    <a:pt x="222611" y="445222"/>
                  </a:lnTo>
                  <a:lnTo>
                    <a:pt x="177748" y="440699"/>
                  </a:lnTo>
                  <a:lnTo>
                    <a:pt x="135963" y="427727"/>
                  </a:lnTo>
                  <a:lnTo>
                    <a:pt x="98149" y="407201"/>
                  </a:lnTo>
                  <a:lnTo>
                    <a:pt x="65203" y="380018"/>
                  </a:lnTo>
                  <a:lnTo>
                    <a:pt x="38020" y="347072"/>
                  </a:lnTo>
                  <a:lnTo>
                    <a:pt x="17494" y="309258"/>
                  </a:lnTo>
                  <a:lnTo>
                    <a:pt x="4522" y="267473"/>
                  </a:lnTo>
                  <a:lnTo>
                    <a:pt x="0" y="222611"/>
                  </a:lnTo>
                  <a:lnTo>
                    <a:pt x="4522" y="177748"/>
                  </a:lnTo>
                  <a:lnTo>
                    <a:pt x="17494" y="135963"/>
                  </a:lnTo>
                  <a:lnTo>
                    <a:pt x="38020" y="98149"/>
                  </a:lnTo>
                  <a:lnTo>
                    <a:pt x="65203" y="65203"/>
                  </a:lnTo>
                  <a:lnTo>
                    <a:pt x="98149" y="38020"/>
                  </a:lnTo>
                  <a:lnTo>
                    <a:pt x="135963" y="17494"/>
                  </a:lnTo>
                  <a:lnTo>
                    <a:pt x="177748" y="4522"/>
                  </a:lnTo>
                  <a:lnTo>
                    <a:pt x="222611" y="0"/>
                  </a:lnTo>
                  <a:lnTo>
                    <a:pt x="267476" y="4522"/>
                  </a:lnTo>
                  <a:lnTo>
                    <a:pt x="309263" y="17494"/>
                  </a:lnTo>
                  <a:lnTo>
                    <a:pt x="347076" y="38020"/>
                  </a:lnTo>
                  <a:lnTo>
                    <a:pt x="380022" y="65203"/>
                  </a:lnTo>
                  <a:lnTo>
                    <a:pt x="407204" y="98149"/>
                  </a:lnTo>
                  <a:lnTo>
                    <a:pt x="427728" y="135963"/>
                  </a:lnTo>
                  <a:lnTo>
                    <a:pt x="440699" y="177748"/>
                  </a:lnTo>
                  <a:lnTo>
                    <a:pt x="445222" y="222611"/>
                  </a:lnTo>
                  <a:close/>
                </a:path>
              </a:pathLst>
            </a:custGeom>
            <a:ln w="157063">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8" name="object 28"/>
            <p:cNvSpPr/>
            <p:nvPr/>
          </p:nvSpPr>
          <p:spPr>
            <a:xfrm>
              <a:off x="15503017" y="6513427"/>
              <a:ext cx="4601210" cy="209550"/>
            </a:xfrm>
            <a:custGeom>
              <a:avLst/>
              <a:gdLst/>
              <a:ahLst/>
              <a:cxnLst/>
              <a:rect l="l" t="t" r="r" b="b"/>
              <a:pathLst>
                <a:path w="4601209" h="209550">
                  <a:moveTo>
                    <a:pt x="4601080" y="0"/>
                  </a:moveTo>
                  <a:lnTo>
                    <a:pt x="0" y="0"/>
                  </a:lnTo>
                  <a:lnTo>
                    <a:pt x="0" y="209417"/>
                  </a:lnTo>
                  <a:lnTo>
                    <a:pt x="4601080" y="209417"/>
                  </a:lnTo>
                  <a:lnTo>
                    <a:pt x="4601080" y="0"/>
                  </a:lnTo>
                  <a:close/>
                </a:path>
              </a:pathLst>
            </a:custGeom>
            <a:solidFill>
              <a:srgbClr val="7A1129"/>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29" name="object 29"/>
            <p:cNvSpPr/>
            <p:nvPr/>
          </p:nvSpPr>
          <p:spPr>
            <a:xfrm>
              <a:off x="13415744" y="6513427"/>
              <a:ext cx="2087880" cy="209550"/>
            </a:xfrm>
            <a:custGeom>
              <a:avLst/>
              <a:gdLst/>
              <a:ahLst/>
              <a:cxnLst/>
              <a:rect l="l" t="t" r="r" b="b"/>
              <a:pathLst>
                <a:path w="2087880" h="209550">
                  <a:moveTo>
                    <a:pt x="0" y="209417"/>
                  </a:moveTo>
                  <a:lnTo>
                    <a:pt x="2087276" y="209417"/>
                  </a:lnTo>
                  <a:lnTo>
                    <a:pt x="2087276" y="0"/>
                  </a:lnTo>
                  <a:lnTo>
                    <a:pt x="0" y="0"/>
                  </a:lnTo>
                  <a:lnTo>
                    <a:pt x="0" y="209417"/>
                  </a:lnTo>
                  <a:close/>
                </a:path>
              </a:pathLst>
            </a:custGeom>
            <a:solidFill>
              <a:srgbClr val="101229"/>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30" name="object 30"/>
            <p:cNvSpPr/>
            <p:nvPr/>
          </p:nvSpPr>
          <p:spPr>
            <a:xfrm>
              <a:off x="15427509" y="6395525"/>
              <a:ext cx="445770" cy="445770"/>
            </a:xfrm>
            <a:custGeom>
              <a:avLst/>
              <a:gdLst/>
              <a:ahLst/>
              <a:cxnLst/>
              <a:rect l="l" t="t" r="r" b="b"/>
              <a:pathLst>
                <a:path w="445769" h="445770">
                  <a:moveTo>
                    <a:pt x="222611" y="0"/>
                  </a:moveTo>
                  <a:lnTo>
                    <a:pt x="177748" y="4522"/>
                  </a:lnTo>
                  <a:lnTo>
                    <a:pt x="135963" y="17494"/>
                  </a:lnTo>
                  <a:lnTo>
                    <a:pt x="98149" y="38020"/>
                  </a:lnTo>
                  <a:lnTo>
                    <a:pt x="65203" y="65203"/>
                  </a:lnTo>
                  <a:lnTo>
                    <a:pt x="38020" y="98149"/>
                  </a:lnTo>
                  <a:lnTo>
                    <a:pt x="17494" y="135963"/>
                  </a:lnTo>
                  <a:lnTo>
                    <a:pt x="4522" y="177748"/>
                  </a:lnTo>
                  <a:lnTo>
                    <a:pt x="0" y="222611"/>
                  </a:lnTo>
                  <a:lnTo>
                    <a:pt x="4522" y="267473"/>
                  </a:lnTo>
                  <a:lnTo>
                    <a:pt x="17494" y="309258"/>
                  </a:lnTo>
                  <a:lnTo>
                    <a:pt x="38020" y="347072"/>
                  </a:lnTo>
                  <a:lnTo>
                    <a:pt x="65203" y="380018"/>
                  </a:lnTo>
                  <a:lnTo>
                    <a:pt x="98149" y="407201"/>
                  </a:lnTo>
                  <a:lnTo>
                    <a:pt x="135963" y="427727"/>
                  </a:lnTo>
                  <a:lnTo>
                    <a:pt x="177748" y="440699"/>
                  </a:lnTo>
                  <a:lnTo>
                    <a:pt x="222611" y="445222"/>
                  </a:lnTo>
                  <a:lnTo>
                    <a:pt x="267476" y="440699"/>
                  </a:lnTo>
                  <a:lnTo>
                    <a:pt x="309263" y="427727"/>
                  </a:lnTo>
                  <a:lnTo>
                    <a:pt x="347076" y="407201"/>
                  </a:lnTo>
                  <a:lnTo>
                    <a:pt x="380022" y="380018"/>
                  </a:lnTo>
                  <a:lnTo>
                    <a:pt x="407204" y="347072"/>
                  </a:lnTo>
                  <a:lnTo>
                    <a:pt x="427728" y="309258"/>
                  </a:lnTo>
                  <a:lnTo>
                    <a:pt x="440699" y="267473"/>
                  </a:lnTo>
                  <a:lnTo>
                    <a:pt x="445222" y="222611"/>
                  </a:lnTo>
                  <a:lnTo>
                    <a:pt x="440699" y="177748"/>
                  </a:lnTo>
                  <a:lnTo>
                    <a:pt x="427728" y="135963"/>
                  </a:lnTo>
                  <a:lnTo>
                    <a:pt x="407204" y="98149"/>
                  </a:lnTo>
                  <a:lnTo>
                    <a:pt x="380022" y="65203"/>
                  </a:lnTo>
                  <a:lnTo>
                    <a:pt x="347076" y="38020"/>
                  </a:lnTo>
                  <a:lnTo>
                    <a:pt x="309263" y="17494"/>
                  </a:lnTo>
                  <a:lnTo>
                    <a:pt x="267476" y="4522"/>
                  </a:lnTo>
                  <a:lnTo>
                    <a:pt x="222611" y="0"/>
                  </a:lnTo>
                  <a:close/>
                </a:path>
              </a:pathLst>
            </a:custGeom>
            <a:solidFill>
              <a:srgbClr val="FFFFFF"/>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31" name="object 31"/>
            <p:cNvSpPr/>
            <p:nvPr/>
          </p:nvSpPr>
          <p:spPr>
            <a:xfrm>
              <a:off x="15427509" y="6395525"/>
              <a:ext cx="445770" cy="445770"/>
            </a:xfrm>
            <a:custGeom>
              <a:avLst/>
              <a:gdLst/>
              <a:ahLst/>
              <a:cxnLst/>
              <a:rect l="l" t="t" r="r" b="b"/>
              <a:pathLst>
                <a:path w="445769" h="445770">
                  <a:moveTo>
                    <a:pt x="445222" y="222611"/>
                  </a:moveTo>
                  <a:lnTo>
                    <a:pt x="440699" y="267473"/>
                  </a:lnTo>
                  <a:lnTo>
                    <a:pt x="427728" y="309258"/>
                  </a:lnTo>
                  <a:lnTo>
                    <a:pt x="407204" y="347072"/>
                  </a:lnTo>
                  <a:lnTo>
                    <a:pt x="380022" y="380018"/>
                  </a:lnTo>
                  <a:lnTo>
                    <a:pt x="347076" y="407201"/>
                  </a:lnTo>
                  <a:lnTo>
                    <a:pt x="309263" y="427727"/>
                  </a:lnTo>
                  <a:lnTo>
                    <a:pt x="267476" y="440699"/>
                  </a:lnTo>
                  <a:lnTo>
                    <a:pt x="222611" y="445222"/>
                  </a:lnTo>
                  <a:lnTo>
                    <a:pt x="177748" y="440699"/>
                  </a:lnTo>
                  <a:lnTo>
                    <a:pt x="135963" y="427727"/>
                  </a:lnTo>
                  <a:lnTo>
                    <a:pt x="98149" y="407201"/>
                  </a:lnTo>
                  <a:lnTo>
                    <a:pt x="65203" y="380018"/>
                  </a:lnTo>
                  <a:lnTo>
                    <a:pt x="38020" y="347072"/>
                  </a:lnTo>
                  <a:lnTo>
                    <a:pt x="17494" y="309258"/>
                  </a:lnTo>
                  <a:lnTo>
                    <a:pt x="4522" y="267473"/>
                  </a:lnTo>
                  <a:lnTo>
                    <a:pt x="0" y="222611"/>
                  </a:lnTo>
                  <a:lnTo>
                    <a:pt x="4522" y="177748"/>
                  </a:lnTo>
                  <a:lnTo>
                    <a:pt x="17494" y="135963"/>
                  </a:lnTo>
                  <a:lnTo>
                    <a:pt x="38020" y="98149"/>
                  </a:lnTo>
                  <a:lnTo>
                    <a:pt x="65203" y="65203"/>
                  </a:lnTo>
                  <a:lnTo>
                    <a:pt x="98149" y="38020"/>
                  </a:lnTo>
                  <a:lnTo>
                    <a:pt x="135963" y="17494"/>
                  </a:lnTo>
                  <a:lnTo>
                    <a:pt x="177748" y="4522"/>
                  </a:lnTo>
                  <a:lnTo>
                    <a:pt x="222611" y="0"/>
                  </a:lnTo>
                  <a:lnTo>
                    <a:pt x="267476" y="4522"/>
                  </a:lnTo>
                  <a:lnTo>
                    <a:pt x="309263" y="17494"/>
                  </a:lnTo>
                  <a:lnTo>
                    <a:pt x="347076" y="38020"/>
                  </a:lnTo>
                  <a:lnTo>
                    <a:pt x="380022" y="65203"/>
                  </a:lnTo>
                  <a:lnTo>
                    <a:pt x="407204" y="98149"/>
                  </a:lnTo>
                  <a:lnTo>
                    <a:pt x="427728" y="135963"/>
                  </a:lnTo>
                  <a:lnTo>
                    <a:pt x="440699" y="177748"/>
                  </a:lnTo>
                  <a:lnTo>
                    <a:pt x="445222" y="222611"/>
                  </a:lnTo>
                  <a:close/>
                </a:path>
              </a:pathLst>
            </a:custGeom>
            <a:ln w="157063">
              <a:solidFill>
                <a:srgbClr val="7A11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32" name="object 32"/>
            <p:cNvPicPr/>
            <p:nvPr/>
          </p:nvPicPr>
          <p:blipFill>
            <a:blip r:embed="rId3" cstate="print"/>
            <a:stretch>
              <a:fillRect/>
            </a:stretch>
          </p:blipFill>
          <p:spPr>
            <a:xfrm>
              <a:off x="17590298" y="6499407"/>
              <a:ext cx="237448" cy="237458"/>
            </a:xfrm>
            <a:prstGeom prst="rect">
              <a:avLst/>
            </a:prstGeom>
          </p:spPr>
        </p:pic>
        <p:sp>
          <p:nvSpPr>
            <p:cNvPr id="33" name="object 33"/>
            <p:cNvSpPr/>
            <p:nvPr/>
          </p:nvSpPr>
          <p:spPr>
            <a:xfrm>
              <a:off x="17590298" y="6499407"/>
              <a:ext cx="237490" cy="237490"/>
            </a:xfrm>
            <a:custGeom>
              <a:avLst/>
              <a:gdLst/>
              <a:ahLst/>
              <a:cxnLst/>
              <a:rect l="l" t="t" r="r" b="b"/>
              <a:pathLst>
                <a:path w="237490" h="237490">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7A11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34" name="object 34"/>
            <p:cNvPicPr/>
            <p:nvPr/>
          </p:nvPicPr>
          <p:blipFill>
            <a:blip r:embed="rId4" cstate="print"/>
            <a:stretch>
              <a:fillRect/>
            </a:stretch>
          </p:blipFill>
          <p:spPr>
            <a:xfrm>
              <a:off x="12319910" y="6741779"/>
              <a:ext cx="237448" cy="237458"/>
            </a:xfrm>
            <a:prstGeom prst="rect">
              <a:avLst/>
            </a:prstGeom>
          </p:spPr>
        </p:pic>
        <p:sp>
          <p:nvSpPr>
            <p:cNvPr id="35" name="object 35"/>
            <p:cNvSpPr/>
            <p:nvPr/>
          </p:nvSpPr>
          <p:spPr>
            <a:xfrm>
              <a:off x="12319910" y="6741779"/>
              <a:ext cx="237490" cy="237490"/>
            </a:xfrm>
            <a:custGeom>
              <a:avLst/>
              <a:gdLst/>
              <a:ahLst/>
              <a:cxnLst/>
              <a:rect l="l" t="t" r="r" b="b"/>
              <a:pathLst>
                <a:path w="237490" h="237490">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36" name="object 36"/>
            <p:cNvSpPr/>
            <p:nvPr/>
          </p:nvSpPr>
          <p:spPr>
            <a:xfrm>
              <a:off x="3126683" y="3504812"/>
              <a:ext cx="0" cy="1173480"/>
            </a:xfrm>
            <a:custGeom>
              <a:avLst/>
              <a:gdLst/>
              <a:ahLst/>
              <a:cxnLst/>
              <a:rect l="l" t="t" r="r" b="b"/>
              <a:pathLst>
                <a:path h="1173479">
                  <a:moveTo>
                    <a:pt x="0" y="1173231"/>
                  </a:moveTo>
                  <a:lnTo>
                    <a:pt x="0" y="0"/>
                  </a:lnTo>
                </a:path>
              </a:pathLst>
            </a:custGeom>
            <a:ln w="20941">
              <a:solidFill>
                <a:srgbClr val="DEE3DC"/>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37" name="object 37"/>
            <p:cNvPicPr/>
            <p:nvPr/>
          </p:nvPicPr>
          <p:blipFill>
            <a:blip r:embed="rId5" cstate="print"/>
            <a:stretch>
              <a:fillRect/>
            </a:stretch>
          </p:blipFill>
          <p:spPr>
            <a:xfrm>
              <a:off x="4200106" y="4186991"/>
              <a:ext cx="237448" cy="237458"/>
            </a:xfrm>
            <a:prstGeom prst="rect">
              <a:avLst/>
            </a:prstGeom>
          </p:spPr>
        </p:pic>
        <p:sp>
          <p:nvSpPr>
            <p:cNvPr id="38" name="object 38"/>
            <p:cNvSpPr/>
            <p:nvPr/>
          </p:nvSpPr>
          <p:spPr>
            <a:xfrm>
              <a:off x="4200106" y="4186991"/>
              <a:ext cx="237490" cy="237490"/>
            </a:xfrm>
            <a:custGeom>
              <a:avLst/>
              <a:gdLst/>
              <a:ahLst/>
              <a:cxnLst/>
              <a:rect l="l" t="t" r="r" b="b"/>
              <a:pathLst>
                <a:path w="237489" h="237489">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39" name="object 39"/>
            <p:cNvPicPr/>
            <p:nvPr/>
          </p:nvPicPr>
          <p:blipFill>
            <a:blip r:embed="rId4" cstate="print"/>
            <a:stretch>
              <a:fillRect/>
            </a:stretch>
          </p:blipFill>
          <p:spPr>
            <a:xfrm>
              <a:off x="9122474" y="10673967"/>
              <a:ext cx="237448" cy="237458"/>
            </a:xfrm>
            <a:prstGeom prst="rect">
              <a:avLst/>
            </a:prstGeom>
          </p:spPr>
        </p:pic>
        <p:sp>
          <p:nvSpPr>
            <p:cNvPr id="40" name="object 40"/>
            <p:cNvSpPr/>
            <p:nvPr/>
          </p:nvSpPr>
          <p:spPr>
            <a:xfrm>
              <a:off x="9122474" y="10673967"/>
              <a:ext cx="237490" cy="237490"/>
            </a:xfrm>
            <a:custGeom>
              <a:avLst/>
              <a:gdLst/>
              <a:ahLst/>
              <a:cxnLst/>
              <a:rect l="l" t="t" r="r" b="b"/>
              <a:pathLst>
                <a:path w="237490" h="237490">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41" name="object 41"/>
            <p:cNvSpPr/>
            <p:nvPr/>
          </p:nvSpPr>
          <p:spPr>
            <a:xfrm>
              <a:off x="15872725" y="8358612"/>
              <a:ext cx="3710304" cy="386080"/>
            </a:xfrm>
            <a:custGeom>
              <a:avLst/>
              <a:gdLst/>
              <a:ahLst/>
              <a:cxnLst/>
              <a:rect l="l" t="t" r="r" b="b"/>
              <a:pathLst>
                <a:path w="3710305" h="386079">
                  <a:moveTo>
                    <a:pt x="3517233" y="0"/>
                  </a:moveTo>
                  <a:lnTo>
                    <a:pt x="192936" y="0"/>
                  </a:lnTo>
                  <a:lnTo>
                    <a:pt x="148837" y="5118"/>
                  </a:lnTo>
                  <a:lnTo>
                    <a:pt x="108282" y="19685"/>
                  </a:lnTo>
                  <a:lnTo>
                    <a:pt x="72450" y="42521"/>
                  </a:lnTo>
                  <a:lnTo>
                    <a:pt x="42525" y="72444"/>
                  </a:lnTo>
                  <a:lnTo>
                    <a:pt x="19687" y="108273"/>
                  </a:lnTo>
                  <a:lnTo>
                    <a:pt x="5118" y="148827"/>
                  </a:lnTo>
                  <a:lnTo>
                    <a:pt x="0" y="192926"/>
                  </a:lnTo>
                  <a:lnTo>
                    <a:pt x="5118" y="237024"/>
                  </a:lnTo>
                  <a:lnTo>
                    <a:pt x="19687" y="277578"/>
                  </a:lnTo>
                  <a:lnTo>
                    <a:pt x="42525" y="313407"/>
                  </a:lnTo>
                  <a:lnTo>
                    <a:pt x="72450" y="343330"/>
                  </a:lnTo>
                  <a:lnTo>
                    <a:pt x="108282" y="366166"/>
                  </a:lnTo>
                  <a:lnTo>
                    <a:pt x="148837" y="380733"/>
                  </a:lnTo>
                  <a:lnTo>
                    <a:pt x="192936" y="385852"/>
                  </a:lnTo>
                  <a:lnTo>
                    <a:pt x="3517233" y="385852"/>
                  </a:lnTo>
                  <a:lnTo>
                    <a:pt x="3561331" y="380733"/>
                  </a:lnTo>
                  <a:lnTo>
                    <a:pt x="3601885" y="366166"/>
                  </a:lnTo>
                  <a:lnTo>
                    <a:pt x="3637714" y="343330"/>
                  </a:lnTo>
                  <a:lnTo>
                    <a:pt x="3667637" y="313407"/>
                  </a:lnTo>
                  <a:lnTo>
                    <a:pt x="3690473" y="277578"/>
                  </a:lnTo>
                  <a:lnTo>
                    <a:pt x="3705040" y="237024"/>
                  </a:lnTo>
                  <a:lnTo>
                    <a:pt x="3710159" y="192926"/>
                  </a:lnTo>
                  <a:lnTo>
                    <a:pt x="3705040" y="148827"/>
                  </a:lnTo>
                  <a:lnTo>
                    <a:pt x="3690473" y="108273"/>
                  </a:lnTo>
                  <a:lnTo>
                    <a:pt x="3667637" y="72444"/>
                  </a:lnTo>
                  <a:lnTo>
                    <a:pt x="3637714" y="42521"/>
                  </a:lnTo>
                  <a:lnTo>
                    <a:pt x="3601885" y="19685"/>
                  </a:lnTo>
                  <a:lnTo>
                    <a:pt x="3561331" y="5118"/>
                  </a:lnTo>
                  <a:lnTo>
                    <a:pt x="3517233" y="0"/>
                  </a:lnTo>
                  <a:close/>
                </a:path>
              </a:pathLst>
            </a:custGeom>
            <a:solidFill>
              <a:srgbClr val="E1D5D4"/>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42" name="object 42"/>
          <p:cNvSpPr txBox="1"/>
          <p:nvPr/>
        </p:nvSpPr>
        <p:spPr>
          <a:xfrm>
            <a:off x="20189686" y="10231326"/>
            <a:ext cx="2577622"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CONSUMER</a:t>
            </a:r>
            <a:r>
              <a:rPr sz="1759" spc="170" baseline="0" dirty="0">
                <a:solidFill>
                  <a:srgbClr val="231F20"/>
                </a:solidFill>
                <a:latin typeface="DINOT-Medium"/>
                <a:cs typeface="DINOT-Medium"/>
              </a:rPr>
              <a:t> </a:t>
            </a:r>
            <a:r>
              <a:rPr sz="1759" spc="-12" baseline="0" dirty="0">
                <a:solidFill>
                  <a:srgbClr val="231F20"/>
                </a:solidFill>
                <a:latin typeface="DINOT-Medium"/>
                <a:cs typeface="DINOT-Medium"/>
              </a:rPr>
              <a:t>MARKETING</a:t>
            </a:r>
            <a:endParaRPr sz="1759" baseline="0">
              <a:solidFill>
                <a:sysClr val="windowText" lastClr="000000"/>
              </a:solidFill>
              <a:latin typeface="DINOT-Medium"/>
              <a:cs typeface="DINOT-Medium"/>
            </a:endParaRPr>
          </a:p>
        </p:txBody>
      </p:sp>
      <p:sp>
        <p:nvSpPr>
          <p:cNvPr id="43" name="object 43"/>
          <p:cNvSpPr/>
          <p:nvPr/>
        </p:nvSpPr>
        <p:spPr>
          <a:xfrm>
            <a:off x="4302170" y="10499331"/>
            <a:ext cx="274166" cy="274166"/>
          </a:xfrm>
          <a:custGeom>
            <a:avLst/>
            <a:gdLst/>
            <a:ahLst/>
            <a:cxnLst/>
            <a:rect l="l" t="t" r="r" b="b"/>
            <a:pathLst>
              <a:path w="226060" h="226059">
                <a:moveTo>
                  <a:pt x="0" y="225773"/>
                </a:moveTo>
                <a:lnTo>
                  <a:pt x="225500" y="225773"/>
                </a:lnTo>
                <a:lnTo>
                  <a:pt x="225500" y="0"/>
                </a:lnTo>
                <a:lnTo>
                  <a:pt x="0" y="0"/>
                </a:lnTo>
                <a:lnTo>
                  <a:pt x="0" y="225773"/>
                </a:lnTo>
                <a:close/>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nvGrpSpPr>
          <p:cNvPr id="44" name="object 44"/>
          <p:cNvGrpSpPr/>
          <p:nvPr/>
        </p:nvGrpSpPr>
        <p:grpSpPr>
          <a:xfrm>
            <a:off x="504173" y="848721"/>
            <a:ext cx="20332179" cy="10004746"/>
            <a:chOff x="415003" y="699802"/>
            <a:chExt cx="16764635" cy="8249284"/>
          </a:xfrm>
        </p:grpSpPr>
        <p:sp>
          <p:nvSpPr>
            <p:cNvPr id="45" name="object 45"/>
            <p:cNvSpPr/>
            <p:nvPr/>
          </p:nvSpPr>
          <p:spPr>
            <a:xfrm>
              <a:off x="16596379" y="5835157"/>
              <a:ext cx="340360" cy="498475"/>
            </a:xfrm>
            <a:custGeom>
              <a:avLst/>
              <a:gdLst/>
              <a:ahLst/>
              <a:cxnLst/>
              <a:rect l="l" t="t" r="r" b="b"/>
              <a:pathLst>
                <a:path w="340359" h="498475">
                  <a:moveTo>
                    <a:pt x="300420" y="72077"/>
                  </a:moveTo>
                  <a:lnTo>
                    <a:pt x="262556" y="106551"/>
                  </a:lnTo>
                  <a:lnTo>
                    <a:pt x="226304" y="128519"/>
                  </a:lnTo>
                  <a:lnTo>
                    <a:pt x="189805" y="138313"/>
                  </a:lnTo>
                  <a:lnTo>
                    <a:pt x="151199" y="136264"/>
                  </a:lnTo>
                  <a:lnTo>
                    <a:pt x="105061" y="116713"/>
                  </a:lnTo>
                  <a:lnTo>
                    <a:pt x="75218" y="84999"/>
                  </a:lnTo>
                  <a:lnTo>
                    <a:pt x="57001" y="48874"/>
                  </a:lnTo>
                  <a:lnTo>
                    <a:pt x="45736" y="16089"/>
                  </a:lnTo>
                  <a:lnTo>
                    <a:pt x="39883" y="6218"/>
                  </a:lnTo>
                  <a:lnTo>
                    <a:pt x="31561" y="1133"/>
                  </a:lnTo>
                  <a:lnTo>
                    <a:pt x="22333" y="0"/>
                  </a:lnTo>
                  <a:lnTo>
                    <a:pt x="13758" y="1985"/>
                  </a:lnTo>
                  <a:lnTo>
                    <a:pt x="6336" y="7743"/>
                  </a:lnTo>
                  <a:lnTo>
                    <a:pt x="1787" y="16587"/>
                  </a:lnTo>
                  <a:lnTo>
                    <a:pt x="0" y="27205"/>
                  </a:lnTo>
                  <a:lnTo>
                    <a:pt x="858" y="38287"/>
                  </a:lnTo>
                  <a:lnTo>
                    <a:pt x="19962" y="101921"/>
                  </a:lnTo>
                  <a:lnTo>
                    <a:pt x="46827" y="150249"/>
                  </a:lnTo>
                  <a:lnTo>
                    <a:pt x="73119" y="183280"/>
                  </a:lnTo>
                  <a:lnTo>
                    <a:pt x="90510" y="201026"/>
                  </a:lnTo>
                  <a:lnTo>
                    <a:pt x="95627" y="220551"/>
                  </a:lnTo>
                  <a:lnTo>
                    <a:pt x="101223" y="240983"/>
                  </a:lnTo>
                  <a:lnTo>
                    <a:pt x="106467" y="259813"/>
                  </a:lnTo>
                  <a:lnTo>
                    <a:pt x="110530" y="274532"/>
                  </a:lnTo>
                  <a:lnTo>
                    <a:pt x="139462" y="320411"/>
                  </a:lnTo>
                  <a:lnTo>
                    <a:pt x="176269" y="358607"/>
                  </a:lnTo>
                  <a:lnTo>
                    <a:pt x="183428" y="365796"/>
                  </a:lnTo>
                  <a:lnTo>
                    <a:pt x="135974" y="462819"/>
                  </a:lnTo>
                  <a:lnTo>
                    <a:pt x="132080" y="473860"/>
                  </a:lnTo>
                  <a:lnTo>
                    <a:pt x="132151" y="480706"/>
                  </a:lnTo>
                  <a:lnTo>
                    <a:pt x="137419" y="486205"/>
                  </a:lnTo>
                  <a:lnTo>
                    <a:pt x="149115" y="493206"/>
                  </a:lnTo>
                  <a:lnTo>
                    <a:pt x="158395" y="497075"/>
                  </a:lnTo>
                  <a:lnTo>
                    <a:pt x="167565" y="497991"/>
                  </a:lnTo>
                  <a:lnTo>
                    <a:pt x="176091" y="495553"/>
                  </a:lnTo>
                  <a:lnTo>
                    <a:pt x="183439" y="489363"/>
                  </a:lnTo>
                  <a:lnTo>
                    <a:pt x="257342" y="367471"/>
                  </a:lnTo>
                  <a:lnTo>
                    <a:pt x="260913" y="361953"/>
                  </a:lnTo>
                  <a:lnTo>
                    <a:pt x="261154" y="352822"/>
                  </a:lnTo>
                  <a:lnTo>
                    <a:pt x="257897" y="347147"/>
                  </a:lnTo>
                  <a:lnTo>
                    <a:pt x="209669" y="256260"/>
                  </a:lnTo>
                  <a:lnTo>
                    <a:pt x="197166" y="210628"/>
                  </a:lnTo>
                  <a:lnTo>
                    <a:pt x="242351" y="197745"/>
                  </a:lnTo>
                  <a:lnTo>
                    <a:pt x="271059" y="183191"/>
                  </a:lnTo>
                  <a:lnTo>
                    <a:pt x="328178" y="112139"/>
                  </a:lnTo>
                  <a:lnTo>
                    <a:pt x="340174" y="81893"/>
                  </a:lnTo>
                  <a:lnTo>
                    <a:pt x="336460" y="73585"/>
                  </a:lnTo>
                  <a:lnTo>
                    <a:pt x="326572" y="66443"/>
                  </a:lnTo>
                  <a:lnTo>
                    <a:pt x="316748" y="64522"/>
                  </a:lnTo>
                  <a:lnTo>
                    <a:pt x="307769" y="66755"/>
                  </a:lnTo>
                  <a:lnTo>
                    <a:pt x="300420" y="72077"/>
                  </a:lnTo>
                  <a:close/>
                </a:path>
              </a:pathLst>
            </a:custGeom>
            <a:ln w="15706">
              <a:solidFill>
                <a:srgbClr val="7A11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46" name="object 46"/>
            <p:cNvPicPr/>
            <p:nvPr/>
          </p:nvPicPr>
          <p:blipFill>
            <a:blip r:embed="rId6" cstate="print"/>
            <a:stretch>
              <a:fillRect/>
            </a:stretch>
          </p:blipFill>
          <p:spPr>
            <a:xfrm>
              <a:off x="16606631" y="6133416"/>
              <a:ext cx="173236" cy="134001"/>
            </a:xfrm>
            <a:prstGeom prst="rect">
              <a:avLst/>
            </a:prstGeom>
          </p:spPr>
        </p:pic>
        <p:pic>
          <p:nvPicPr>
            <p:cNvPr id="47" name="object 47"/>
            <p:cNvPicPr/>
            <p:nvPr/>
          </p:nvPicPr>
          <p:blipFill>
            <a:blip r:embed="rId7" cstate="print"/>
            <a:stretch>
              <a:fillRect/>
            </a:stretch>
          </p:blipFill>
          <p:spPr>
            <a:xfrm>
              <a:off x="16704559" y="5821596"/>
              <a:ext cx="125912" cy="125891"/>
            </a:xfrm>
            <a:prstGeom prst="rect">
              <a:avLst/>
            </a:prstGeom>
          </p:spPr>
        </p:pic>
        <p:pic>
          <p:nvPicPr>
            <p:cNvPr id="48" name="object 48"/>
            <p:cNvPicPr/>
            <p:nvPr/>
          </p:nvPicPr>
          <p:blipFill>
            <a:blip r:embed="rId8" cstate="print"/>
            <a:stretch>
              <a:fillRect/>
            </a:stretch>
          </p:blipFill>
          <p:spPr>
            <a:xfrm>
              <a:off x="16933537" y="5887275"/>
              <a:ext cx="245931" cy="239584"/>
            </a:xfrm>
            <a:prstGeom prst="rect">
              <a:avLst/>
            </a:prstGeom>
          </p:spPr>
        </p:pic>
        <p:pic>
          <p:nvPicPr>
            <p:cNvPr id="49" name="object 49"/>
            <p:cNvPicPr/>
            <p:nvPr/>
          </p:nvPicPr>
          <p:blipFill>
            <a:blip r:embed="rId9" cstate="print"/>
            <a:stretch>
              <a:fillRect/>
            </a:stretch>
          </p:blipFill>
          <p:spPr>
            <a:xfrm>
              <a:off x="3603011" y="8682700"/>
              <a:ext cx="112671" cy="174539"/>
            </a:xfrm>
            <a:prstGeom prst="rect">
              <a:avLst/>
            </a:prstGeom>
          </p:spPr>
        </p:pic>
        <p:sp>
          <p:nvSpPr>
            <p:cNvPr id="50" name="object 50"/>
            <p:cNvSpPr/>
            <p:nvPr/>
          </p:nvSpPr>
          <p:spPr>
            <a:xfrm>
              <a:off x="3868277" y="8406867"/>
              <a:ext cx="64769" cy="96520"/>
            </a:xfrm>
            <a:custGeom>
              <a:avLst/>
              <a:gdLst/>
              <a:ahLst/>
              <a:cxnLst/>
              <a:rect l="l" t="t" r="r" b="b"/>
              <a:pathLst>
                <a:path w="64770" h="96520">
                  <a:moveTo>
                    <a:pt x="0" y="0"/>
                  </a:moveTo>
                  <a:lnTo>
                    <a:pt x="64731" y="96311"/>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1" name="object 51"/>
            <p:cNvSpPr/>
            <p:nvPr/>
          </p:nvSpPr>
          <p:spPr>
            <a:xfrm>
              <a:off x="3789323" y="8406867"/>
              <a:ext cx="17145" cy="96520"/>
            </a:xfrm>
            <a:custGeom>
              <a:avLst/>
              <a:gdLst/>
              <a:ahLst/>
              <a:cxnLst/>
              <a:rect l="l" t="t" r="r" b="b"/>
              <a:pathLst>
                <a:path w="17145" h="96520">
                  <a:moveTo>
                    <a:pt x="0" y="0"/>
                  </a:moveTo>
                  <a:lnTo>
                    <a:pt x="16659" y="96311"/>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2" name="object 52"/>
            <p:cNvSpPr/>
            <p:nvPr/>
          </p:nvSpPr>
          <p:spPr>
            <a:xfrm>
              <a:off x="3558126" y="8406867"/>
              <a:ext cx="64769" cy="96520"/>
            </a:xfrm>
            <a:custGeom>
              <a:avLst/>
              <a:gdLst/>
              <a:ahLst/>
              <a:cxnLst/>
              <a:rect l="l" t="t" r="r" b="b"/>
              <a:pathLst>
                <a:path w="64770" h="96520">
                  <a:moveTo>
                    <a:pt x="64731" y="0"/>
                  </a:moveTo>
                  <a:lnTo>
                    <a:pt x="0" y="96311"/>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3" name="object 53"/>
            <p:cNvSpPr/>
            <p:nvPr/>
          </p:nvSpPr>
          <p:spPr>
            <a:xfrm>
              <a:off x="3685153" y="8406867"/>
              <a:ext cx="17145" cy="96520"/>
            </a:xfrm>
            <a:custGeom>
              <a:avLst/>
              <a:gdLst/>
              <a:ahLst/>
              <a:cxnLst/>
              <a:rect l="l" t="t" r="r" b="b"/>
              <a:pathLst>
                <a:path w="17145" h="96520">
                  <a:moveTo>
                    <a:pt x="16659" y="0"/>
                  </a:moveTo>
                  <a:lnTo>
                    <a:pt x="0" y="96311"/>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4" name="object 54"/>
            <p:cNvSpPr/>
            <p:nvPr/>
          </p:nvSpPr>
          <p:spPr>
            <a:xfrm>
              <a:off x="3431106" y="8503177"/>
              <a:ext cx="127635" cy="97155"/>
            </a:xfrm>
            <a:custGeom>
              <a:avLst/>
              <a:gdLst/>
              <a:ahLst/>
              <a:cxnLst/>
              <a:rect l="l" t="t" r="r" b="b"/>
              <a:pathLst>
                <a:path w="127635" h="97154">
                  <a:moveTo>
                    <a:pt x="0" y="0"/>
                  </a:moveTo>
                  <a:lnTo>
                    <a:pt x="0" y="33129"/>
                  </a:lnTo>
                  <a:lnTo>
                    <a:pt x="4991" y="57886"/>
                  </a:lnTo>
                  <a:lnTo>
                    <a:pt x="18604" y="78098"/>
                  </a:lnTo>
                  <a:lnTo>
                    <a:pt x="38793" y="91723"/>
                  </a:lnTo>
                  <a:lnTo>
                    <a:pt x="63516" y="96719"/>
                  </a:lnTo>
                  <a:lnTo>
                    <a:pt x="88237" y="91723"/>
                  </a:lnTo>
                  <a:lnTo>
                    <a:pt x="108423" y="78098"/>
                  </a:lnTo>
                  <a:lnTo>
                    <a:pt x="122032" y="57886"/>
                  </a:lnTo>
                  <a:lnTo>
                    <a:pt x="127022" y="33129"/>
                  </a:lnTo>
                  <a:lnTo>
                    <a:pt x="127022" y="0"/>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5" name="object 55"/>
            <p:cNvSpPr/>
            <p:nvPr/>
          </p:nvSpPr>
          <p:spPr>
            <a:xfrm>
              <a:off x="3558130" y="8503177"/>
              <a:ext cx="127635" cy="97155"/>
            </a:xfrm>
            <a:custGeom>
              <a:avLst/>
              <a:gdLst/>
              <a:ahLst/>
              <a:cxnLst/>
              <a:rect l="l" t="t" r="r" b="b"/>
              <a:pathLst>
                <a:path w="127635" h="97154">
                  <a:moveTo>
                    <a:pt x="0" y="0"/>
                  </a:moveTo>
                  <a:lnTo>
                    <a:pt x="0" y="33129"/>
                  </a:lnTo>
                  <a:lnTo>
                    <a:pt x="4991" y="57886"/>
                  </a:lnTo>
                  <a:lnTo>
                    <a:pt x="18604" y="78098"/>
                  </a:lnTo>
                  <a:lnTo>
                    <a:pt x="38793" y="91723"/>
                  </a:lnTo>
                  <a:lnTo>
                    <a:pt x="63516" y="96719"/>
                  </a:lnTo>
                  <a:lnTo>
                    <a:pt x="88237" y="91723"/>
                  </a:lnTo>
                  <a:lnTo>
                    <a:pt x="108423" y="78098"/>
                  </a:lnTo>
                  <a:lnTo>
                    <a:pt x="122032" y="57886"/>
                  </a:lnTo>
                  <a:lnTo>
                    <a:pt x="127022" y="33129"/>
                  </a:lnTo>
                  <a:lnTo>
                    <a:pt x="127022" y="0"/>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6" name="object 56"/>
            <p:cNvSpPr/>
            <p:nvPr/>
          </p:nvSpPr>
          <p:spPr>
            <a:xfrm>
              <a:off x="3685155" y="8503177"/>
              <a:ext cx="127635" cy="97155"/>
            </a:xfrm>
            <a:custGeom>
              <a:avLst/>
              <a:gdLst/>
              <a:ahLst/>
              <a:cxnLst/>
              <a:rect l="l" t="t" r="r" b="b"/>
              <a:pathLst>
                <a:path w="127635" h="97154">
                  <a:moveTo>
                    <a:pt x="0" y="0"/>
                  </a:moveTo>
                  <a:lnTo>
                    <a:pt x="0" y="33129"/>
                  </a:lnTo>
                  <a:lnTo>
                    <a:pt x="4991" y="57886"/>
                  </a:lnTo>
                  <a:lnTo>
                    <a:pt x="18604" y="78098"/>
                  </a:lnTo>
                  <a:lnTo>
                    <a:pt x="38793" y="91723"/>
                  </a:lnTo>
                  <a:lnTo>
                    <a:pt x="63516" y="96719"/>
                  </a:lnTo>
                  <a:lnTo>
                    <a:pt x="88237" y="91723"/>
                  </a:lnTo>
                  <a:lnTo>
                    <a:pt x="108423" y="78098"/>
                  </a:lnTo>
                  <a:lnTo>
                    <a:pt x="122032" y="57886"/>
                  </a:lnTo>
                  <a:lnTo>
                    <a:pt x="127022" y="33129"/>
                  </a:lnTo>
                  <a:lnTo>
                    <a:pt x="127022" y="0"/>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7" name="object 57"/>
            <p:cNvSpPr/>
            <p:nvPr/>
          </p:nvSpPr>
          <p:spPr>
            <a:xfrm>
              <a:off x="3812180" y="8503177"/>
              <a:ext cx="127635" cy="97155"/>
            </a:xfrm>
            <a:custGeom>
              <a:avLst/>
              <a:gdLst/>
              <a:ahLst/>
              <a:cxnLst/>
              <a:rect l="l" t="t" r="r" b="b"/>
              <a:pathLst>
                <a:path w="127635" h="97154">
                  <a:moveTo>
                    <a:pt x="0" y="0"/>
                  </a:moveTo>
                  <a:lnTo>
                    <a:pt x="0" y="33129"/>
                  </a:lnTo>
                  <a:lnTo>
                    <a:pt x="4991" y="57886"/>
                  </a:lnTo>
                  <a:lnTo>
                    <a:pt x="18604" y="78098"/>
                  </a:lnTo>
                  <a:lnTo>
                    <a:pt x="38793" y="91723"/>
                  </a:lnTo>
                  <a:lnTo>
                    <a:pt x="63516" y="96719"/>
                  </a:lnTo>
                  <a:lnTo>
                    <a:pt x="88237" y="91723"/>
                  </a:lnTo>
                  <a:lnTo>
                    <a:pt x="108423" y="78098"/>
                  </a:lnTo>
                  <a:lnTo>
                    <a:pt x="122032" y="57886"/>
                  </a:lnTo>
                  <a:lnTo>
                    <a:pt x="127022" y="33129"/>
                  </a:lnTo>
                  <a:lnTo>
                    <a:pt x="127022" y="0"/>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8" name="object 58"/>
            <p:cNvSpPr/>
            <p:nvPr/>
          </p:nvSpPr>
          <p:spPr>
            <a:xfrm>
              <a:off x="3939204" y="8503177"/>
              <a:ext cx="127635" cy="97155"/>
            </a:xfrm>
            <a:custGeom>
              <a:avLst/>
              <a:gdLst/>
              <a:ahLst/>
              <a:cxnLst/>
              <a:rect l="l" t="t" r="r" b="b"/>
              <a:pathLst>
                <a:path w="127635" h="97154">
                  <a:moveTo>
                    <a:pt x="0" y="0"/>
                  </a:moveTo>
                  <a:lnTo>
                    <a:pt x="0" y="33129"/>
                  </a:lnTo>
                  <a:lnTo>
                    <a:pt x="4991" y="57886"/>
                  </a:lnTo>
                  <a:lnTo>
                    <a:pt x="18604" y="78098"/>
                  </a:lnTo>
                  <a:lnTo>
                    <a:pt x="38793" y="91723"/>
                  </a:lnTo>
                  <a:lnTo>
                    <a:pt x="63516" y="96719"/>
                  </a:lnTo>
                  <a:lnTo>
                    <a:pt x="88233" y="91723"/>
                  </a:lnTo>
                  <a:lnTo>
                    <a:pt x="108419" y="78098"/>
                  </a:lnTo>
                  <a:lnTo>
                    <a:pt x="122030" y="57886"/>
                  </a:lnTo>
                  <a:lnTo>
                    <a:pt x="127022" y="33129"/>
                  </a:lnTo>
                  <a:lnTo>
                    <a:pt x="127022" y="0"/>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59" name="object 59"/>
            <p:cNvSpPr/>
            <p:nvPr/>
          </p:nvSpPr>
          <p:spPr>
            <a:xfrm>
              <a:off x="3431109" y="8406867"/>
              <a:ext cx="635635" cy="96520"/>
            </a:xfrm>
            <a:custGeom>
              <a:avLst/>
              <a:gdLst/>
              <a:ahLst/>
              <a:cxnLst/>
              <a:rect l="l" t="t" r="r" b="b"/>
              <a:pathLst>
                <a:path w="635635" h="96520">
                  <a:moveTo>
                    <a:pt x="97002" y="0"/>
                  </a:moveTo>
                  <a:lnTo>
                    <a:pt x="538109" y="0"/>
                  </a:lnTo>
                  <a:lnTo>
                    <a:pt x="635122" y="96311"/>
                  </a:lnTo>
                  <a:lnTo>
                    <a:pt x="0" y="96311"/>
                  </a:lnTo>
                  <a:lnTo>
                    <a:pt x="97002" y="0"/>
                  </a:lnTo>
                  <a:close/>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60" name="object 60"/>
            <p:cNvSpPr/>
            <p:nvPr/>
          </p:nvSpPr>
          <p:spPr>
            <a:xfrm>
              <a:off x="3502170" y="8596253"/>
              <a:ext cx="0" cy="345440"/>
            </a:xfrm>
            <a:custGeom>
              <a:avLst/>
              <a:gdLst/>
              <a:ahLst/>
              <a:cxnLst/>
              <a:rect l="l" t="t" r="r" b="b"/>
              <a:pathLst>
                <a:path h="345440">
                  <a:moveTo>
                    <a:pt x="0" y="0"/>
                  </a:moveTo>
                  <a:lnTo>
                    <a:pt x="0" y="344879"/>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61" name="object 61"/>
            <p:cNvSpPr/>
            <p:nvPr/>
          </p:nvSpPr>
          <p:spPr>
            <a:xfrm>
              <a:off x="3994658" y="8596253"/>
              <a:ext cx="0" cy="345440"/>
            </a:xfrm>
            <a:custGeom>
              <a:avLst/>
              <a:gdLst/>
              <a:ahLst/>
              <a:cxnLst/>
              <a:rect l="l" t="t" r="r" b="b"/>
              <a:pathLst>
                <a:path h="345440">
                  <a:moveTo>
                    <a:pt x="0" y="0"/>
                  </a:moveTo>
                  <a:lnTo>
                    <a:pt x="0" y="344879"/>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62" name="object 62"/>
            <p:cNvSpPr/>
            <p:nvPr/>
          </p:nvSpPr>
          <p:spPr>
            <a:xfrm>
              <a:off x="3864433" y="8818900"/>
              <a:ext cx="0" cy="19050"/>
            </a:xfrm>
            <a:custGeom>
              <a:avLst/>
              <a:gdLst/>
              <a:ahLst/>
              <a:cxnLst/>
              <a:rect l="l" t="t" r="r" b="b"/>
              <a:pathLst>
                <a:path h="19050">
                  <a:moveTo>
                    <a:pt x="0" y="0"/>
                  </a:moveTo>
                  <a:lnTo>
                    <a:pt x="0" y="18680"/>
                  </a:lnTo>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63" name="object 63"/>
            <p:cNvSpPr/>
            <p:nvPr/>
          </p:nvSpPr>
          <p:spPr>
            <a:xfrm>
              <a:off x="3830647" y="8715357"/>
              <a:ext cx="106045" cy="226060"/>
            </a:xfrm>
            <a:custGeom>
              <a:avLst/>
              <a:gdLst/>
              <a:ahLst/>
              <a:cxnLst/>
              <a:rect l="l" t="t" r="r" b="b"/>
              <a:pathLst>
                <a:path w="106045" h="226059">
                  <a:moveTo>
                    <a:pt x="0" y="225773"/>
                  </a:moveTo>
                  <a:lnTo>
                    <a:pt x="105525" y="225773"/>
                  </a:lnTo>
                  <a:lnTo>
                    <a:pt x="105525" y="0"/>
                  </a:lnTo>
                  <a:lnTo>
                    <a:pt x="0" y="0"/>
                  </a:lnTo>
                  <a:lnTo>
                    <a:pt x="0" y="225773"/>
                  </a:lnTo>
                  <a:close/>
                </a:path>
              </a:pathLst>
            </a:custGeom>
            <a:ln w="15706">
              <a:solidFill>
                <a:srgbClr val="101229"/>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64" name="object 64"/>
            <p:cNvSpPr/>
            <p:nvPr/>
          </p:nvSpPr>
          <p:spPr>
            <a:xfrm>
              <a:off x="1242921" y="1340894"/>
              <a:ext cx="45085" cy="46990"/>
            </a:xfrm>
            <a:custGeom>
              <a:avLst/>
              <a:gdLst/>
              <a:ahLst/>
              <a:cxnLst/>
              <a:rect l="l" t="t" r="r" b="b"/>
              <a:pathLst>
                <a:path w="45084" h="46990">
                  <a:moveTo>
                    <a:pt x="44584" y="25344"/>
                  </a:moveTo>
                  <a:lnTo>
                    <a:pt x="39246" y="19008"/>
                  </a:lnTo>
                  <a:lnTo>
                    <a:pt x="27912" y="8114"/>
                  </a:lnTo>
                  <a:lnTo>
                    <a:pt x="14469" y="0"/>
                  </a:lnTo>
                  <a:lnTo>
                    <a:pt x="2806" y="2004"/>
                  </a:lnTo>
                  <a:lnTo>
                    <a:pt x="0" y="7842"/>
                  </a:lnTo>
                  <a:lnTo>
                    <a:pt x="461" y="15767"/>
                  </a:lnTo>
                  <a:lnTo>
                    <a:pt x="26543" y="46442"/>
                  </a:lnTo>
                  <a:lnTo>
                    <a:pt x="29035" y="39752"/>
                  </a:lnTo>
                  <a:lnTo>
                    <a:pt x="34166" y="34087"/>
                  </a:lnTo>
                  <a:lnTo>
                    <a:pt x="39537" y="28202"/>
                  </a:lnTo>
                  <a:lnTo>
                    <a:pt x="44584" y="25344"/>
                  </a:lnTo>
                  <a:close/>
                </a:path>
              </a:pathLst>
            </a:custGeom>
            <a:ln w="15706">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65" name="object 65"/>
            <p:cNvPicPr/>
            <p:nvPr/>
          </p:nvPicPr>
          <p:blipFill>
            <a:blip r:embed="rId10" cstate="print"/>
            <a:stretch>
              <a:fillRect/>
            </a:stretch>
          </p:blipFill>
          <p:spPr>
            <a:xfrm>
              <a:off x="844744" y="1626021"/>
              <a:ext cx="109158" cy="168570"/>
            </a:xfrm>
            <a:prstGeom prst="rect">
              <a:avLst/>
            </a:prstGeom>
          </p:spPr>
        </p:pic>
        <p:sp>
          <p:nvSpPr>
            <p:cNvPr id="66" name="object 66"/>
            <p:cNvSpPr/>
            <p:nvPr/>
          </p:nvSpPr>
          <p:spPr>
            <a:xfrm>
              <a:off x="750085" y="1318493"/>
              <a:ext cx="628650" cy="473075"/>
            </a:xfrm>
            <a:custGeom>
              <a:avLst/>
              <a:gdLst/>
              <a:ahLst/>
              <a:cxnLst/>
              <a:rect l="l" t="t" r="r" b="b"/>
              <a:pathLst>
                <a:path w="628650" h="473075">
                  <a:moveTo>
                    <a:pt x="382933" y="348396"/>
                  </a:moveTo>
                  <a:lnTo>
                    <a:pt x="371708" y="472507"/>
                  </a:lnTo>
                  <a:lnTo>
                    <a:pt x="348767" y="472507"/>
                  </a:lnTo>
                  <a:lnTo>
                    <a:pt x="339374" y="323622"/>
                  </a:lnTo>
                </a:path>
                <a:path w="628650" h="473075">
                  <a:moveTo>
                    <a:pt x="579346" y="50677"/>
                  </a:moveTo>
                  <a:lnTo>
                    <a:pt x="589892" y="61827"/>
                  </a:lnTo>
                  <a:lnTo>
                    <a:pt x="610354" y="86268"/>
                  </a:lnTo>
                  <a:lnTo>
                    <a:pt x="627618" y="114141"/>
                  </a:lnTo>
                  <a:lnTo>
                    <a:pt x="628570" y="135586"/>
                  </a:lnTo>
                  <a:lnTo>
                    <a:pt x="610701" y="144219"/>
                  </a:lnTo>
                  <a:lnTo>
                    <a:pt x="587059" y="142858"/>
                  </a:lnTo>
                  <a:lnTo>
                    <a:pt x="566121" y="137656"/>
                  </a:lnTo>
                  <a:lnTo>
                    <a:pt x="556362" y="134769"/>
                  </a:lnTo>
                  <a:lnTo>
                    <a:pt x="555713" y="134926"/>
                  </a:lnTo>
                  <a:lnTo>
                    <a:pt x="555075" y="135209"/>
                  </a:lnTo>
                  <a:lnTo>
                    <a:pt x="554415" y="135533"/>
                  </a:lnTo>
                  <a:lnTo>
                    <a:pt x="532340" y="96559"/>
                  </a:lnTo>
                  <a:lnTo>
                    <a:pt x="540938" y="70936"/>
                  </a:lnTo>
                  <a:lnTo>
                    <a:pt x="562506" y="56397"/>
                  </a:lnTo>
                  <a:lnTo>
                    <a:pt x="579346" y="50677"/>
                  </a:lnTo>
                  <a:close/>
                </a:path>
                <a:path w="628650" h="473075">
                  <a:moveTo>
                    <a:pt x="6055" y="139135"/>
                  </a:moveTo>
                  <a:lnTo>
                    <a:pt x="23869" y="122193"/>
                  </a:lnTo>
                  <a:lnTo>
                    <a:pt x="56516" y="103516"/>
                  </a:lnTo>
                  <a:lnTo>
                    <a:pt x="101097" y="88424"/>
                  </a:lnTo>
                  <a:lnTo>
                    <a:pt x="154710" y="82237"/>
                  </a:lnTo>
                  <a:lnTo>
                    <a:pt x="179254" y="82299"/>
                  </a:lnTo>
                  <a:lnTo>
                    <a:pt x="216247" y="82565"/>
                  </a:lnTo>
                  <a:lnTo>
                    <a:pt x="278524" y="81209"/>
                  </a:lnTo>
                  <a:lnTo>
                    <a:pt x="341895" y="78234"/>
                  </a:lnTo>
                  <a:lnTo>
                    <a:pt x="382169" y="73640"/>
                  </a:lnTo>
                  <a:lnTo>
                    <a:pt x="436162" y="42674"/>
                  </a:lnTo>
                  <a:lnTo>
                    <a:pt x="463711" y="22187"/>
                  </a:lnTo>
                  <a:lnTo>
                    <a:pt x="483653" y="7380"/>
                  </a:lnTo>
                  <a:lnTo>
                    <a:pt x="501542" y="605"/>
                  </a:lnTo>
                  <a:lnTo>
                    <a:pt x="524302" y="0"/>
                  </a:lnTo>
                  <a:lnTo>
                    <a:pt x="547857" y="6000"/>
                  </a:lnTo>
                  <a:lnTo>
                    <a:pt x="568132" y="19045"/>
                  </a:lnTo>
                  <a:lnTo>
                    <a:pt x="577681" y="31521"/>
                  </a:lnTo>
                  <a:lnTo>
                    <a:pt x="580639" y="41531"/>
                  </a:lnTo>
                  <a:lnTo>
                    <a:pt x="580126" y="48188"/>
                  </a:lnTo>
                  <a:lnTo>
                    <a:pt x="579262" y="50604"/>
                  </a:lnTo>
                  <a:lnTo>
                    <a:pt x="562506" y="56397"/>
                  </a:lnTo>
                  <a:lnTo>
                    <a:pt x="540938" y="70936"/>
                  </a:lnTo>
                  <a:lnTo>
                    <a:pt x="532340" y="96559"/>
                  </a:lnTo>
                  <a:lnTo>
                    <a:pt x="554415" y="135533"/>
                  </a:lnTo>
                  <a:lnTo>
                    <a:pt x="542786" y="150192"/>
                  </a:lnTo>
                  <a:lnTo>
                    <a:pt x="529807" y="178261"/>
                  </a:lnTo>
                  <a:lnTo>
                    <a:pt x="513214" y="214162"/>
                  </a:lnTo>
                  <a:lnTo>
                    <a:pt x="490741" y="252315"/>
                  </a:lnTo>
                  <a:lnTo>
                    <a:pt x="451655" y="312164"/>
                  </a:lnTo>
                  <a:lnTo>
                    <a:pt x="430387" y="378908"/>
                  </a:lnTo>
                  <a:lnTo>
                    <a:pt x="427015" y="402309"/>
                  </a:lnTo>
                  <a:lnTo>
                    <a:pt x="423636" y="425708"/>
                  </a:lnTo>
                  <a:lnTo>
                    <a:pt x="420254" y="449107"/>
                  </a:lnTo>
                  <a:lnTo>
                    <a:pt x="416869" y="472507"/>
                  </a:lnTo>
                  <a:lnTo>
                    <a:pt x="393917" y="472507"/>
                  </a:lnTo>
                  <a:lnTo>
                    <a:pt x="379918" y="314523"/>
                  </a:lnTo>
                  <a:lnTo>
                    <a:pt x="297811" y="326646"/>
                  </a:lnTo>
                  <a:lnTo>
                    <a:pt x="223280" y="320546"/>
                  </a:lnTo>
                  <a:lnTo>
                    <a:pt x="169153" y="308144"/>
                  </a:lnTo>
                  <a:lnTo>
                    <a:pt x="148260" y="301361"/>
                  </a:lnTo>
                  <a:lnTo>
                    <a:pt x="143128" y="323308"/>
                  </a:lnTo>
                  <a:lnTo>
                    <a:pt x="130607" y="337620"/>
                  </a:lnTo>
                  <a:lnTo>
                    <a:pt x="100968" y="350596"/>
                  </a:lnTo>
                  <a:lnTo>
                    <a:pt x="44483" y="368531"/>
                  </a:lnTo>
                  <a:lnTo>
                    <a:pt x="41415" y="472507"/>
                  </a:lnTo>
                  <a:lnTo>
                    <a:pt x="19929" y="472507"/>
                  </a:lnTo>
                  <a:lnTo>
                    <a:pt x="10683" y="343873"/>
                  </a:lnTo>
                  <a:lnTo>
                    <a:pt x="20915" y="329805"/>
                  </a:lnTo>
                  <a:lnTo>
                    <a:pt x="26067" y="319012"/>
                  </a:lnTo>
                  <a:lnTo>
                    <a:pt x="27704" y="306001"/>
                  </a:lnTo>
                  <a:lnTo>
                    <a:pt x="27394" y="285277"/>
                  </a:lnTo>
                  <a:lnTo>
                    <a:pt x="23150" y="260724"/>
                  </a:lnTo>
                  <a:lnTo>
                    <a:pt x="16416" y="240313"/>
                  </a:lnTo>
                  <a:lnTo>
                    <a:pt x="13671" y="213827"/>
                  </a:lnTo>
                  <a:lnTo>
                    <a:pt x="21394" y="171051"/>
                  </a:lnTo>
                  <a:lnTo>
                    <a:pt x="12607" y="172706"/>
                  </a:lnTo>
                  <a:lnTo>
                    <a:pt x="3830" y="167403"/>
                  </a:lnTo>
                  <a:lnTo>
                    <a:pt x="0" y="155945"/>
                  </a:lnTo>
                  <a:lnTo>
                    <a:pt x="6055" y="139135"/>
                  </a:lnTo>
                  <a:close/>
                </a:path>
                <a:path w="628650" h="473075">
                  <a:moveTo>
                    <a:pt x="569556" y="74792"/>
                  </a:moveTo>
                  <a:lnTo>
                    <a:pt x="565734" y="74792"/>
                  </a:lnTo>
                  <a:lnTo>
                    <a:pt x="562645" y="78226"/>
                  </a:lnTo>
                  <a:lnTo>
                    <a:pt x="562666" y="82446"/>
                  </a:lnTo>
                  <a:lnTo>
                    <a:pt x="562676" y="86687"/>
                  </a:lnTo>
                  <a:lnTo>
                    <a:pt x="565797" y="90121"/>
                  </a:lnTo>
                  <a:lnTo>
                    <a:pt x="569619" y="90121"/>
                  </a:lnTo>
                  <a:lnTo>
                    <a:pt x="573472" y="90121"/>
                  </a:lnTo>
                  <a:lnTo>
                    <a:pt x="576519" y="86687"/>
                  </a:lnTo>
                  <a:lnTo>
                    <a:pt x="576508" y="82446"/>
                  </a:lnTo>
                  <a:lnTo>
                    <a:pt x="576488" y="78226"/>
                  </a:lnTo>
                  <a:lnTo>
                    <a:pt x="573388" y="74792"/>
                  </a:lnTo>
                  <a:lnTo>
                    <a:pt x="569556" y="74792"/>
                  </a:lnTo>
                  <a:close/>
                </a:path>
              </a:pathLst>
            </a:custGeom>
            <a:ln w="15706">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67" name="object 67"/>
            <p:cNvSpPr/>
            <p:nvPr/>
          </p:nvSpPr>
          <p:spPr>
            <a:xfrm>
              <a:off x="12961835" y="707739"/>
              <a:ext cx="623570" cy="473075"/>
            </a:xfrm>
            <a:custGeom>
              <a:avLst/>
              <a:gdLst/>
              <a:ahLst/>
              <a:cxnLst/>
              <a:rect l="l" t="t" r="r" b="b"/>
              <a:pathLst>
                <a:path w="623569" h="473075">
                  <a:moveTo>
                    <a:pt x="392448" y="148341"/>
                  </a:moveTo>
                  <a:lnTo>
                    <a:pt x="392448" y="0"/>
                  </a:lnTo>
                  <a:lnTo>
                    <a:pt x="484791" y="0"/>
                  </a:lnTo>
                  <a:lnTo>
                    <a:pt x="484791" y="174863"/>
                  </a:lnTo>
                </a:path>
                <a:path w="623569" h="473075">
                  <a:moveTo>
                    <a:pt x="530957" y="188015"/>
                  </a:moveTo>
                  <a:lnTo>
                    <a:pt x="530957" y="62437"/>
                  </a:lnTo>
                  <a:lnTo>
                    <a:pt x="600222" y="62437"/>
                  </a:lnTo>
                  <a:lnTo>
                    <a:pt x="600222" y="207616"/>
                  </a:lnTo>
                </a:path>
                <a:path w="623569" h="473075">
                  <a:moveTo>
                    <a:pt x="300106" y="122048"/>
                  </a:moveTo>
                  <a:lnTo>
                    <a:pt x="623310" y="214307"/>
                  </a:lnTo>
                  <a:lnTo>
                    <a:pt x="623310" y="473032"/>
                  </a:lnTo>
                  <a:lnTo>
                    <a:pt x="0" y="473032"/>
                  </a:lnTo>
                  <a:lnTo>
                    <a:pt x="0" y="122048"/>
                  </a:lnTo>
                  <a:lnTo>
                    <a:pt x="138508" y="191240"/>
                  </a:lnTo>
                  <a:lnTo>
                    <a:pt x="138508" y="122048"/>
                  </a:lnTo>
                  <a:lnTo>
                    <a:pt x="300106" y="191240"/>
                  </a:lnTo>
                  <a:lnTo>
                    <a:pt x="300106" y="122048"/>
                  </a:lnTo>
                  <a:close/>
                </a:path>
                <a:path w="623569" h="473075">
                  <a:moveTo>
                    <a:pt x="138508" y="397097"/>
                  </a:moveTo>
                  <a:lnTo>
                    <a:pt x="92342" y="397097"/>
                  </a:lnTo>
                  <a:lnTo>
                    <a:pt x="92342" y="321162"/>
                  </a:lnTo>
                  <a:lnTo>
                    <a:pt x="138508" y="321162"/>
                  </a:lnTo>
                  <a:lnTo>
                    <a:pt x="138508" y="397097"/>
                  </a:lnTo>
                  <a:close/>
                </a:path>
                <a:path w="623569" h="473075">
                  <a:moveTo>
                    <a:pt x="253939" y="397097"/>
                  </a:moveTo>
                  <a:lnTo>
                    <a:pt x="207773" y="397097"/>
                  </a:lnTo>
                  <a:lnTo>
                    <a:pt x="207773" y="321162"/>
                  </a:lnTo>
                  <a:lnTo>
                    <a:pt x="253939" y="321162"/>
                  </a:lnTo>
                  <a:lnTo>
                    <a:pt x="253939" y="397097"/>
                  </a:lnTo>
                  <a:close/>
                </a:path>
                <a:path w="623569" h="473075">
                  <a:moveTo>
                    <a:pt x="369360" y="397097"/>
                  </a:moveTo>
                  <a:lnTo>
                    <a:pt x="323194" y="397097"/>
                  </a:lnTo>
                  <a:lnTo>
                    <a:pt x="323194" y="321162"/>
                  </a:lnTo>
                  <a:lnTo>
                    <a:pt x="369360" y="321162"/>
                  </a:lnTo>
                  <a:lnTo>
                    <a:pt x="369360" y="397097"/>
                  </a:lnTo>
                  <a:close/>
                </a:path>
              </a:pathLst>
            </a:custGeom>
            <a:ln w="15706">
              <a:solidFill>
                <a:srgbClr val="314734"/>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68" name="object 68"/>
            <p:cNvSpPr/>
            <p:nvPr/>
          </p:nvSpPr>
          <p:spPr>
            <a:xfrm>
              <a:off x="1750654" y="4161308"/>
              <a:ext cx="0" cy="1174115"/>
            </a:xfrm>
            <a:custGeom>
              <a:avLst/>
              <a:gdLst/>
              <a:ahLst/>
              <a:cxnLst/>
              <a:rect l="l" t="t" r="r" b="b"/>
              <a:pathLst>
                <a:path h="1174114">
                  <a:moveTo>
                    <a:pt x="0" y="1173985"/>
                  </a:moveTo>
                  <a:lnTo>
                    <a:pt x="0" y="0"/>
                  </a:lnTo>
                </a:path>
              </a:pathLst>
            </a:custGeom>
            <a:ln w="20941">
              <a:solidFill>
                <a:srgbClr val="DEE3DC"/>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69" name="object 69"/>
            <p:cNvSpPr/>
            <p:nvPr/>
          </p:nvSpPr>
          <p:spPr>
            <a:xfrm>
              <a:off x="415008" y="5810194"/>
              <a:ext cx="2671445" cy="831215"/>
            </a:xfrm>
            <a:custGeom>
              <a:avLst/>
              <a:gdLst/>
              <a:ahLst/>
              <a:cxnLst/>
              <a:rect l="l" t="t" r="r" b="b"/>
              <a:pathLst>
                <a:path w="2671445" h="831215">
                  <a:moveTo>
                    <a:pt x="2641626" y="0"/>
                  </a:moveTo>
                  <a:lnTo>
                    <a:pt x="29674" y="0"/>
                  </a:lnTo>
                  <a:lnTo>
                    <a:pt x="18151" y="2341"/>
                  </a:lnTo>
                  <a:lnTo>
                    <a:pt x="8715" y="8717"/>
                  </a:lnTo>
                  <a:lnTo>
                    <a:pt x="2341" y="18155"/>
                  </a:lnTo>
                  <a:lnTo>
                    <a:pt x="0" y="29684"/>
                  </a:lnTo>
                  <a:lnTo>
                    <a:pt x="0" y="801389"/>
                  </a:lnTo>
                  <a:lnTo>
                    <a:pt x="2341" y="812914"/>
                  </a:lnTo>
                  <a:lnTo>
                    <a:pt x="8715" y="822353"/>
                  </a:lnTo>
                  <a:lnTo>
                    <a:pt x="18151" y="828731"/>
                  </a:lnTo>
                  <a:lnTo>
                    <a:pt x="29674" y="831074"/>
                  </a:lnTo>
                  <a:lnTo>
                    <a:pt x="2641626" y="831074"/>
                  </a:lnTo>
                  <a:lnTo>
                    <a:pt x="2653151" y="828731"/>
                  </a:lnTo>
                  <a:lnTo>
                    <a:pt x="2662590" y="822353"/>
                  </a:lnTo>
                  <a:lnTo>
                    <a:pt x="2668968" y="812914"/>
                  </a:lnTo>
                  <a:lnTo>
                    <a:pt x="2671311" y="801389"/>
                  </a:lnTo>
                  <a:lnTo>
                    <a:pt x="2671311" y="29684"/>
                  </a:lnTo>
                  <a:lnTo>
                    <a:pt x="2668968" y="18155"/>
                  </a:lnTo>
                  <a:lnTo>
                    <a:pt x="2662590" y="8717"/>
                  </a:lnTo>
                  <a:lnTo>
                    <a:pt x="2653151" y="2341"/>
                  </a:lnTo>
                  <a:lnTo>
                    <a:pt x="2641626" y="0"/>
                  </a:lnTo>
                  <a:close/>
                </a:path>
              </a:pathLst>
            </a:custGeom>
            <a:solidFill>
              <a:srgbClr val="799D7D"/>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70" name="object 70"/>
            <p:cNvSpPr/>
            <p:nvPr/>
          </p:nvSpPr>
          <p:spPr>
            <a:xfrm>
              <a:off x="415003" y="5306535"/>
              <a:ext cx="2671445" cy="386080"/>
            </a:xfrm>
            <a:custGeom>
              <a:avLst/>
              <a:gdLst/>
              <a:ahLst/>
              <a:cxnLst/>
              <a:rect l="l" t="t" r="r" b="b"/>
              <a:pathLst>
                <a:path w="2671445" h="386079">
                  <a:moveTo>
                    <a:pt x="2478385" y="0"/>
                  </a:moveTo>
                  <a:lnTo>
                    <a:pt x="192926" y="0"/>
                  </a:lnTo>
                  <a:lnTo>
                    <a:pt x="148827" y="5118"/>
                  </a:lnTo>
                  <a:lnTo>
                    <a:pt x="108273" y="19685"/>
                  </a:lnTo>
                  <a:lnTo>
                    <a:pt x="72444" y="42521"/>
                  </a:lnTo>
                  <a:lnTo>
                    <a:pt x="42521" y="72444"/>
                  </a:lnTo>
                  <a:lnTo>
                    <a:pt x="19685" y="108273"/>
                  </a:lnTo>
                  <a:lnTo>
                    <a:pt x="5118" y="148827"/>
                  </a:lnTo>
                  <a:lnTo>
                    <a:pt x="0" y="192926"/>
                  </a:lnTo>
                  <a:lnTo>
                    <a:pt x="5118" y="237024"/>
                  </a:lnTo>
                  <a:lnTo>
                    <a:pt x="19685" y="277578"/>
                  </a:lnTo>
                  <a:lnTo>
                    <a:pt x="42521" y="313407"/>
                  </a:lnTo>
                  <a:lnTo>
                    <a:pt x="72444" y="343330"/>
                  </a:lnTo>
                  <a:lnTo>
                    <a:pt x="108273" y="366166"/>
                  </a:lnTo>
                  <a:lnTo>
                    <a:pt x="148827" y="380733"/>
                  </a:lnTo>
                  <a:lnTo>
                    <a:pt x="192926" y="385852"/>
                  </a:lnTo>
                  <a:lnTo>
                    <a:pt x="2478385" y="385852"/>
                  </a:lnTo>
                  <a:lnTo>
                    <a:pt x="2522483" y="380733"/>
                  </a:lnTo>
                  <a:lnTo>
                    <a:pt x="2563037" y="366166"/>
                  </a:lnTo>
                  <a:lnTo>
                    <a:pt x="2598866" y="343330"/>
                  </a:lnTo>
                  <a:lnTo>
                    <a:pt x="2628789" y="313407"/>
                  </a:lnTo>
                  <a:lnTo>
                    <a:pt x="2651625" y="277578"/>
                  </a:lnTo>
                  <a:lnTo>
                    <a:pt x="2666193" y="237024"/>
                  </a:lnTo>
                  <a:lnTo>
                    <a:pt x="2671311" y="192926"/>
                  </a:lnTo>
                  <a:lnTo>
                    <a:pt x="2666193" y="148827"/>
                  </a:lnTo>
                  <a:lnTo>
                    <a:pt x="2651625" y="108273"/>
                  </a:lnTo>
                  <a:lnTo>
                    <a:pt x="2628789" y="72444"/>
                  </a:lnTo>
                  <a:lnTo>
                    <a:pt x="2598866" y="42521"/>
                  </a:lnTo>
                  <a:lnTo>
                    <a:pt x="2563037" y="19685"/>
                  </a:lnTo>
                  <a:lnTo>
                    <a:pt x="2522483" y="5118"/>
                  </a:lnTo>
                  <a:lnTo>
                    <a:pt x="2478385" y="0"/>
                  </a:lnTo>
                  <a:close/>
                </a:path>
              </a:pathLst>
            </a:custGeom>
            <a:solidFill>
              <a:srgbClr val="C3CFC0"/>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71" name="object 71"/>
          <p:cNvSpPr txBox="1"/>
          <p:nvPr/>
        </p:nvSpPr>
        <p:spPr>
          <a:xfrm>
            <a:off x="929522" y="6497095"/>
            <a:ext cx="2389711"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ACCESS</a:t>
            </a:r>
            <a:r>
              <a:rPr sz="1759" spc="49" baseline="0" dirty="0">
                <a:solidFill>
                  <a:srgbClr val="231F20"/>
                </a:solidFill>
                <a:latin typeface="DINOT-Medium"/>
                <a:cs typeface="DINOT-Medium"/>
              </a:rPr>
              <a:t> </a:t>
            </a:r>
            <a:r>
              <a:rPr sz="1759" baseline="0" dirty="0">
                <a:solidFill>
                  <a:srgbClr val="231F20"/>
                </a:solidFill>
                <a:latin typeface="DINOT-Medium"/>
                <a:cs typeface="DINOT-Medium"/>
              </a:rPr>
              <a:t>TO</a:t>
            </a:r>
            <a:r>
              <a:rPr sz="1759" spc="49" baseline="0" dirty="0">
                <a:solidFill>
                  <a:srgbClr val="231F20"/>
                </a:solidFill>
                <a:latin typeface="DINOT-Medium"/>
                <a:cs typeface="DINOT-Medium"/>
              </a:rPr>
              <a:t> </a:t>
            </a:r>
            <a:r>
              <a:rPr sz="1759" spc="-12" baseline="0" dirty="0">
                <a:solidFill>
                  <a:srgbClr val="231F20"/>
                </a:solidFill>
                <a:latin typeface="DINOT-Medium"/>
                <a:cs typeface="DINOT-Medium"/>
              </a:rPr>
              <a:t>SHEARERS</a:t>
            </a:r>
            <a:endParaRPr sz="1759" baseline="0">
              <a:solidFill>
                <a:sysClr val="windowText" lastClr="000000"/>
              </a:solidFill>
              <a:latin typeface="DINOT-Medium"/>
              <a:cs typeface="DINOT-Medium"/>
            </a:endParaRPr>
          </a:p>
        </p:txBody>
      </p:sp>
      <p:sp>
        <p:nvSpPr>
          <p:cNvPr id="72" name="object 72"/>
          <p:cNvSpPr txBox="1"/>
          <p:nvPr/>
        </p:nvSpPr>
        <p:spPr>
          <a:xfrm>
            <a:off x="960838" y="7103299"/>
            <a:ext cx="2274191" cy="824292"/>
          </a:xfrm>
          <a:prstGeom prst="rect">
            <a:avLst/>
          </a:prstGeom>
        </p:spPr>
        <p:txBody>
          <a:bodyPr vert="horz" wrap="square" lIns="0" tIns="14632" rIns="0" bIns="0" rtlCol="0">
            <a:spAutoFit/>
          </a:bodyPr>
          <a:lstStyle/>
          <a:p>
            <a:pPr marL="14632" marR="6161" indent="52369" algn="ctr" defTabSz="1108984" hangingPunct="1">
              <a:lnSpc>
                <a:spcPct val="102299"/>
              </a:lnSpc>
              <a:spcBef>
                <a:spcPts val="115"/>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 </a:t>
            </a:r>
            <a:r>
              <a:rPr sz="1759" b="1" baseline="0" dirty="0">
                <a:solidFill>
                  <a:srgbClr val="FFFFFF"/>
                </a:solidFill>
                <a:latin typeface="DINOT-Bold"/>
                <a:cs typeface="DINOT-Bold"/>
              </a:rPr>
              <a:t>Shearing</a:t>
            </a:r>
            <a:r>
              <a:rPr sz="1759" b="1" spc="146" baseline="0" dirty="0">
                <a:solidFill>
                  <a:srgbClr val="FFFFFF"/>
                </a:solidFill>
                <a:latin typeface="DINOT-Bold"/>
                <a:cs typeface="DINOT-Bold"/>
              </a:rPr>
              <a:t> </a:t>
            </a:r>
            <a:r>
              <a:rPr sz="1759" b="1" spc="-12" baseline="0" dirty="0">
                <a:solidFill>
                  <a:srgbClr val="FFFFFF"/>
                </a:solidFill>
                <a:latin typeface="DINOT-Bold"/>
                <a:cs typeface="DINOT-Bold"/>
              </a:rPr>
              <a:t>alternatives </a:t>
            </a:r>
            <a:r>
              <a:rPr sz="1759" b="1" baseline="0" dirty="0">
                <a:solidFill>
                  <a:srgbClr val="FFFFFF"/>
                </a:solidFill>
                <a:latin typeface="DINOT-Bold"/>
                <a:cs typeface="DINOT-Bold"/>
              </a:rPr>
              <a:t>and</a:t>
            </a:r>
            <a:r>
              <a:rPr sz="1759" b="1" spc="61" baseline="0" dirty="0">
                <a:solidFill>
                  <a:srgbClr val="FFFFFF"/>
                </a:solidFill>
                <a:latin typeface="DINOT-Bold"/>
                <a:cs typeface="DINOT-Bold"/>
              </a:rPr>
              <a:t> </a:t>
            </a:r>
            <a:r>
              <a:rPr sz="1759" b="1" spc="-12" baseline="0" dirty="0">
                <a:solidFill>
                  <a:srgbClr val="FFFFFF"/>
                </a:solidFill>
                <a:latin typeface="DINOT-Bold"/>
                <a:cs typeface="DINOT-Bold"/>
              </a:rPr>
              <a:t>training</a:t>
            </a:r>
            <a:endParaRPr sz="1759" baseline="0">
              <a:solidFill>
                <a:sysClr val="windowText" lastClr="000000"/>
              </a:solidFill>
              <a:latin typeface="DINOT-BoldItalic"/>
              <a:cs typeface="DINOT-BoldItalic"/>
            </a:endParaRPr>
          </a:p>
        </p:txBody>
      </p:sp>
      <p:grpSp>
        <p:nvGrpSpPr>
          <p:cNvPr id="73" name="object 73"/>
          <p:cNvGrpSpPr/>
          <p:nvPr/>
        </p:nvGrpSpPr>
        <p:grpSpPr>
          <a:xfrm>
            <a:off x="3078883" y="8247241"/>
            <a:ext cx="4320424" cy="1330783"/>
            <a:chOff x="2537947" y="6800156"/>
            <a:chExt cx="3562350" cy="1097280"/>
          </a:xfrm>
        </p:grpSpPr>
        <p:sp>
          <p:nvSpPr>
            <p:cNvPr id="74" name="object 74"/>
            <p:cNvSpPr/>
            <p:nvPr/>
          </p:nvSpPr>
          <p:spPr>
            <a:xfrm>
              <a:off x="2537947" y="7303810"/>
              <a:ext cx="3562350" cy="593725"/>
            </a:xfrm>
            <a:custGeom>
              <a:avLst/>
              <a:gdLst/>
              <a:ahLst/>
              <a:cxnLst/>
              <a:rect l="l" t="t" r="r" b="b"/>
              <a:pathLst>
                <a:path w="3562350" h="593725">
                  <a:moveTo>
                    <a:pt x="3532070" y="0"/>
                  </a:moveTo>
                  <a:lnTo>
                    <a:pt x="29684" y="0"/>
                  </a:lnTo>
                  <a:lnTo>
                    <a:pt x="18159" y="2342"/>
                  </a:lnTo>
                  <a:lnTo>
                    <a:pt x="8720" y="8720"/>
                  </a:lnTo>
                  <a:lnTo>
                    <a:pt x="2342" y="18159"/>
                  </a:lnTo>
                  <a:lnTo>
                    <a:pt x="0" y="29684"/>
                  </a:lnTo>
                  <a:lnTo>
                    <a:pt x="0" y="563940"/>
                  </a:lnTo>
                  <a:lnTo>
                    <a:pt x="2342" y="575465"/>
                  </a:lnTo>
                  <a:lnTo>
                    <a:pt x="8720" y="584904"/>
                  </a:lnTo>
                  <a:lnTo>
                    <a:pt x="18159" y="591283"/>
                  </a:lnTo>
                  <a:lnTo>
                    <a:pt x="29684" y="593625"/>
                  </a:lnTo>
                  <a:lnTo>
                    <a:pt x="3532070" y="593625"/>
                  </a:lnTo>
                  <a:lnTo>
                    <a:pt x="3543595" y="591283"/>
                  </a:lnTo>
                  <a:lnTo>
                    <a:pt x="3553034" y="584904"/>
                  </a:lnTo>
                  <a:lnTo>
                    <a:pt x="3559412" y="575465"/>
                  </a:lnTo>
                  <a:lnTo>
                    <a:pt x="3561755" y="563940"/>
                  </a:lnTo>
                  <a:lnTo>
                    <a:pt x="3561755" y="29684"/>
                  </a:lnTo>
                  <a:lnTo>
                    <a:pt x="3559412" y="18159"/>
                  </a:lnTo>
                  <a:lnTo>
                    <a:pt x="3553034" y="8720"/>
                  </a:lnTo>
                  <a:lnTo>
                    <a:pt x="3543595" y="2342"/>
                  </a:lnTo>
                  <a:lnTo>
                    <a:pt x="3532070" y="0"/>
                  </a:lnTo>
                  <a:close/>
                </a:path>
              </a:pathLst>
            </a:custGeom>
            <a:solidFill>
              <a:srgbClr val="799D7D"/>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75" name="object 75"/>
            <p:cNvSpPr/>
            <p:nvPr/>
          </p:nvSpPr>
          <p:spPr>
            <a:xfrm>
              <a:off x="2537958" y="6800156"/>
              <a:ext cx="3562350" cy="386080"/>
            </a:xfrm>
            <a:custGeom>
              <a:avLst/>
              <a:gdLst/>
              <a:ahLst/>
              <a:cxnLst/>
              <a:rect l="l" t="t" r="r" b="b"/>
              <a:pathLst>
                <a:path w="3562350" h="386079">
                  <a:moveTo>
                    <a:pt x="3368818" y="0"/>
                  </a:moveTo>
                  <a:lnTo>
                    <a:pt x="192926" y="0"/>
                  </a:lnTo>
                  <a:lnTo>
                    <a:pt x="148827" y="5118"/>
                  </a:lnTo>
                  <a:lnTo>
                    <a:pt x="108273" y="19685"/>
                  </a:lnTo>
                  <a:lnTo>
                    <a:pt x="72444" y="42521"/>
                  </a:lnTo>
                  <a:lnTo>
                    <a:pt x="42521" y="72444"/>
                  </a:lnTo>
                  <a:lnTo>
                    <a:pt x="19685" y="108273"/>
                  </a:lnTo>
                  <a:lnTo>
                    <a:pt x="5118" y="148827"/>
                  </a:lnTo>
                  <a:lnTo>
                    <a:pt x="0" y="192926"/>
                  </a:lnTo>
                  <a:lnTo>
                    <a:pt x="5118" y="237024"/>
                  </a:lnTo>
                  <a:lnTo>
                    <a:pt x="19685" y="277578"/>
                  </a:lnTo>
                  <a:lnTo>
                    <a:pt x="42521" y="313407"/>
                  </a:lnTo>
                  <a:lnTo>
                    <a:pt x="72444" y="343330"/>
                  </a:lnTo>
                  <a:lnTo>
                    <a:pt x="108273" y="366166"/>
                  </a:lnTo>
                  <a:lnTo>
                    <a:pt x="148827" y="380733"/>
                  </a:lnTo>
                  <a:lnTo>
                    <a:pt x="192926" y="385852"/>
                  </a:lnTo>
                  <a:lnTo>
                    <a:pt x="3368818" y="385852"/>
                  </a:lnTo>
                  <a:lnTo>
                    <a:pt x="3412917" y="380733"/>
                  </a:lnTo>
                  <a:lnTo>
                    <a:pt x="3453471" y="366166"/>
                  </a:lnTo>
                  <a:lnTo>
                    <a:pt x="3489300" y="343330"/>
                  </a:lnTo>
                  <a:lnTo>
                    <a:pt x="3519223" y="313407"/>
                  </a:lnTo>
                  <a:lnTo>
                    <a:pt x="3542059" y="277578"/>
                  </a:lnTo>
                  <a:lnTo>
                    <a:pt x="3556626" y="237024"/>
                  </a:lnTo>
                  <a:lnTo>
                    <a:pt x="3561744" y="192926"/>
                  </a:lnTo>
                  <a:lnTo>
                    <a:pt x="3556626" y="148827"/>
                  </a:lnTo>
                  <a:lnTo>
                    <a:pt x="3542059" y="108273"/>
                  </a:lnTo>
                  <a:lnTo>
                    <a:pt x="3519223" y="72444"/>
                  </a:lnTo>
                  <a:lnTo>
                    <a:pt x="3489300" y="42521"/>
                  </a:lnTo>
                  <a:lnTo>
                    <a:pt x="3453471" y="19685"/>
                  </a:lnTo>
                  <a:lnTo>
                    <a:pt x="3412917" y="5118"/>
                  </a:lnTo>
                  <a:lnTo>
                    <a:pt x="3368818" y="0"/>
                  </a:lnTo>
                  <a:close/>
                </a:path>
              </a:pathLst>
            </a:custGeom>
            <a:solidFill>
              <a:srgbClr val="C3CFC0"/>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76" name="object 76"/>
          <p:cNvSpPr txBox="1"/>
          <p:nvPr/>
        </p:nvSpPr>
        <p:spPr>
          <a:xfrm>
            <a:off x="3388486" y="8308566"/>
            <a:ext cx="3700471" cy="1142329"/>
          </a:xfrm>
          <a:prstGeom prst="rect">
            <a:avLst/>
          </a:prstGeom>
        </p:spPr>
        <p:txBody>
          <a:bodyPr vert="horz" wrap="square" lIns="0" tIns="20793" rIns="0" bIns="0" rtlCol="0">
            <a:spAutoFit/>
          </a:bodyPr>
          <a:lstStyle/>
          <a:p>
            <a:pPr algn="ctr" defTabSz="1108984" hangingPunct="1">
              <a:lnSpc>
                <a:spcPct val="100000"/>
              </a:lnSpc>
              <a:spcBef>
                <a:spcPts val="164"/>
              </a:spcBef>
              <a:tabLst/>
            </a:pPr>
            <a:r>
              <a:rPr sz="1759" baseline="0" dirty="0">
                <a:solidFill>
                  <a:srgbClr val="231F20"/>
                </a:solidFill>
                <a:latin typeface="DINOT-Medium"/>
                <a:cs typeface="DINOT-Medium"/>
              </a:rPr>
              <a:t>PRODUCTIVITY</a:t>
            </a:r>
            <a:r>
              <a:rPr sz="1759" spc="138" baseline="0" dirty="0">
                <a:solidFill>
                  <a:srgbClr val="231F20"/>
                </a:solidFill>
                <a:latin typeface="DINOT-Medium"/>
                <a:cs typeface="DINOT-Medium"/>
              </a:rPr>
              <a:t> </a:t>
            </a:r>
            <a:r>
              <a:rPr sz="1759" baseline="0" dirty="0">
                <a:solidFill>
                  <a:srgbClr val="231F20"/>
                </a:solidFill>
                <a:latin typeface="DINOT-Medium"/>
                <a:cs typeface="DINOT-Medium"/>
              </a:rPr>
              <a:t>AND</a:t>
            </a:r>
            <a:r>
              <a:rPr sz="1759" spc="138" baseline="0" dirty="0">
                <a:solidFill>
                  <a:srgbClr val="231F20"/>
                </a:solidFill>
                <a:latin typeface="DINOT-Medium"/>
                <a:cs typeface="DINOT-Medium"/>
              </a:rPr>
              <a:t> </a:t>
            </a:r>
            <a:r>
              <a:rPr sz="1759" spc="-12" baseline="0" dirty="0">
                <a:solidFill>
                  <a:srgbClr val="231F20"/>
                </a:solidFill>
                <a:latin typeface="DINOT-Medium"/>
                <a:cs typeface="DINOT-Medium"/>
              </a:rPr>
              <a:t>PROFITABILITY</a:t>
            </a:r>
            <a:endParaRPr sz="1759" baseline="0">
              <a:solidFill>
                <a:sysClr val="windowText" lastClr="000000"/>
              </a:solidFill>
              <a:latin typeface="DINOT-Medium"/>
              <a:cs typeface="DINOT-Medium"/>
            </a:endParaRPr>
          </a:p>
          <a:p>
            <a:pPr defTabSz="1108984" hangingPunct="1">
              <a:lnSpc>
                <a:spcPct val="100000"/>
              </a:lnSpc>
              <a:spcBef>
                <a:spcPts val="346"/>
              </a:spcBef>
              <a:tabLst/>
            </a:pPr>
            <a:endParaRPr sz="1759" baseline="0">
              <a:solidFill>
                <a:sysClr val="windowText" lastClr="000000"/>
              </a:solidFill>
              <a:latin typeface="DINOT-Medium"/>
              <a:cs typeface="DINOT-Medium"/>
            </a:endParaRPr>
          </a:p>
          <a:p>
            <a:pPr algn="ctr" defTabSz="1108984" hangingPunct="1">
              <a:lnSpc>
                <a:spcPct val="100000"/>
              </a:lnSpc>
              <a:spcBef>
                <a:spcPts val="0"/>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a:t>
            </a:r>
            <a:endParaRPr sz="1759" baseline="0">
              <a:solidFill>
                <a:sysClr val="windowText" lastClr="000000"/>
              </a:solidFill>
              <a:latin typeface="DINOT-BoldItalic"/>
              <a:cs typeface="DINOT-BoldItalic"/>
            </a:endParaRPr>
          </a:p>
          <a:p>
            <a:pPr marL="770" algn="ctr" defTabSz="1108984" hangingPunct="1">
              <a:lnSpc>
                <a:spcPct val="100000"/>
              </a:lnSpc>
              <a:spcBef>
                <a:spcPts val="49"/>
              </a:spcBef>
              <a:tabLst/>
            </a:pPr>
            <a:r>
              <a:rPr sz="1759" b="1" baseline="0" dirty="0">
                <a:solidFill>
                  <a:srgbClr val="FFFFFF"/>
                </a:solidFill>
                <a:latin typeface="DINOT-Bold"/>
                <a:cs typeface="DINOT-Bold"/>
              </a:rPr>
              <a:t>Higher</a:t>
            </a:r>
            <a:r>
              <a:rPr sz="1759" b="1" spc="109" baseline="0" dirty="0">
                <a:solidFill>
                  <a:srgbClr val="FFFFFF"/>
                </a:solidFill>
                <a:latin typeface="DINOT-Bold"/>
                <a:cs typeface="DINOT-Bold"/>
              </a:rPr>
              <a:t> </a:t>
            </a:r>
            <a:r>
              <a:rPr sz="1759" b="1" baseline="0" dirty="0">
                <a:solidFill>
                  <a:srgbClr val="FFFFFF"/>
                </a:solidFill>
                <a:latin typeface="DINOT-Bold"/>
                <a:cs typeface="DINOT-Bold"/>
              </a:rPr>
              <a:t>Merino</a:t>
            </a:r>
            <a:r>
              <a:rPr sz="1759" b="1" spc="109" baseline="0" dirty="0">
                <a:solidFill>
                  <a:srgbClr val="FFFFFF"/>
                </a:solidFill>
                <a:latin typeface="DINOT-Bold"/>
                <a:cs typeface="DINOT-Bold"/>
              </a:rPr>
              <a:t> </a:t>
            </a:r>
            <a:r>
              <a:rPr sz="1759" b="1" baseline="0" dirty="0">
                <a:solidFill>
                  <a:srgbClr val="FFFFFF"/>
                </a:solidFill>
                <a:latin typeface="DINOT-Bold"/>
                <a:cs typeface="DINOT-Bold"/>
              </a:rPr>
              <a:t>profitability</a:t>
            </a:r>
            <a:r>
              <a:rPr sz="1759" b="1" spc="115" baseline="0" dirty="0">
                <a:solidFill>
                  <a:srgbClr val="FFFFFF"/>
                </a:solidFill>
                <a:latin typeface="DINOT-Bold"/>
                <a:cs typeface="DINOT-Bold"/>
              </a:rPr>
              <a:t> </a:t>
            </a:r>
            <a:r>
              <a:rPr sz="1759" b="1" spc="-12" baseline="0" dirty="0">
                <a:solidFill>
                  <a:srgbClr val="FFFFFF"/>
                </a:solidFill>
                <a:latin typeface="DINOT-Bold"/>
                <a:cs typeface="DINOT-Bold"/>
              </a:rPr>
              <a:t>(MLP)</a:t>
            </a:r>
            <a:endParaRPr sz="1759" baseline="0">
              <a:solidFill>
                <a:sysClr val="windowText" lastClr="000000"/>
              </a:solidFill>
              <a:latin typeface="DINOT-BoldItalic"/>
              <a:cs typeface="DINOT-BoldItalic"/>
            </a:endParaRPr>
          </a:p>
        </p:txBody>
      </p:sp>
      <p:grpSp>
        <p:nvGrpSpPr>
          <p:cNvPr id="77" name="object 77"/>
          <p:cNvGrpSpPr/>
          <p:nvPr/>
        </p:nvGrpSpPr>
        <p:grpSpPr>
          <a:xfrm>
            <a:off x="3209059" y="845463"/>
            <a:ext cx="4499863" cy="1296127"/>
            <a:chOff x="2645282" y="697115"/>
            <a:chExt cx="3710304" cy="1068705"/>
          </a:xfrm>
        </p:grpSpPr>
        <p:sp>
          <p:nvSpPr>
            <p:cNvPr id="78" name="object 78"/>
            <p:cNvSpPr/>
            <p:nvPr/>
          </p:nvSpPr>
          <p:spPr>
            <a:xfrm>
              <a:off x="2645282" y="1172005"/>
              <a:ext cx="3710304" cy="593725"/>
            </a:xfrm>
            <a:custGeom>
              <a:avLst/>
              <a:gdLst/>
              <a:ahLst/>
              <a:cxnLst/>
              <a:rect l="l" t="t" r="r" b="b"/>
              <a:pathLst>
                <a:path w="3710304" h="593725">
                  <a:moveTo>
                    <a:pt x="3680474" y="0"/>
                  </a:moveTo>
                  <a:lnTo>
                    <a:pt x="29684" y="0"/>
                  </a:lnTo>
                  <a:lnTo>
                    <a:pt x="18159" y="2342"/>
                  </a:lnTo>
                  <a:lnTo>
                    <a:pt x="8720" y="8720"/>
                  </a:lnTo>
                  <a:lnTo>
                    <a:pt x="2342" y="18159"/>
                  </a:lnTo>
                  <a:lnTo>
                    <a:pt x="0" y="29684"/>
                  </a:lnTo>
                  <a:lnTo>
                    <a:pt x="0" y="563940"/>
                  </a:lnTo>
                  <a:lnTo>
                    <a:pt x="2342" y="575465"/>
                  </a:lnTo>
                  <a:lnTo>
                    <a:pt x="8720" y="584904"/>
                  </a:lnTo>
                  <a:lnTo>
                    <a:pt x="18159" y="591283"/>
                  </a:lnTo>
                  <a:lnTo>
                    <a:pt x="29684" y="593625"/>
                  </a:lnTo>
                  <a:lnTo>
                    <a:pt x="3680474" y="593625"/>
                  </a:lnTo>
                  <a:lnTo>
                    <a:pt x="3691999" y="591283"/>
                  </a:lnTo>
                  <a:lnTo>
                    <a:pt x="3701438" y="584904"/>
                  </a:lnTo>
                  <a:lnTo>
                    <a:pt x="3707816" y="575465"/>
                  </a:lnTo>
                  <a:lnTo>
                    <a:pt x="3710159" y="563940"/>
                  </a:lnTo>
                  <a:lnTo>
                    <a:pt x="3710159" y="29684"/>
                  </a:lnTo>
                  <a:lnTo>
                    <a:pt x="3707816" y="18159"/>
                  </a:lnTo>
                  <a:lnTo>
                    <a:pt x="3701438" y="8720"/>
                  </a:lnTo>
                  <a:lnTo>
                    <a:pt x="3691999" y="2342"/>
                  </a:lnTo>
                  <a:lnTo>
                    <a:pt x="3680474" y="0"/>
                  </a:lnTo>
                  <a:close/>
                </a:path>
              </a:pathLst>
            </a:custGeom>
            <a:solidFill>
              <a:srgbClr val="799D7D"/>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79" name="object 79"/>
            <p:cNvSpPr/>
            <p:nvPr/>
          </p:nvSpPr>
          <p:spPr>
            <a:xfrm>
              <a:off x="2645297" y="697115"/>
              <a:ext cx="3710304" cy="386080"/>
            </a:xfrm>
            <a:custGeom>
              <a:avLst/>
              <a:gdLst/>
              <a:ahLst/>
              <a:cxnLst/>
              <a:rect l="l" t="t" r="r" b="b"/>
              <a:pathLst>
                <a:path w="3710304" h="386080">
                  <a:moveTo>
                    <a:pt x="3517233" y="0"/>
                  </a:moveTo>
                  <a:lnTo>
                    <a:pt x="192936" y="0"/>
                  </a:lnTo>
                  <a:lnTo>
                    <a:pt x="148837" y="5118"/>
                  </a:lnTo>
                  <a:lnTo>
                    <a:pt x="108282" y="19685"/>
                  </a:lnTo>
                  <a:lnTo>
                    <a:pt x="72450" y="42521"/>
                  </a:lnTo>
                  <a:lnTo>
                    <a:pt x="42525" y="72444"/>
                  </a:lnTo>
                  <a:lnTo>
                    <a:pt x="19687" y="108273"/>
                  </a:lnTo>
                  <a:lnTo>
                    <a:pt x="5118" y="148827"/>
                  </a:lnTo>
                  <a:lnTo>
                    <a:pt x="0" y="192926"/>
                  </a:lnTo>
                  <a:lnTo>
                    <a:pt x="5118" y="237024"/>
                  </a:lnTo>
                  <a:lnTo>
                    <a:pt x="19687" y="277578"/>
                  </a:lnTo>
                  <a:lnTo>
                    <a:pt x="42525" y="313407"/>
                  </a:lnTo>
                  <a:lnTo>
                    <a:pt x="72450" y="343330"/>
                  </a:lnTo>
                  <a:lnTo>
                    <a:pt x="108282" y="366166"/>
                  </a:lnTo>
                  <a:lnTo>
                    <a:pt x="148837" y="380733"/>
                  </a:lnTo>
                  <a:lnTo>
                    <a:pt x="192936" y="385852"/>
                  </a:lnTo>
                  <a:lnTo>
                    <a:pt x="3517233" y="385852"/>
                  </a:lnTo>
                  <a:lnTo>
                    <a:pt x="3561331" y="380733"/>
                  </a:lnTo>
                  <a:lnTo>
                    <a:pt x="3601885" y="366166"/>
                  </a:lnTo>
                  <a:lnTo>
                    <a:pt x="3637714" y="343330"/>
                  </a:lnTo>
                  <a:lnTo>
                    <a:pt x="3667637" y="313407"/>
                  </a:lnTo>
                  <a:lnTo>
                    <a:pt x="3690473" y="277578"/>
                  </a:lnTo>
                  <a:lnTo>
                    <a:pt x="3705040" y="237024"/>
                  </a:lnTo>
                  <a:lnTo>
                    <a:pt x="3710159" y="192926"/>
                  </a:lnTo>
                  <a:lnTo>
                    <a:pt x="3705040" y="148827"/>
                  </a:lnTo>
                  <a:lnTo>
                    <a:pt x="3690473" y="108273"/>
                  </a:lnTo>
                  <a:lnTo>
                    <a:pt x="3667637" y="72444"/>
                  </a:lnTo>
                  <a:lnTo>
                    <a:pt x="3637714" y="42521"/>
                  </a:lnTo>
                  <a:lnTo>
                    <a:pt x="3601885" y="19685"/>
                  </a:lnTo>
                  <a:lnTo>
                    <a:pt x="3561331" y="5118"/>
                  </a:lnTo>
                  <a:lnTo>
                    <a:pt x="3517233" y="0"/>
                  </a:lnTo>
                  <a:close/>
                </a:path>
              </a:pathLst>
            </a:custGeom>
            <a:solidFill>
              <a:srgbClr val="C3CFC0"/>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80" name="object 80"/>
          <p:cNvSpPr txBox="1"/>
          <p:nvPr/>
        </p:nvSpPr>
        <p:spPr>
          <a:xfrm>
            <a:off x="3633954" y="925807"/>
            <a:ext cx="3650412"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ENVIRONMENTAL</a:t>
            </a:r>
            <a:r>
              <a:rPr sz="1759" spc="138" baseline="0" dirty="0">
                <a:solidFill>
                  <a:srgbClr val="231F20"/>
                </a:solidFill>
                <a:latin typeface="DINOT-Medium"/>
                <a:cs typeface="DINOT-Medium"/>
              </a:rPr>
              <a:t> </a:t>
            </a:r>
            <a:r>
              <a:rPr sz="1759" spc="-12" baseline="0" dirty="0">
                <a:solidFill>
                  <a:srgbClr val="231F20"/>
                </a:solidFill>
                <a:latin typeface="DINOT-Medium"/>
                <a:cs typeface="DINOT-Medium"/>
              </a:rPr>
              <a:t>SUSTAINABILITY</a:t>
            </a:r>
            <a:endParaRPr sz="1759" baseline="0">
              <a:solidFill>
                <a:sysClr val="windowText" lastClr="000000"/>
              </a:solidFill>
              <a:latin typeface="DINOT-Medium"/>
              <a:cs typeface="DINOT-Medium"/>
            </a:endParaRPr>
          </a:p>
        </p:txBody>
      </p:sp>
      <p:sp>
        <p:nvSpPr>
          <p:cNvPr id="81" name="object 81"/>
          <p:cNvSpPr txBox="1"/>
          <p:nvPr/>
        </p:nvSpPr>
        <p:spPr>
          <a:xfrm>
            <a:off x="3372226" y="1471894"/>
            <a:ext cx="4173330" cy="562426"/>
          </a:xfrm>
          <a:prstGeom prst="rect">
            <a:avLst/>
          </a:prstGeom>
        </p:spPr>
        <p:txBody>
          <a:bodyPr vert="horz" wrap="square" lIns="0" tIns="20793" rIns="0" bIns="0" rtlCol="0">
            <a:spAutoFit/>
          </a:bodyPr>
          <a:lstStyle/>
          <a:p>
            <a:pPr algn="ctr" defTabSz="1108984" hangingPunct="1">
              <a:lnSpc>
                <a:spcPct val="100000"/>
              </a:lnSpc>
              <a:spcBef>
                <a:spcPts val="164"/>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a:t>
            </a:r>
            <a:endParaRPr sz="1759" baseline="0">
              <a:solidFill>
                <a:sysClr val="windowText" lastClr="000000"/>
              </a:solidFill>
              <a:latin typeface="DINOT-BoldItalic"/>
              <a:cs typeface="DINOT-BoldItalic"/>
            </a:endParaRPr>
          </a:p>
          <a:p>
            <a:pPr algn="ctr" defTabSz="1108984" hangingPunct="1">
              <a:lnSpc>
                <a:spcPct val="100000"/>
              </a:lnSpc>
              <a:spcBef>
                <a:spcPts val="49"/>
              </a:spcBef>
              <a:tabLst/>
            </a:pPr>
            <a:r>
              <a:rPr sz="1759" b="1" baseline="0" dirty="0">
                <a:solidFill>
                  <a:srgbClr val="FFFFFF"/>
                </a:solidFill>
                <a:latin typeface="DINOT-Bold"/>
                <a:cs typeface="DINOT-Bold"/>
              </a:rPr>
              <a:t>Meaningful</a:t>
            </a:r>
            <a:r>
              <a:rPr sz="1759" b="1" spc="109" baseline="0" dirty="0">
                <a:solidFill>
                  <a:srgbClr val="FFFFFF"/>
                </a:solidFill>
                <a:latin typeface="DINOT-Bold"/>
                <a:cs typeface="DINOT-Bold"/>
              </a:rPr>
              <a:t> </a:t>
            </a:r>
            <a:r>
              <a:rPr sz="1759" b="1" baseline="0" dirty="0">
                <a:solidFill>
                  <a:srgbClr val="FFFFFF"/>
                </a:solidFill>
                <a:latin typeface="DINOT-Bold"/>
                <a:cs typeface="DINOT-Bold"/>
              </a:rPr>
              <a:t>measures</a:t>
            </a:r>
            <a:r>
              <a:rPr sz="1759" b="1" spc="109" baseline="0" dirty="0">
                <a:solidFill>
                  <a:srgbClr val="FFFFFF"/>
                </a:solidFill>
                <a:latin typeface="DINOT-Bold"/>
                <a:cs typeface="DINOT-Bold"/>
              </a:rPr>
              <a:t> </a:t>
            </a:r>
            <a:r>
              <a:rPr sz="1759" b="1" baseline="0" dirty="0">
                <a:solidFill>
                  <a:srgbClr val="FFFFFF"/>
                </a:solidFill>
                <a:latin typeface="DINOT-Bold"/>
                <a:cs typeface="DINOT-Bold"/>
              </a:rPr>
              <a:t>of</a:t>
            </a:r>
            <a:r>
              <a:rPr sz="1759" b="1" spc="109" baseline="0" dirty="0">
                <a:solidFill>
                  <a:srgbClr val="FFFFFF"/>
                </a:solidFill>
                <a:latin typeface="DINOT-Bold"/>
                <a:cs typeface="DINOT-Bold"/>
              </a:rPr>
              <a:t> </a:t>
            </a:r>
            <a:r>
              <a:rPr sz="1759" b="1" baseline="0" dirty="0">
                <a:solidFill>
                  <a:srgbClr val="FFFFFF"/>
                </a:solidFill>
                <a:latin typeface="DINOT-Bold"/>
                <a:cs typeface="DINOT-Bold"/>
              </a:rPr>
              <a:t>on-farm</a:t>
            </a:r>
            <a:r>
              <a:rPr sz="1759" b="1" spc="109" baseline="0" dirty="0">
                <a:solidFill>
                  <a:srgbClr val="FFFFFF"/>
                </a:solidFill>
                <a:latin typeface="DINOT-Bold"/>
                <a:cs typeface="DINOT-Bold"/>
              </a:rPr>
              <a:t> </a:t>
            </a:r>
            <a:r>
              <a:rPr sz="1759" b="1" spc="-12" baseline="0" dirty="0">
                <a:solidFill>
                  <a:srgbClr val="FFFFFF"/>
                </a:solidFill>
                <a:latin typeface="DINOT-Bold"/>
                <a:cs typeface="DINOT-Bold"/>
              </a:rPr>
              <a:t>trends</a:t>
            </a:r>
            <a:endParaRPr sz="1759" baseline="0">
              <a:solidFill>
                <a:sysClr val="windowText" lastClr="000000"/>
              </a:solidFill>
              <a:latin typeface="DINOT-BoldItalic"/>
              <a:cs typeface="DINOT-BoldItalic"/>
            </a:endParaRPr>
          </a:p>
        </p:txBody>
      </p:sp>
      <p:grpSp>
        <p:nvGrpSpPr>
          <p:cNvPr id="82" name="object 82"/>
          <p:cNvGrpSpPr/>
          <p:nvPr/>
        </p:nvGrpSpPr>
        <p:grpSpPr>
          <a:xfrm>
            <a:off x="2173014" y="2919868"/>
            <a:ext cx="3239933" cy="1330783"/>
            <a:chOff x="1791024" y="2407539"/>
            <a:chExt cx="2671445" cy="1097280"/>
          </a:xfrm>
        </p:grpSpPr>
        <p:sp>
          <p:nvSpPr>
            <p:cNvPr id="83" name="object 83"/>
            <p:cNvSpPr/>
            <p:nvPr/>
          </p:nvSpPr>
          <p:spPr>
            <a:xfrm>
              <a:off x="1791024" y="2911190"/>
              <a:ext cx="2671445" cy="593725"/>
            </a:xfrm>
            <a:custGeom>
              <a:avLst/>
              <a:gdLst/>
              <a:ahLst/>
              <a:cxnLst/>
              <a:rect l="l" t="t" r="r" b="b"/>
              <a:pathLst>
                <a:path w="2671445" h="593725">
                  <a:moveTo>
                    <a:pt x="2641626" y="0"/>
                  </a:moveTo>
                  <a:lnTo>
                    <a:pt x="29674" y="0"/>
                  </a:lnTo>
                  <a:lnTo>
                    <a:pt x="18151" y="2342"/>
                  </a:lnTo>
                  <a:lnTo>
                    <a:pt x="8715" y="8720"/>
                  </a:lnTo>
                  <a:lnTo>
                    <a:pt x="2341" y="18159"/>
                  </a:lnTo>
                  <a:lnTo>
                    <a:pt x="0" y="29684"/>
                  </a:lnTo>
                  <a:lnTo>
                    <a:pt x="0" y="563940"/>
                  </a:lnTo>
                  <a:lnTo>
                    <a:pt x="2341" y="575465"/>
                  </a:lnTo>
                  <a:lnTo>
                    <a:pt x="8715" y="584904"/>
                  </a:lnTo>
                  <a:lnTo>
                    <a:pt x="18151" y="591283"/>
                  </a:lnTo>
                  <a:lnTo>
                    <a:pt x="29674" y="593625"/>
                  </a:lnTo>
                  <a:lnTo>
                    <a:pt x="2641626" y="593625"/>
                  </a:lnTo>
                  <a:lnTo>
                    <a:pt x="2653151" y="591283"/>
                  </a:lnTo>
                  <a:lnTo>
                    <a:pt x="2662590" y="584904"/>
                  </a:lnTo>
                  <a:lnTo>
                    <a:pt x="2668968" y="575465"/>
                  </a:lnTo>
                  <a:lnTo>
                    <a:pt x="2671311" y="563940"/>
                  </a:lnTo>
                  <a:lnTo>
                    <a:pt x="2671311" y="29684"/>
                  </a:lnTo>
                  <a:lnTo>
                    <a:pt x="2668968" y="18159"/>
                  </a:lnTo>
                  <a:lnTo>
                    <a:pt x="2662590" y="8720"/>
                  </a:lnTo>
                  <a:lnTo>
                    <a:pt x="2653151" y="2342"/>
                  </a:lnTo>
                  <a:lnTo>
                    <a:pt x="2641626" y="0"/>
                  </a:lnTo>
                  <a:close/>
                </a:path>
              </a:pathLst>
            </a:custGeom>
            <a:solidFill>
              <a:srgbClr val="799D7D"/>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84" name="object 84"/>
            <p:cNvSpPr/>
            <p:nvPr/>
          </p:nvSpPr>
          <p:spPr>
            <a:xfrm>
              <a:off x="1791026" y="2407539"/>
              <a:ext cx="2671445" cy="386080"/>
            </a:xfrm>
            <a:custGeom>
              <a:avLst/>
              <a:gdLst/>
              <a:ahLst/>
              <a:cxnLst/>
              <a:rect l="l" t="t" r="r" b="b"/>
              <a:pathLst>
                <a:path w="2671445" h="386080">
                  <a:moveTo>
                    <a:pt x="2478385" y="0"/>
                  </a:moveTo>
                  <a:lnTo>
                    <a:pt x="192926" y="0"/>
                  </a:lnTo>
                  <a:lnTo>
                    <a:pt x="148827" y="5118"/>
                  </a:lnTo>
                  <a:lnTo>
                    <a:pt x="108273" y="19685"/>
                  </a:lnTo>
                  <a:lnTo>
                    <a:pt x="72444" y="42521"/>
                  </a:lnTo>
                  <a:lnTo>
                    <a:pt x="42521" y="72444"/>
                  </a:lnTo>
                  <a:lnTo>
                    <a:pt x="19685" y="108273"/>
                  </a:lnTo>
                  <a:lnTo>
                    <a:pt x="5118" y="148827"/>
                  </a:lnTo>
                  <a:lnTo>
                    <a:pt x="0" y="192926"/>
                  </a:lnTo>
                  <a:lnTo>
                    <a:pt x="5118" y="237024"/>
                  </a:lnTo>
                  <a:lnTo>
                    <a:pt x="19685" y="277578"/>
                  </a:lnTo>
                  <a:lnTo>
                    <a:pt x="42521" y="313407"/>
                  </a:lnTo>
                  <a:lnTo>
                    <a:pt x="72444" y="343330"/>
                  </a:lnTo>
                  <a:lnTo>
                    <a:pt x="108273" y="366166"/>
                  </a:lnTo>
                  <a:lnTo>
                    <a:pt x="148827" y="380733"/>
                  </a:lnTo>
                  <a:lnTo>
                    <a:pt x="192926" y="385852"/>
                  </a:lnTo>
                  <a:lnTo>
                    <a:pt x="2478385" y="385852"/>
                  </a:lnTo>
                  <a:lnTo>
                    <a:pt x="2522483" y="380733"/>
                  </a:lnTo>
                  <a:lnTo>
                    <a:pt x="2563037" y="366166"/>
                  </a:lnTo>
                  <a:lnTo>
                    <a:pt x="2598866" y="343330"/>
                  </a:lnTo>
                  <a:lnTo>
                    <a:pt x="2628789" y="313407"/>
                  </a:lnTo>
                  <a:lnTo>
                    <a:pt x="2651625" y="277578"/>
                  </a:lnTo>
                  <a:lnTo>
                    <a:pt x="2666193" y="237024"/>
                  </a:lnTo>
                  <a:lnTo>
                    <a:pt x="2671311" y="192926"/>
                  </a:lnTo>
                  <a:lnTo>
                    <a:pt x="2666193" y="148827"/>
                  </a:lnTo>
                  <a:lnTo>
                    <a:pt x="2651625" y="108273"/>
                  </a:lnTo>
                  <a:lnTo>
                    <a:pt x="2628789" y="72444"/>
                  </a:lnTo>
                  <a:lnTo>
                    <a:pt x="2598866" y="42521"/>
                  </a:lnTo>
                  <a:lnTo>
                    <a:pt x="2563037" y="19685"/>
                  </a:lnTo>
                  <a:lnTo>
                    <a:pt x="2522483" y="5118"/>
                  </a:lnTo>
                  <a:lnTo>
                    <a:pt x="2478385" y="0"/>
                  </a:lnTo>
                  <a:close/>
                </a:path>
              </a:pathLst>
            </a:custGeom>
            <a:solidFill>
              <a:srgbClr val="C3CFC0"/>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85" name="object 85"/>
          <p:cNvSpPr txBox="1"/>
          <p:nvPr/>
        </p:nvSpPr>
        <p:spPr>
          <a:xfrm>
            <a:off x="2411733" y="2981179"/>
            <a:ext cx="2762453"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FLYSTRIKE</a:t>
            </a:r>
            <a:r>
              <a:rPr sz="1759" spc="24" baseline="0" dirty="0">
                <a:solidFill>
                  <a:srgbClr val="231F20"/>
                </a:solidFill>
                <a:latin typeface="DINOT-Medium"/>
                <a:cs typeface="DINOT-Medium"/>
              </a:rPr>
              <a:t> </a:t>
            </a:r>
            <a:r>
              <a:rPr sz="1759" spc="-12" baseline="0" dirty="0">
                <a:solidFill>
                  <a:srgbClr val="231F20"/>
                </a:solidFill>
                <a:latin typeface="DINOT-Medium"/>
                <a:cs typeface="DINOT-Medium"/>
              </a:rPr>
              <a:t>MANAGEMENT</a:t>
            </a:r>
            <a:endParaRPr sz="1759" baseline="0">
              <a:solidFill>
                <a:sysClr val="windowText" lastClr="000000"/>
              </a:solidFill>
              <a:latin typeface="DINOT-Medium"/>
              <a:cs typeface="DINOT-Medium"/>
            </a:endParaRPr>
          </a:p>
        </p:txBody>
      </p:sp>
      <p:sp>
        <p:nvSpPr>
          <p:cNvPr id="86" name="object 86"/>
          <p:cNvSpPr txBox="1"/>
          <p:nvPr/>
        </p:nvSpPr>
        <p:spPr>
          <a:xfrm>
            <a:off x="2336757" y="3581210"/>
            <a:ext cx="2912628" cy="562426"/>
          </a:xfrm>
          <a:prstGeom prst="rect">
            <a:avLst/>
          </a:prstGeom>
        </p:spPr>
        <p:txBody>
          <a:bodyPr vert="horz" wrap="square" lIns="0" tIns="20793" rIns="0" bIns="0" rtlCol="0">
            <a:spAutoFit/>
          </a:bodyPr>
          <a:lstStyle/>
          <a:p>
            <a:pPr algn="ctr" defTabSz="1108984" hangingPunct="1">
              <a:lnSpc>
                <a:spcPct val="100000"/>
              </a:lnSpc>
              <a:spcBef>
                <a:spcPts val="164"/>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a:t>
            </a:r>
            <a:endParaRPr sz="1759" baseline="0">
              <a:solidFill>
                <a:sysClr val="windowText" lastClr="000000"/>
              </a:solidFill>
              <a:latin typeface="DINOT-BoldItalic"/>
              <a:cs typeface="DINOT-BoldItalic"/>
            </a:endParaRPr>
          </a:p>
          <a:p>
            <a:pPr algn="ctr" defTabSz="1108984" hangingPunct="1">
              <a:lnSpc>
                <a:spcPct val="100000"/>
              </a:lnSpc>
              <a:spcBef>
                <a:spcPts val="49"/>
              </a:spcBef>
              <a:tabLst/>
            </a:pPr>
            <a:r>
              <a:rPr sz="1759" b="1" baseline="0" dirty="0">
                <a:solidFill>
                  <a:srgbClr val="FFFFFF"/>
                </a:solidFill>
                <a:latin typeface="DINOT-Bold"/>
                <a:cs typeface="DINOT-Bold"/>
              </a:rPr>
              <a:t>Blowfly</a:t>
            </a:r>
            <a:r>
              <a:rPr sz="1759" b="1" spc="24" baseline="0" dirty="0">
                <a:solidFill>
                  <a:srgbClr val="FFFFFF"/>
                </a:solidFill>
                <a:latin typeface="DINOT-Bold"/>
                <a:cs typeface="DINOT-Bold"/>
              </a:rPr>
              <a:t> </a:t>
            </a:r>
            <a:r>
              <a:rPr sz="1759" b="1" baseline="0" dirty="0">
                <a:solidFill>
                  <a:srgbClr val="FFFFFF"/>
                </a:solidFill>
                <a:latin typeface="DINOT-Bold"/>
                <a:cs typeface="DINOT-Bold"/>
              </a:rPr>
              <a:t>resistance</a:t>
            </a:r>
            <a:r>
              <a:rPr sz="1759" b="1" spc="24" baseline="0" dirty="0">
                <a:solidFill>
                  <a:srgbClr val="FFFFFF"/>
                </a:solidFill>
                <a:latin typeface="DINOT-Bold"/>
                <a:cs typeface="DINOT-Bold"/>
              </a:rPr>
              <a:t> </a:t>
            </a:r>
            <a:r>
              <a:rPr sz="1759" b="1" spc="-12" baseline="0" dirty="0">
                <a:solidFill>
                  <a:srgbClr val="FFFFFF"/>
                </a:solidFill>
                <a:latin typeface="DINOT-Bold"/>
                <a:cs typeface="DINOT-Bold"/>
              </a:rPr>
              <a:t>research</a:t>
            </a:r>
            <a:endParaRPr sz="1759" baseline="0">
              <a:solidFill>
                <a:sysClr val="windowText" lastClr="000000"/>
              </a:solidFill>
              <a:latin typeface="DINOT-BoldItalic"/>
              <a:cs typeface="DINOT-BoldItalic"/>
            </a:endParaRPr>
          </a:p>
        </p:txBody>
      </p:sp>
      <p:grpSp>
        <p:nvGrpSpPr>
          <p:cNvPr id="87" name="object 87"/>
          <p:cNvGrpSpPr/>
          <p:nvPr/>
        </p:nvGrpSpPr>
        <p:grpSpPr>
          <a:xfrm>
            <a:off x="6089545" y="5318450"/>
            <a:ext cx="4320424" cy="1618811"/>
            <a:chOff x="5020350" y="4385259"/>
            <a:chExt cx="3562350" cy="1334770"/>
          </a:xfrm>
        </p:grpSpPr>
        <p:sp>
          <p:nvSpPr>
            <p:cNvPr id="88" name="object 88"/>
            <p:cNvSpPr/>
            <p:nvPr/>
          </p:nvSpPr>
          <p:spPr>
            <a:xfrm>
              <a:off x="5020350" y="4888908"/>
              <a:ext cx="3562350" cy="831215"/>
            </a:xfrm>
            <a:custGeom>
              <a:avLst/>
              <a:gdLst/>
              <a:ahLst/>
              <a:cxnLst/>
              <a:rect l="l" t="t" r="r" b="b"/>
              <a:pathLst>
                <a:path w="3562350" h="831214">
                  <a:moveTo>
                    <a:pt x="3532070" y="0"/>
                  </a:moveTo>
                  <a:lnTo>
                    <a:pt x="29684" y="0"/>
                  </a:lnTo>
                  <a:lnTo>
                    <a:pt x="18159" y="2342"/>
                  </a:lnTo>
                  <a:lnTo>
                    <a:pt x="8720" y="8720"/>
                  </a:lnTo>
                  <a:lnTo>
                    <a:pt x="2342" y="18159"/>
                  </a:lnTo>
                  <a:lnTo>
                    <a:pt x="0" y="29684"/>
                  </a:lnTo>
                  <a:lnTo>
                    <a:pt x="0" y="801389"/>
                  </a:lnTo>
                  <a:lnTo>
                    <a:pt x="2342" y="812914"/>
                  </a:lnTo>
                  <a:lnTo>
                    <a:pt x="8720" y="822353"/>
                  </a:lnTo>
                  <a:lnTo>
                    <a:pt x="18159" y="828731"/>
                  </a:lnTo>
                  <a:lnTo>
                    <a:pt x="29684" y="831074"/>
                  </a:lnTo>
                  <a:lnTo>
                    <a:pt x="3532070" y="831074"/>
                  </a:lnTo>
                  <a:lnTo>
                    <a:pt x="3543595" y="828731"/>
                  </a:lnTo>
                  <a:lnTo>
                    <a:pt x="3553034" y="822353"/>
                  </a:lnTo>
                  <a:lnTo>
                    <a:pt x="3559412" y="812914"/>
                  </a:lnTo>
                  <a:lnTo>
                    <a:pt x="3561755" y="801389"/>
                  </a:lnTo>
                  <a:lnTo>
                    <a:pt x="3561755" y="29684"/>
                  </a:lnTo>
                  <a:lnTo>
                    <a:pt x="3559412" y="18159"/>
                  </a:lnTo>
                  <a:lnTo>
                    <a:pt x="3553034" y="8720"/>
                  </a:lnTo>
                  <a:lnTo>
                    <a:pt x="3543595" y="2342"/>
                  </a:lnTo>
                  <a:lnTo>
                    <a:pt x="3532070" y="0"/>
                  </a:lnTo>
                  <a:close/>
                </a:path>
              </a:pathLst>
            </a:custGeom>
            <a:solidFill>
              <a:srgbClr val="799D7D"/>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89" name="object 89"/>
            <p:cNvSpPr/>
            <p:nvPr/>
          </p:nvSpPr>
          <p:spPr>
            <a:xfrm>
              <a:off x="5020379" y="4385259"/>
              <a:ext cx="3562350" cy="386080"/>
            </a:xfrm>
            <a:custGeom>
              <a:avLst/>
              <a:gdLst/>
              <a:ahLst/>
              <a:cxnLst/>
              <a:rect l="l" t="t" r="r" b="b"/>
              <a:pathLst>
                <a:path w="3562350" h="386079">
                  <a:moveTo>
                    <a:pt x="3368818" y="0"/>
                  </a:moveTo>
                  <a:lnTo>
                    <a:pt x="192926" y="0"/>
                  </a:lnTo>
                  <a:lnTo>
                    <a:pt x="148827" y="5118"/>
                  </a:lnTo>
                  <a:lnTo>
                    <a:pt x="108273" y="19685"/>
                  </a:lnTo>
                  <a:lnTo>
                    <a:pt x="72444" y="42521"/>
                  </a:lnTo>
                  <a:lnTo>
                    <a:pt x="42521" y="72444"/>
                  </a:lnTo>
                  <a:lnTo>
                    <a:pt x="19685" y="108273"/>
                  </a:lnTo>
                  <a:lnTo>
                    <a:pt x="5118" y="148827"/>
                  </a:lnTo>
                  <a:lnTo>
                    <a:pt x="0" y="192926"/>
                  </a:lnTo>
                  <a:lnTo>
                    <a:pt x="5118" y="237024"/>
                  </a:lnTo>
                  <a:lnTo>
                    <a:pt x="19685" y="277578"/>
                  </a:lnTo>
                  <a:lnTo>
                    <a:pt x="42521" y="313407"/>
                  </a:lnTo>
                  <a:lnTo>
                    <a:pt x="72444" y="343330"/>
                  </a:lnTo>
                  <a:lnTo>
                    <a:pt x="108273" y="366166"/>
                  </a:lnTo>
                  <a:lnTo>
                    <a:pt x="148827" y="380733"/>
                  </a:lnTo>
                  <a:lnTo>
                    <a:pt x="192926" y="385852"/>
                  </a:lnTo>
                  <a:lnTo>
                    <a:pt x="3368818" y="385852"/>
                  </a:lnTo>
                  <a:lnTo>
                    <a:pt x="3412917" y="380733"/>
                  </a:lnTo>
                  <a:lnTo>
                    <a:pt x="3453471" y="366166"/>
                  </a:lnTo>
                  <a:lnTo>
                    <a:pt x="3489300" y="343330"/>
                  </a:lnTo>
                  <a:lnTo>
                    <a:pt x="3519223" y="313407"/>
                  </a:lnTo>
                  <a:lnTo>
                    <a:pt x="3542059" y="277578"/>
                  </a:lnTo>
                  <a:lnTo>
                    <a:pt x="3556626" y="237024"/>
                  </a:lnTo>
                  <a:lnTo>
                    <a:pt x="3561744" y="192926"/>
                  </a:lnTo>
                  <a:lnTo>
                    <a:pt x="3556626" y="148827"/>
                  </a:lnTo>
                  <a:lnTo>
                    <a:pt x="3542059" y="108273"/>
                  </a:lnTo>
                  <a:lnTo>
                    <a:pt x="3519223" y="72444"/>
                  </a:lnTo>
                  <a:lnTo>
                    <a:pt x="3489300" y="42521"/>
                  </a:lnTo>
                  <a:lnTo>
                    <a:pt x="3453471" y="19685"/>
                  </a:lnTo>
                  <a:lnTo>
                    <a:pt x="3412917" y="5118"/>
                  </a:lnTo>
                  <a:lnTo>
                    <a:pt x="3368818" y="0"/>
                  </a:lnTo>
                  <a:close/>
                </a:path>
              </a:pathLst>
            </a:custGeom>
            <a:solidFill>
              <a:srgbClr val="C3CFC0"/>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90" name="object 90"/>
          <p:cNvSpPr txBox="1"/>
          <p:nvPr/>
        </p:nvSpPr>
        <p:spPr>
          <a:xfrm>
            <a:off x="6680555" y="5379771"/>
            <a:ext cx="3138276"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AUSTRALIA’S</a:t>
            </a:r>
            <a:r>
              <a:rPr sz="1759" spc="55" baseline="0" dirty="0">
                <a:solidFill>
                  <a:srgbClr val="231F20"/>
                </a:solidFill>
                <a:latin typeface="DINOT-Medium"/>
                <a:cs typeface="DINOT-Medium"/>
              </a:rPr>
              <a:t> </a:t>
            </a:r>
            <a:r>
              <a:rPr sz="1759" baseline="0" dirty="0">
                <a:solidFill>
                  <a:srgbClr val="231F20"/>
                </a:solidFill>
                <a:latin typeface="DINOT-Medium"/>
                <a:cs typeface="DINOT-Medium"/>
              </a:rPr>
              <a:t>CLIMATE</a:t>
            </a:r>
            <a:r>
              <a:rPr sz="1759" spc="55" baseline="0" dirty="0">
                <a:solidFill>
                  <a:srgbClr val="231F20"/>
                </a:solidFill>
                <a:latin typeface="DINOT-Medium"/>
                <a:cs typeface="DINOT-Medium"/>
              </a:rPr>
              <a:t> </a:t>
            </a:r>
            <a:r>
              <a:rPr sz="1759" spc="-12" baseline="0" dirty="0">
                <a:solidFill>
                  <a:srgbClr val="231F20"/>
                </a:solidFill>
                <a:latin typeface="DINOT-Medium"/>
                <a:cs typeface="DINOT-Medium"/>
              </a:rPr>
              <a:t>GOALS</a:t>
            </a:r>
            <a:endParaRPr sz="1759" baseline="0">
              <a:solidFill>
                <a:sysClr val="windowText" lastClr="000000"/>
              </a:solidFill>
              <a:latin typeface="DINOT-Medium"/>
              <a:cs typeface="DINOT-Medium"/>
            </a:endParaRPr>
          </a:p>
        </p:txBody>
      </p:sp>
      <p:sp>
        <p:nvSpPr>
          <p:cNvPr id="91" name="object 91"/>
          <p:cNvSpPr txBox="1"/>
          <p:nvPr/>
        </p:nvSpPr>
        <p:spPr>
          <a:xfrm>
            <a:off x="6327393" y="5979805"/>
            <a:ext cx="3791346" cy="825127"/>
          </a:xfrm>
          <a:prstGeom prst="rect">
            <a:avLst/>
          </a:prstGeom>
        </p:spPr>
        <p:txBody>
          <a:bodyPr vert="horz" wrap="square" lIns="0" tIns="20793" rIns="0" bIns="0" rtlCol="0">
            <a:spAutoFit/>
          </a:bodyPr>
          <a:lstStyle/>
          <a:p>
            <a:pPr marL="52369" algn="ctr" defTabSz="1108984" hangingPunct="1">
              <a:lnSpc>
                <a:spcPct val="100000"/>
              </a:lnSpc>
              <a:spcBef>
                <a:spcPts val="164"/>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a:t>
            </a:r>
            <a:endParaRPr sz="1759" baseline="0">
              <a:solidFill>
                <a:sysClr val="windowText" lastClr="000000"/>
              </a:solidFill>
              <a:latin typeface="DINOT-BoldItalic"/>
              <a:cs typeface="DINOT-BoldItalic"/>
            </a:endParaRPr>
          </a:p>
          <a:p>
            <a:pPr marL="15403" marR="6161" algn="ctr" defTabSz="1108984" hangingPunct="1">
              <a:lnSpc>
                <a:spcPct val="102299"/>
              </a:lnSpc>
              <a:spcBef>
                <a:spcPts val="0"/>
              </a:spcBef>
              <a:tabLst/>
            </a:pPr>
            <a:r>
              <a:rPr sz="1759" b="1" baseline="0" dirty="0">
                <a:solidFill>
                  <a:srgbClr val="FFFFFF"/>
                </a:solidFill>
                <a:latin typeface="DINOT-Bold"/>
                <a:cs typeface="DINOT-Bold"/>
              </a:rPr>
              <a:t>Reducing</a:t>
            </a:r>
            <a:r>
              <a:rPr sz="1759" b="1" spc="97" baseline="0" dirty="0">
                <a:solidFill>
                  <a:srgbClr val="FFFFFF"/>
                </a:solidFill>
                <a:latin typeface="DINOT-Bold"/>
                <a:cs typeface="DINOT-Bold"/>
              </a:rPr>
              <a:t> </a:t>
            </a:r>
            <a:r>
              <a:rPr sz="1759" b="1" baseline="0" dirty="0">
                <a:solidFill>
                  <a:srgbClr val="FFFFFF"/>
                </a:solidFill>
                <a:latin typeface="DINOT-Bold"/>
                <a:cs typeface="DINOT-Bold"/>
              </a:rPr>
              <a:t>greenhouse</a:t>
            </a:r>
            <a:r>
              <a:rPr sz="1759" b="1" spc="103" baseline="0" dirty="0">
                <a:solidFill>
                  <a:srgbClr val="FFFFFF"/>
                </a:solidFill>
                <a:latin typeface="DINOT-Bold"/>
                <a:cs typeface="DINOT-Bold"/>
              </a:rPr>
              <a:t> </a:t>
            </a:r>
            <a:r>
              <a:rPr sz="1759" b="1" baseline="0" dirty="0">
                <a:solidFill>
                  <a:srgbClr val="FFFFFF"/>
                </a:solidFill>
                <a:latin typeface="DINOT-Bold"/>
                <a:cs typeface="DINOT-Bold"/>
              </a:rPr>
              <a:t>gas</a:t>
            </a:r>
            <a:r>
              <a:rPr sz="1759" b="1" spc="103" baseline="0" dirty="0">
                <a:solidFill>
                  <a:srgbClr val="FFFFFF"/>
                </a:solidFill>
                <a:latin typeface="DINOT-Bold"/>
                <a:cs typeface="DINOT-Bold"/>
              </a:rPr>
              <a:t> </a:t>
            </a:r>
            <a:r>
              <a:rPr sz="1759" b="1" spc="-12" baseline="0" dirty="0">
                <a:solidFill>
                  <a:srgbClr val="FFFFFF"/>
                </a:solidFill>
                <a:latin typeface="DINOT-Bold"/>
                <a:cs typeface="DINOT-Bold"/>
              </a:rPr>
              <a:t>emissions </a:t>
            </a:r>
            <a:r>
              <a:rPr sz="1759" b="1" baseline="0" dirty="0">
                <a:solidFill>
                  <a:srgbClr val="FFFFFF"/>
                </a:solidFill>
                <a:latin typeface="DINOT-Bold"/>
                <a:cs typeface="DINOT-Bold"/>
              </a:rPr>
              <a:t>and</a:t>
            </a:r>
            <a:r>
              <a:rPr sz="1759" b="1" spc="121" baseline="0" dirty="0">
                <a:solidFill>
                  <a:srgbClr val="FFFFFF"/>
                </a:solidFill>
                <a:latin typeface="DINOT-Bold"/>
                <a:cs typeface="DINOT-Bold"/>
              </a:rPr>
              <a:t> </a:t>
            </a:r>
            <a:r>
              <a:rPr sz="1759" b="1" baseline="0" dirty="0">
                <a:solidFill>
                  <a:srgbClr val="FFFFFF"/>
                </a:solidFill>
                <a:latin typeface="DINOT-Bold"/>
                <a:cs typeface="DINOT-Bold"/>
              </a:rPr>
              <a:t>sequestering</a:t>
            </a:r>
            <a:r>
              <a:rPr sz="1759" b="1" spc="121" baseline="0" dirty="0">
                <a:solidFill>
                  <a:srgbClr val="FFFFFF"/>
                </a:solidFill>
                <a:latin typeface="DINOT-Bold"/>
                <a:cs typeface="DINOT-Bold"/>
              </a:rPr>
              <a:t> </a:t>
            </a:r>
            <a:r>
              <a:rPr sz="1759" b="1" spc="-12" baseline="0" dirty="0">
                <a:solidFill>
                  <a:srgbClr val="FFFFFF"/>
                </a:solidFill>
                <a:latin typeface="DINOT-Bold"/>
                <a:cs typeface="DINOT-Bold"/>
              </a:rPr>
              <a:t>carbon</a:t>
            </a:r>
            <a:endParaRPr sz="1759" baseline="0">
              <a:solidFill>
                <a:sysClr val="windowText" lastClr="000000"/>
              </a:solidFill>
              <a:latin typeface="DINOT-BoldItalic"/>
              <a:cs typeface="DINOT-BoldItalic"/>
            </a:endParaRPr>
          </a:p>
        </p:txBody>
      </p:sp>
      <p:grpSp>
        <p:nvGrpSpPr>
          <p:cNvPr id="92" name="object 92"/>
          <p:cNvGrpSpPr/>
          <p:nvPr/>
        </p:nvGrpSpPr>
        <p:grpSpPr>
          <a:xfrm>
            <a:off x="9643531" y="2147162"/>
            <a:ext cx="3782104" cy="1956898"/>
            <a:chOff x="7950742" y="1770414"/>
            <a:chExt cx="3118485" cy="1613535"/>
          </a:xfrm>
        </p:grpSpPr>
        <p:sp>
          <p:nvSpPr>
            <p:cNvPr id="93" name="object 93"/>
            <p:cNvSpPr/>
            <p:nvPr/>
          </p:nvSpPr>
          <p:spPr>
            <a:xfrm>
              <a:off x="9176248" y="1780892"/>
              <a:ext cx="1882775" cy="665480"/>
            </a:xfrm>
            <a:custGeom>
              <a:avLst/>
              <a:gdLst/>
              <a:ahLst/>
              <a:cxnLst/>
              <a:rect l="l" t="t" r="r" b="b"/>
              <a:pathLst>
                <a:path w="1882775" h="665480">
                  <a:moveTo>
                    <a:pt x="1882372" y="0"/>
                  </a:moveTo>
                  <a:lnTo>
                    <a:pt x="665058" y="0"/>
                  </a:lnTo>
                  <a:lnTo>
                    <a:pt x="0" y="665058"/>
                  </a:lnTo>
                </a:path>
              </a:pathLst>
            </a:custGeom>
            <a:ln w="20941">
              <a:solidFill>
                <a:srgbClr val="C4C6C0"/>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94" name="object 94"/>
            <p:cNvSpPr/>
            <p:nvPr/>
          </p:nvSpPr>
          <p:spPr>
            <a:xfrm>
              <a:off x="7950742" y="2790274"/>
              <a:ext cx="2671445" cy="593725"/>
            </a:xfrm>
            <a:custGeom>
              <a:avLst/>
              <a:gdLst/>
              <a:ahLst/>
              <a:cxnLst/>
              <a:rect l="l" t="t" r="r" b="b"/>
              <a:pathLst>
                <a:path w="2671445" h="593725">
                  <a:moveTo>
                    <a:pt x="2641636" y="0"/>
                  </a:moveTo>
                  <a:lnTo>
                    <a:pt x="29684" y="0"/>
                  </a:lnTo>
                  <a:lnTo>
                    <a:pt x="18159" y="2342"/>
                  </a:lnTo>
                  <a:lnTo>
                    <a:pt x="8720" y="8720"/>
                  </a:lnTo>
                  <a:lnTo>
                    <a:pt x="2342" y="18159"/>
                  </a:lnTo>
                  <a:lnTo>
                    <a:pt x="0" y="29684"/>
                  </a:lnTo>
                  <a:lnTo>
                    <a:pt x="0" y="563940"/>
                  </a:lnTo>
                  <a:lnTo>
                    <a:pt x="2342" y="575465"/>
                  </a:lnTo>
                  <a:lnTo>
                    <a:pt x="8720" y="584904"/>
                  </a:lnTo>
                  <a:lnTo>
                    <a:pt x="18159" y="591283"/>
                  </a:lnTo>
                  <a:lnTo>
                    <a:pt x="29684" y="593625"/>
                  </a:lnTo>
                  <a:lnTo>
                    <a:pt x="2641636" y="593625"/>
                  </a:lnTo>
                  <a:lnTo>
                    <a:pt x="2653161" y="591283"/>
                  </a:lnTo>
                  <a:lnTo>
                    <a:pt x="2662600" y="584904"/>
                  </a:lnTo>
                  <a:lnTo>
                    <a:pt x="2668979" y="575465"/>
                  </a:lnTo>
                  <a:lnTo>
                    <a:pt x="2671321" y="563940"/>
                  </a:lnTo>
                  <a:lnTo>
                    <a:pt x="2671321" y="29684"/>
                  </a:lnTo>
                  <a:lnTo>
                    <a:pt x="2668979" y="18159"/>
                  </a:lnTo>
                  <a:lnTo>
                    <a:pt x="2662600" y="8720"/>
                  </a:lnTo>
                  <a:lnTo>
                    <a:pt x="2653161" y="2342"/>
                  </a:lnTo>
                  <a:lnTo>
                    <a:pt x="2641636" y="0"/>
                  </a:lnTo>
                  <a:close/>
                </a:path>
              </a:pathLst>
            </a:custGeom>
            <a:solidFill>
              <a:srgbClr val="3A515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95" name="object 95"/>
            <p:cNvSpPr/>
            <p:nvPr/>
          </p:nvSpPr>
          <p:spPr>
            <a:xfrm>
              <a:off x="7950759" y="2315376"/>
              <a:ext cx="2671445" cy="386080"/>
            </a:xfrm>
            <a:custGeom>
              <a:avLst/>
              <a:gdLst/>
              <a:ahLst/>
              <a:cxnLst/>
              <a:rect l="l" t="t" r="r" b="b"/>
              <a:pathLst>
                <a:path w="2671445" h="386080">
                  <a:moveTo>
                    <a:pt x="2478385" y="0"/>
                  </a:moveTo>
                  <a:lnTo>
                    <a:pt x="192926" y="0"/>
                  </a:lnTo>
                  <a:lnTo>
                    <a:pt x="148827" y="5118"/>
                  </a:lnTo>
                  <a:lnTo>
                    <a:pt x="108273" y="19685"/>
                  </a:lnTo>
                  <a:lnTo>
                    <a:pt x="72444" y="42521"/>
                  </a:lnTo>
                  <a:lnTo>
                    <a:pt x="42521" y="72444"/>
                  </a:lnTo>
                  <a:lnTo>
                    <a:pt x="19685" y="108273"/>
                  </a:lnTo>
                  <a:lnTo>
                    <a:pt x="5118" y="148827"/>
                  </a:lnTo>
                  <a:lnTo>
                    <a:pt x="0" y="192926"/>
                  </a:lnTo>
                  <a:lnTo>
                    <a:pt x="5118" y="237024"/>
                  </a:lnTo>
                  <a:lnTo>
                    <a:pt x="19685" y="277578"/>
                  </a:lnTo>
                  <a:lnTo>
                    <a:pt x="42521" y="313407"/>
                  </a:lnTo>
                  <a:lnTo>
                    <a:pt x="72444" y="343330"/>
                  </a:lnTo>
                  <a:lnTo>
                    <a:pt x="108273" y="366166"/>
                  </a:lnTo>
                  <a:lnTo>
                    <a:pt x="148827" y="380733"/>
                  </a:lnTo>
                  <a:lnTo>
                    <a:pt x="192926" y="385852"/>
                  </a:lnTo>
                  <a:lnTo>
                    <a:pt x="2478385" y="385852"/>
                  </a:lnTo>
                  <a:lnTo>
                    <a:pt x="2522483" y="380733"/>
                  </a:lnTo>
                  <a:lnTo>
                    <a:pt x="2563037" y="366166"/>
                  </a:lnTo>
                  <a:lnTo>
                    <a:pt x="2598866" y="343330"/>
                  </a:lnTo>
                  <a:lnTo>
                    <a:pt x="2628789" y="313407"/>
                  </a:lnTo>
                  <a:lnTo>
                    <a:pt x="2651625" y="277578"/>
                  </a:lnTo>
                  <a:lnTo>
                    <a:pt x="2666193" y="237024"/>
                  </a:lnTo>
                  <a:lnTo>
                    <a:pt x="2671311" y="192926"/>
                  </a:lnTo>
                  <a:lnTo>
                    <a:pt x="2666193" y="148827"/>
                  </a:lnTo>
                  <a:lnTo>
                    <a:pt x="2651625" y="108273"/>
                  </a:lnTo>
                  <a:lnTo>
                    <a:pt x="2628789" y="72444"/>
                  </a:lnTo>
                  <a:lnTo>
                    <a:pt x="2598866" y="42521"/>
                  </a:lnTo>
                  <a:lnTo>
                    <a:pt x="2563037" y="19685"/>
                  </a:lnTo>
                  <a:lnTo>
                    <a:pt x="2522483" y="5118"/>
                  </a:lnTo>
                  <a:lnTo>
                    <a:pt x="2478385" y="0"/>
                  </a:lnTo>
                  <a:close/>
                </a:path>
              </a:pathLst>
            </a:custGeom>
            <a:solidFill>
              <a:srgbClr val="DEE3D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96" name="object 96"/>
          <p:cNvSpPr txBox="1"/>
          <p:nvPr/>
        </p:nvSpPr>
        <p:spPr>
          <a:xfrm>
            <a:off x="10434624" y="2888439"/>
            <a:ext cx="1658088"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spc="-12" baseline="0" dirty="0">
                <a:solidFill>
                  <a:srgbClr val="231F20"/>
                </a:solidFill>
                <a:latin typeface="DINOT-Medium"/>
                <a:cs typeface="DINOT-Medium"/>
              </a:rPr>
              <a:t>GOVERNMENTS</a:t>
            </a:r>
            <a:endParaRPr sz="1759" baseline="0">
              <a:solidFill>
                <a:sysClr val="windowText" lastClr="000000"/>
              </a:solidFill>
              <a:latin typeface="DINOT-Medium"/>
              <a:cs typeface="DINOT-Medium"/>
            </a:endParaRPr>
          </a:p>
        </p:txBody>
      </p:sp>
      <p:sp>
        <p:nvSpPr>
          <p:cNvPr id="97" name="object 97"/>
          <p:cNvSpPr txBox="1"/>
          <p:nvPr/>
        </p:nvSpPr>
        <p:spPr>
          <a:xfrm>
            <a:off x="9881680" y="3434527"/>
            <a:ext cx="2763993" cy="562426"/>
          </a:xfrm>
          <a:prstGeom prst="rect">
            <a:avLst/>
          </a:prstGeom>
        </p:spPr>
        <p:txBody>
          <a:bodyPr vert="horz" wrap="square" lIns="0" tIns="20793" rIns="0" bIns="0" rtlCol="0">
            <a:spAutoFit/>
          </a:bodyPr>
          <a:lstStyle/>
          <a:p>
            <a:pPr marL="55449" defTabSz="1108984" hangingPunct="1">
              <a:lnSpc>
                <a:spcPct val="100000"/>
              </a:lnSpc>
              <a:spcBef>
                <a:spcPts val="164"/>
              </a:spcBef>
              <a:tabLst/>
            </a:pPr>
            <a:r>
              <a:rPr sz="1759" baseline="0" dirty="0">
                <a:solidFill>
                  <a:srgbClr val="FFFFFF"/>
                </a:solidFill>
                <a:latin typeface="DINOT-BoldItalic"/>
                <a:cs typeface="DINOT-BoldItalic"/>
              </a:rPr>
              <a:t>Environmental</a:t>
            </a:r>
            <a:r>
              <a:rPr sz="1759" spc="164" baseline="0" dirty="0">
                <a:solidFill>
                  <a:srgbClr val="FFFFFF"/>
                </a:solidFill>
                <a:latin typeface="DINOT-BoldItalic"/>
                <a:cs typeface="DINOT-BoldItalic"/>
              </a:rPr>
              <a:t> </a:t>
            </a:r>
            <a:r>
              <a:rPr sz="1759" spc="-12" baseline="0" dirty="0">
                <a:solidFill>
                  <a:srgbClr val="FFFFFF"/>
                </a:solidFill>
                <a:latin typeface="DINOT-BoldItalic"/>
                <a:cs typeface="DINOT-BoldItalic"/>
              </a:rPr>
              <a:t>Legislation</a:t>
            </a:r>
            <a:endParaRPr sz="1759" baseline="0">
              <a:solidFill>
                <a:sysClr val="windowText" lastClr="000000"/>
              </a:solidFill>
              <a:latin typeface="DINOT-BoldItalic"/>
              <a:cs typeface="DINOT-BoldItalic"/>
            </a:endParaRPr>
          </a:p>
          <a:p>
            <a:pPr marL="15403" defTabSz="1108984" hangingPunct="1">
              <a:lnSpc>
                <a:spcPct val="100000"/>
              </a:lnSpc>
              <a:spcBef>
                <a:spcPts val="49"/>
              </a:spcBef>
              <a:tabLst/>
            </a:pPr>
            <a:r>
              <a:rPr sz="1759" b="1" baseline="0" dirty="0">
                <a:solidFill>
                  <a:srgbClr val="FFFFFF"/>
                </a:solidFill>
                <a:latin typeface="DINOT-Bold"/>
                <a:cs typeface="DINOT-Bold"/>
              </a:rPr>
              <a:t>Maximising</a:t>
            </a:r>
            <a:r>
              <a:rPr sz="1759" b="1" spc="103" baseline="0" dirty="0">
                <a:solidFill>
                  <a:srgbClr val="FFFFFF"/>
                </a:solidFill>
                <a:latin typeface="DINOT-Bold"/>
                <a:cs typeface="DINOT-Bold"/>
              </a:rPr>
              <a:t> </a:t>
            </a:r>
            <a:r>
              <a:rPr sz="1759" b="1" baseline="0" dirty="0">
                <a:solidFill>
                  <a:srgbClr val="FFFFFF"/>
                </a:solidFill>
                <a:latin typeface="DINOT-Bold"/>
                <a:cs typeface="DINOT-Bold"/>
              </a:rPr>
              <a:t>market</a:t>
            </a:r>
            <a:r>
              <a:rPr sz="1759" b="1" spc="103" baseline="0" dirty="0">
                <a:solidFill>
                  <a:srgbClr val="FFFFFF"/>
                </a:solidFill>
                <a:latin typeface="DINOT-Bold"/>
                <a:cs typeface="DINOT-Bold"/>
              </a:rPr>
              <a:t> </a:t>
            </a:r>
            <a:r>
              <a:rPr sz="1759" b="1" spc="-12" baseline="0" dirty="0">
                <a:solidFill>
                  <a:srgbClr val="FFFFFF"/>
                </a:solidFill>
                <a:latin typeface="DINOT-Bold"/>
                <a:cs typeface="DINOT-Bold"/>
              </a:rPr>
              <a:t>access</a:t>
            </a:r>
            <a:endParaRPr sz="1759" baseline="0">
              <a:solidFill>
                <a:sysClr val="windowText" lastClr="000000"/>
              </a:solidFill>
              <a:latin typeface="DINOT-BoldItalic"/>
              <a:cs typeface="DINOT-BoldItalic"/>
            </a:endParaRPr>
          </a:p>
        </p:txBody>
      </p:sp>
      <p:grpSp>
        <p:nvGrpSpPr>
          <p:cNvPr id="98" name="object 98"/>
          <p:cNvGrpSpPr/>
          <p:nvPr/>
        </p:nvGrpSpPr>
        <p:grpSpPr>
          <a:xfrm>
            <a:off x="1948103" y="1087579"/>
            <a:ext cx="19830825" cy="4762479"/>
            <a:chOff x="1605577" y="896749"/>
            <a:chExt cx="16351250" cy="3926840"/>
          </a:xfrm>
        </p:grpSpPr>
        <p:pic>
          <p:nvPicPr>
            <p:cNvPr id="99" name="object 99"/>
            <p:cNvPicPr/>
            <p:nvPr/>
          </p:nvPicPr>
          <p:blipFill>
            <a:blip r:embed="rId5" cstate="print"/>
            <a:stretch>
              <a:fillRect/>
            </a:stretch>
          </p:blipFill>
          <p:spPr>
            <a:xfrm>
              <a:off x="1631930" y="4042577"/>
              <a:ext cx="237448" cy="237458"/>
            </a:xfrm>
            <a:prstGeom prst="rect">
              <a:avLst/>
            </a:prstGeom>
          </p:spPr>
        </p:pic>
        <p:sp>
          <p:nvSpPr>
            <p:cNvPr id="100" name="object 100"/>
            <p:cNvSpPr/>
            <p:nvPr/>
          </p:nvSpPr>
          <p:spPr>
            <a:xfrm>
              <a:off x="1631930" y="4042577"/>
              <a:ext cx="237490" cy="237490"/>
            </a:xfrm>
            <a:custGeom>
              <a:avLst/>
              <a:gdLst/>
              <a:ahLst/>
              <a:cxnLst/>
              <a:rect l="l" t="t" r="r" b="b"/>
              <a:pathLst>
                <a:path w="237489" h="237489">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101" name="object 101"/>
            <p:cNvPicPr/>
            <p:nvPr/>
          </p:nvPicPr>
          <p:blipFill>
            <a:blip r:embed="rId11" cstate="print"/>
            <a:stretch>
              <a:fillRect/>
            </a:stretch>
          </p:blipFill>
          <p:spPr>
            <a:xfrm>
              <a:off x="3007958" y="4559314"/>
              <a:ext cx="237448" cy="237458"/>
            </a:xfrm>
            <a:prstGeom prst="rect">
              <a:avLst/>
            </a:prstGeom>
          </p:spPr>
        </p:pic>
        <p:sp>
          <p:nvSpPr>
            <p:cNvPr id="102" name="object 102"/>
            <p:cNvSpPr/>
            <p:nvPr/>
          </p:nvSpPr>
          <p:spPr>
            <a:xfrm>
              <a:off x="3007958" y="4559314"/>
              <a:ext cx="237490" cy="237490"/>
            </a:xfrm>
            <a:custGeom>
              <a:avLst/>
              <a:gdLst/>
              <a:ahLst/>
              <a:cxnLst/>
              <a:rect l="l" t="t" r="r" b="b"/>
              <a:pathLst>
                <a:path w="237489" h="237489">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103" name="object 103"/>
            <p:cNvPicPr/>
            <p:nvPr/>
          </p:nvPicPr>
          <p:blipFill>
            <a:blip r:embed="rId5" cstate="print"/>
            <a:stretch>
              <a:fillRect/>
            </a:stretch>
          </p:blipFill>
          <p:spPr>
            <a:xfrm>
              <a:off x="5576313" y="2857253"/>
              <a:ext cx="237448" cy="237458"/>
            </a:xfrm>
            <a:prstGeom prst="rect">
              <a:avLst/>
            </a:prstGeom>
          </p:spPr>
        </p:pic>
        <p:sp>
          <p:nvSpPr>
            <p:cNvPr id="104" name="object 104"/>
            <p:cNvSpPr/>
            <p:nvPr/>
          </p:nvSpPr>
          <p:spPr>
            <a:xfrm>
              <a:off x="5576313" y="2857253"/>
              <a:ext cx="237490" cy="237490"/>
            </a:xfrm>
            <a:custGeom>
              <a:avLst/>
              <a:gdLst/>
              <a:ahLst/>
              <a:cxnLst/>
              <a:rect l="l" t="t" r="r" b="b"/>
              <a:pathLst>
                <a:path w="237489" h="237489">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105" name="object 105"/>
            <p:cNvPicPr/>
            <p:nvPr/>
          </p:nvPicPr>
          <p:blipFill>
            <a:blip r:embed="rId12" cstate="print"/>
            <a:stretch>
              <a:fillRect/>
            </a:stretch>
          </p:blipFill>
          <p:spPr>
            <a:xfrm>
              <a:off x="10939896" y="1662162"/>
              <a:ext cx="237448" cy="237458"/>
            </a:xfrm>
            <a:prstGeom prst="rect">
              <a:avLst/>
            </a:prstGeom>
          </p:spPr>
        </p:pic>
        <p:sp>
          <p:nvSpPr>
            <p:cNvPr id="106" name="object 106"/>
            <p:cNvSpPr/>
            <p:nvPr/>
          </p:nvSpPr>
          <p:spPr>
            <a:xfrm>
              <a:off x="10939896" y="1662162"/>
              <a:ext cx="237490" cy="237490"/>
            </a:xfrm>
            <a:custGeom>
              <a:avLst/>
              <a:gdLst/>
              <a:ahLst/>
              <a:cxnLst/>
              <a:rect l="l" t="t" r="r" b="b"/>
              <a:pathLst>
                <a:path w="237490" h="237489">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314734"/>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07" name="object 107"/>
            <p:cNvSpPr/>
            <p:nvPr/>
          </p:nvSpPr>
          <p:spPr>
            <a:xfrm>
              <a:off x="14246372" y="896749"/>
              <a:ext cx="3710304" cy="386080"/>
            </a:xfrm>
            <a:custGeom>
              <a:avLst/>
              <a:gdLst/>
              <a:ahLst/>
              <a:cxnLst/>
              <a:rect l="l" t="t" r="r" b="b"/>
              <a:pathLst>
                <a:path w="3710305" h="386080">
                  <a:moveTo>
                    <a:pt x="3517233" y="0"/>
                  </a:moveTo>
                  <a:lnTo>
                    <a:pt x="192936" y="0"/>
                  </a:lnTo>
                  <a:lnTo>
                    <a:pt x="148837" y="5118"/>
                  </a:lnTo>
                  <a:lnTo>
                    <a:pt x="108282" y="19685"/>
                  </a:lnTo>
                  <a:lnTo>
                    <a:pt x="72450" y="42521"/>
                  </a:lnTo>
                  <a:lnTo>
                    <a:pt x="42525" y="72444"/>
                  </a:lnTo>
                  <a:lnTo>
                    <a:pt x="19687" y="108273"/>
                  </a:lnTo>
                  <a:lnTo>
                    <a:pt x="5118" y="148827"/>
                  </a:lnTo>
                  <a:lnTo>
                    <a:pt x="0" y="192926"/>
                  </a:lnTo>
                  <a:lnTo>
                    <a:pt x="5118" y="237024"/>
                  </a:lnTo>
                  <a:lnTo>
                    <a:pt x="19687" y="277578"/>
                  </a:lnTo>
                  <a:lnTo>
                    <a:pt x="42525" y="313407"/>
                  </a:lnTo>
                  <a:lnTo>
                    <a:pt x="72450" y="343330"/>
                  </a:lnTo>
                  <a:lnTo>
                    <a:pt x="108282" y="366166"/>
                  </a:lnTo>
                  <a:lnTo>
                    <a:pt x="148837" y="380733"/>
                  </a:lnTo>
                  <a:lnTo>
                    <a:pt x="192936" y="385852"/>
                  </a:lnTo>
                  <a:lnTo>
                    <a:pt x="3517233" y="385852"/>
                  </a:lnTo>
                  <a:lnTo>
                    <a:pt x="3561331" y="380733"/>
                  </a:lnTo>
                  <a:lnTo>
                    <a:pt x="3601885" y="366166"/>
                  </a:lnTo>
                  <a:lnTo>
                    <a:pt x="3637714" y="343330"/>
                  </a:lnTo>
                  <a:lnTo>
                    <a:pt x="3667637" y="313407"/>
                  </a:lnTo>
                  <a:lnTo>
                    <a:pt x="3690473" y="277578"/>
                  </a:lnTo>
                  <a:lnTo>
                    <a:pt x="3705040" y="237024"/>
                  </a:lnTo>
                  <a:lnTo>
                    <a:pt x="3710159" y="192926"/>
                  </a:lnTo>
                  <a:lnTo>
                    <a:pt x="3705040" y="148827"/>
                  </a:lnTo>
                  <a:lnTo>
                    <a:pt x="3690473" y="108273"/>
                  </a:lnTo>
                  <a:lnTo>
                    <a:pt x="3667637" y="72444"/>
                  </a:lnTo>
                  <a:lnTo>
                    <a:pt x="3637714" y="42521"/>
                  </a:lnTo>
                  <a:lnTo>
                    <a:pt x="3601885" y="19685"/>
                  </a:lnTo>
                  <a:lnTo>
                    <a:pt x="3561331" y="5118"/>
                  </a:lnTo>
                  <a:lnTo>
                    <a:pt x="3517233" y="0"/>
                  </a:lnTo>
                  <a:close/>
                </a:path>
              </a:pathLst>
            </a:custGeom>
            <a:solidFill>
              <a:srgbClr val="DEE3D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108" name="object 108"/>
          <p:cNvSpPr txBox="1"/>
          <p:nvPr/>
        </p:nvSpPr>
        <p:spPr>
          <a:xfrm>
            <a:off x="17694373" y="1167933"/>
            <a:ext cx="3668895"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EDUCATION</a:t>
            </a:r>
            <a:r>
              <a:rPr sz="1759" spc="36" baseline="0" dirty="0">
                <a:solidFill>
                  <a:srgbClr val="231F20"/>
                </a:solidFill>
                <a:latin typeface="DINOT-Medium"/>
                <a:cs typeface="DINOT-Medium"/>
              </a:rPr>
              <a:t> </a:t>
            </a:r>
            <a:r>
              <a:rPr sz="1759" baseline="0" dirty="0">
                <a:solidFill>
                  <a:srgbClr val="231F20"/>
                </a:solidFill>
                <a:latin typeface="DINOT-Medium"/>
                <a:cs typeface="DINOT-Medium"/>
              </a:rPr>
              <a:t>OF</a:t>
            </a:r>
            <a:r>
              <a:rPr sz="1759" spc="36" baseline="0" dirty="0">
                <a:solidFill>
                  <a:srgbClr val="231F20"/>
                </a:solidFill>
                <a:latin typeface="DINOT-Medium"/>
                <a:cs typeface="DINOT-Medium"/>
              </a:rPr>
              <a:t> </a:t>
            </a:r>
            <a:r>
              <a:rPr sz="1759" baseline="0" dirty="0">
                <a:solidFill>
                  <a:srgbClr val="231F20"/>
                </a:solidFill>
                <a:latin typeface="DINOT-Medium"/>
                <a:cs typeface="DINOT-Medium"/>
              </a:rPr>
              <a:t>THE</a:t>
            </a:r>
            <a:r>
              <a:rPr sz="1759" spc="42" baseline="0" dirty="0">
                <a:solidFill>
                  <a:srgbClr val="231F20"/>
                </a:solidFill>
                <a:latin typeface="DINOT-Medium"/>
                <a:cs typeface="DINOT-Medium"/>
              </a:rPr>
              <a:t> </a:t>
            </a:r>
            <a:r>
              <a:rPr sz="1759" baseline="0" dirty="0">
                <a:solidFill>
                  <a:srgbClr val="231F20"/>
                </a:solidFill>
                <a:latin typeface="DINOT-Medium"/>
                <a:cs typeface="DINOT-Medium"/>
              </a:rPr>
              <a:t>SUPPLY</a:t>
            </a:r>
            <a:r>
              <a:rPr sz="1759" spc="36" baseline="0" dirty="0">
                <a:solidFill>
                  <a:srgbClr val="231F20"/>
                </a:solidFill>
                <a:latin typeface="DINOT-Medium"/>
                <a:cs typeface="DINOT-Medium"/>
              </a:rPr>
              <a:t> </a:t>
            </a:r>
            <a:r>
              <a:rPr sz="1759" spc="-12" baseline="0" dirty="0">
                <a:solidFill>
                  <a:srgbClr val="231F20"/>
                </a:solidFill>
                <a:latin typeface="DINOT-Medium"/>
                <a:cs typeface="DINOT-Medium"/>
              </a:rPr>
              <a:t>CHAIN</a:t>
            </a:r>
            <a:endParaRPr sz="1759" baseline="0">
              <a:solidFill>
                <a:sysClr val="windowText" lastClr="000000"/>
              </a:solidFill>
              <a:latin typeface="DINOT-Medium"/>
              <a:cs typeface="DINOT-Medium"/>
            </a:endParaRPr>
          </a:p>
        </p:txBody>
      </p:sp>
      <p:grpSp>
        <p:nvGrpSpPr>
          <p:cNvPr id="109" name="object 109"/>
          <p:cNvGrpSpPr/>
          <p:nvPr/>
        </p:nvGrpSpPr>
        <p:grpSpPr>
          <a:xfrm>
            <a:off x="12884022" y="2476165"/>
            <a:ext cx="4499863" cy="4928056"/>
            <a:chOff x="10622648" y="2041689"/>
            <a:chExt cx="3710304" cy="4063365"/>
          </a:xfrm>
        </p:grpSpPr>
        <p:pic>
          <p:nvPicPr>
            <p:cNvPr id="110" name="object 110"/>
            <p:cNvPicPr/>
            <p:nvPr/>
          </p:nvPicPr>
          <p:blipFill>
            <a:blip r:embed="rId12" cstate="print"/>
            <a:stretch>
              <a:fillRect/>
            </a:stretch>
          </p:blipFill>
          <p:spPr>
            <a:xfrm>
              <a:off x="11205629" y="2538945"/>
              <a:ext cx="237448" cy="237458"/>
            </a:xfrm>
            <a:prstGeom prst="rect">
              <a:avLst/>
            </a:prstGeom>
          </p:spPr>
        </p:pic>
        <p:sp>
          <p:nvSpPr>
            <p:cNvPr id="111" name="object 111"/>
            <p:cNvSpPr/>
            <p:nvPr/>
          </p:nvSpPr>
          <p:spPr>
            <a:xfrm>
              <a:off x="11205629" y="2538945"/>
              <a:ext cx="237490" cy="237490"/>
            </a:xfrm>
            <a:custGeom>
              <a:avLst/>
              <a:gdLst/>
              <a:ahLst/>
              <a:cxnLst/>
              <a:rect l="l" t="t" r="r" b="b"/>
              <a:pathLst>
                <a:path w="237490" h="237489">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314734"/>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112" name="object 112"/>
            <p:cNvPicPr/>
            <p:nvPr/>
          </p:nvPicPr>
          <p:blipFill>
            <a:blip r:embed="rId13" cstate="print"/>
            <a:stretch>
              <a:fillRect/>
            </a:stretch>
          </p:blipFill>
          <p:spPr>
            <a:xfrm>
              <a:off x="11110449" y="2068041"/>
              <a:ext cx="237448" cy="237458"/>
            </a:xfrm>
            <a:prstGeom prst="rect">
              <a:avLst/>
            </a:prstGeom>
          </p:spPr>
        </p:pic>
        <p:sp>
          <p:nvSpPr>
            <p:cNvPr id="113" name="object 113"/>
            <p:cNvSpPr/>
            <p:nvPr/>
          </p:nvSpPr>
          <p:spPr>
            <a:xfrm>
              <a:off x="11110449" y="2068041"/>
              <a:ext cx="237490" cy="237490"/>
            </a:xfrm>
            <a:custGeom>
              <a:avLst/>
              <a:gdLst/>
              <a:ahLst/>
              <a:cxnLst/>
              <a:rect l="l" t="t" r="r" b="b"/>
              <a:pathLst>
                <a:path w="237490" h="237489">
                  <a:moveTo>
                    <a:pt x="237448" y="118729"/>
                  </a:moveTo>
                  <a:lnTo>
                    <a:pt x="228117" y="164942"/>
                  </a:lnTo>
                  <a:lnTo>
                    <a:pt x="202671" y="202682"/>
                  </a:lnTo>
                  <a:lnTo>
                    <a:pt x="164932"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2" y="9330"/>
                  </a:lnTo>
                  <a:lnTo>
                    <a:pt x="202671" y="34776"/>
                  </a:lnTo>
                  <a:lnTo>
                    <a:pt x="228117" y="72516"/>
                  </a:lnTo>
                  <a:lnTo>
                    <a:pt x="237448" y="118729"/>
                  </a:lnTo>
                  <a:close/>
                </a:path>
              </a:pathLst>
            </a:custGeom>
            <a:ln w="52354">
              <a:solidFill>
                <a:srgbClr val="314734"/>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14" name="object 114"/>
            <p:cNvSpPr/>
            <p:nvPr/>
          </p:nvSpPr>
          <p:spPr>
            <a:xfrm>
              <a:off x="10622656" y="5273736"/>
              <a:ext cx="3710304" cy="831215"/>
            </a:xfrm>
            <a:custGeom>
              <a:avLst/>
              <a:gdLst/>
              <a:ahLst/>
              <a:cxnLst/>
              <a:rect l="l" t="t" r="r" b="b"/>
              <a:pathLst>
                <a:path w="3710305" h="831214">
                  <a:moveTo>
                    <a:pt x="3680474" y="0"/>
                  </a:moveTo>
                  <a:lnTo>
                    <a:pt x="29684" y="0"/>
                  </a:lnTo>
                  <a:lnTo>
                    <a:pt x="18155" y="2342"/>
                  </a:lnTo>
                  <a:lnTo>
                    <a:pt x="8717" y="8720"/>
                  </a:lnTo>
                  <a:lnTo>
                    <a:pt x="2341" y="18159"/>
                  </a:lnTo>
                  <a:lnTo>
                    <a:pt x="0" y="29684"/>
                  </a:lnTo>
                  <a:lnTo>
                    <a:pt x="0" y="801389"/>
                  </a:lnTo>
                  <a:lnTo>
                    <a:pt x="2341" y="812914"/>
                  </a:lnTo>
                  <a:lnTo>
                    <a:pt x="8717" y="822353"/>
                  </a:lnTo>
                  <a:lnTo>
                    <a:pt x="18155" y="828731"/>
                  </a:lnTo>
                  <a:lnTo>
                    <a:pt x="29684" y="831074"/>
                  </a:lnTo>
                  <a:lnTo>
                    <a:pt x="3680474" y="831074"/>
                  </a:lnTo>
                  <a:lnTo>
                    <a:pt x="3691999" y="828731"/>
                  </a:lnTo>
                  <a:lnTo>
                    <a:pt x="3701438" y="822353"/>
                  </a:lnTo>
                  <a:lnTo>
                    <a:pt x="3707816" y="812914"/>
                  </a:lnTo>
                  <a:lnTo>
                    <a:pt x="3710159" y="801389"/>
                  </a:lnTo>
                  <a:lnTo>
                    <a:pt x="3710159" y="29684"/>
                  </a:lnTo>
                  <a:lnTo>
                    <a:pt x="3707816" y="18159"/>
                  </a:lnTo>
                  <a:lnTo>
                    <a:pt x="3701438" y="8720"/>
                  </a:lnTo>
                  <a:lnTo>
                    <a:pt x="3691999" y="2342"/>
                  </a:lnTo>
                  <a:lnTo>
                    <a:pt x="3680474" y="0"/>
                  </a:lnTo>
                  <a:close/>
                </a:path>
              </a:pathLst>
            </a:custGeom>
            <a:solidFill>
              <a:srgbClr val="3A515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15" name="object 115"/>
            <p:cNvSpPr/>
            <p:nvPr/>
          </p:nvSpPr>
          <p:spPr>
            <a:xfrm>
              <a:off x="10622648" y="4798837"/>
              <a:ext cx="3710304" cy="386080"/>
            </a:xfrm>
            <a:custGeom>
              <a:avLst/>
              <a:gdLst/>
              <a:ahLst/>
              <a:cxnLst/>
              <a:rect l="l" t="t" r="r" b="b"/>
              <a:pathLst>
                <a:path w="3710305" h="386079">
                  <a:moveTo>
                    <a:pt x="3517233" y="0"/>
                  </a:moveTo>
                  <a:lnTo>
                    <a:pt x="192936" y="0"/>
                  </a:lnTo>
                  <a:lnTo>
                    <a:pt x="148837" y="5118"/>
                  </a:lnTo>
                  <a:lnTo>
                    <a:pt x="108282" y="19685"/>
                  </a:lnTo>
                  <a:lnTo>
                    <a:pt x="72450" y="42521"/>
                  </a:lnTo>
                  <a:lnTo>
                    <a:pt x="42525" y="72444"/>
                  </a:lnTo>
                  <a:lnTo>
                    <a:pt x="19687" y="108273"/>
                  </a:lnTo>
                  <a:lnTo>
                    <a:pt x="5118" y="148827"/>
                  </a:lnTo>
                  <a:lnTo>
                    <a:pt x="0" y="192926"/>
                  </a:lnTo>
                  <a:lnTo>
                    <a:pt x="5118" y="237024"/>
                  </a:lnTo>
                  <a:lnTo>
                    <a:pt x="19687" y="277578"/>
                  </a:lnTo>
                  <a:lnTo>
                    <a:pt x="42525" y="313407"/>
                  </a:lnTo>
                  <a:lnTo>
                    <a:pt x="72450" y="343330"/>
                  </a:lnTo>
                  <a:lnTo>
                    <a:pt x="108282" y="366166"/>
                  </a:lnTo>
                  <a:lnTo>
                    <a:pt x="148837" y="380733"/>
                  </a:lnTo>
                  <a:lnTo>
                    <a:pt x="192936" y="385852"/>
                  </a:lnTo>
                  <a:lnTo>
                    <a:pt x="3517233" y="385852"/>
                  </a:lnTo>
                  <a:lnTo>
                    <a:pt x="3561331" y="380733"/>
                  </a:lnTo>
                  <a:lnTo>
                    <a:pt x="3601885" y="366166"/>
                  </a:lnTo>
                  <a:lnTo>
                    <a:pt x="3637714" y="343330"/>
                  </a:lnTo>
                  <a:lnTo>
                    <a:pt x="3667637" y="313407"/>
                  </a:lnTo>
                  <a:lnTo>
                    <a:pt x="3690473" y="277578"/>
                  </a:lnTo>
                  <a:lnTo>
                    <a:pt x="3705040" y="237024"/>
                  </a:lnTo>
                  <a:lnTo>
                    <a:pt x="3710159" y="192926"/>
                  </a:lnTo>
                  <a:lnTo>
                    <a:pt x="3705040" y="148827"/>
                  </a:lnTo>
                  <a:lnTo>
                    <a:pt x="3690473" y="108273"/>
                  </a:lnTo>
                  <a:lnTo>
                    <a:pt x="3667637" y="72444"/>
                  </a:lnTo>
                  <a:lnTo>
                    <a:pt x="3637714" y="42521"/>
                  </a:lnTo>
                  <a:lnTo>
                    <a:pt x="3601885" y="19685"/>
                  </a:lnTo>
                  <a:lnTo>
                    <a:pt x="3561331" y="5118"/>
                  </a:lnTo>
                  <a:lnTo>
                    <a:pt x="3517233" y="0"/>
                  </a:lnTo>
                  <a:close/>
                </a:path>
              </a:pathLst>
            </a:custGeom>
            <a:solidFill>
              <a:srgbClr val="DEE3D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116" name="object 116"/>
          <p:cNvSpPr txBox="1"/>
          <p:nvPr/>
        </p:nvSpPr>
        <p:spPr>
          <a:xfrm>
            <a:off x="13013697" y="5900385"/>
            <a:ext cx="4241101"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PRODUCT</a:t>
            </a:r>
            <a:r>
              <a:rPr sz="1759" spc="97" baseline="0" dirty="0">
                <a:solidFill>
                  <a:srgbClr val="231F20"/>
                </a:solidFill>
                <a:latin typeface="DINOT-Medium"/>
                <a:cs typeface="DINOT-Medium"/>
              </a:rPr>
              <a:t> </a:t>
            </a:r>
            <a:r>
              <a:rPr sz="1759" baseline="0" dirty="0">
                <a:solidFill>
                  <a:srgbClr val="231F20"/>
                </a:solidFill>
                <a:latin typeface="DINOT-Medium"/>
                <a:cs typeface="DINOT-Medium"/>
              </a:rPr>
              <a:t>AND</a:t>
            </a:r>
            <a:r>
              <a:rPr sz="1759" spc="103" baseline="0" dirty="0">
                <a:solidFill>
                  <a:srgbClr val="231F20"/>
                </a:solidFill>
                <a:latin typeface="DINOT-Medium"/>
                <a:cs typeface="DINOT-Medium"/>
              </a:rPr>
              <a:t> </a:t>
            </a:r>
            <a:r>
              <a:rPr sz="1759" baseline="0" dirty="0">
                <a:solidFill>
                  <a:srgbClr val="231F20"/>
                </a:solidFill>
                <a:latin typeface="DINOT-Medium"/>
                <a:cs typeface="DINOT-Medium"/>
              </a:rPr>
              <a:t>PROCESS</a:t>
            </a:r>
            <a:r>
              <a:rPr sz="1759" spc="103" baseline="0" dirty="0">
                <a:solidFill>
                  <a:srgbClr val="231F20"/>
                </a:solidFill>
                <a:latin typeface="DINOT-Medium"/>
                <a:cs typeface="DINOT-Medium"/>
              </a:rPr>
              <a:t> </a:t>
            </a:r>
            <a:r>
              <a:rPr sz="1759" spc="-12" baseline="0" dirty="0">
                <a:solidFill>
                  <a:srgbClr val="231F20"/>
                </a:solidFill>
                <a:latin typeface="DINOT-Medium"/>
                <a:cs typeface="DINOT-Medium"/>
              </a:rPr>
              <a:t>DEVELOPMENT</a:t>
            </a:r>
            <a:endParaRPr sz="1759" baseline="0">
              <a:solidFill>
                <a:sysClr val="windowText" lastClr="000000"/>
              </a:solidFill>
              <a:latin typeface="DINOT-Medium"/>
              <a:cs typeface="DINOT-Medium"/>
            </a:endParaRPr>
          </a:p>
        </p:txBody>
      </p:sp>
      <p:sp>
        <p:nvSpPr>
          <p:cNvPr id="117" name="object 117"/>
          <p:cNvSpPr txBox="1"/>
          <p:nvPr/>
        </p:nvSpPr>
        <p:spPr>
          <a:xfrm>
            <a:off x="13964606" y="6446472"/>
            <a:ext cx="2338882" cy="824292"/>
          </a:xfrm>
          <a:prstGeom prst="rect">
            <a:avLst/>
          </a:prstGeom>
        </p:spPr>
        <p:txBody>
          <a:bodyPr vert="horz" wrap="square" lIns="0" tIns="14632" rIns="0" bIns="0" rtlCol="0">
            <a:spAutoFit/>
          </a:bodyPr>
          <a:lstStyle/>
          <a:p>
            <a:pPr marL="15403" marR="6161" algn="ctr" defTabSz="1108984" hangingPunct="1">
              <a:lnSpc>
                <a:spcPct val="102299"/>
              </a:lnSpc>
              <a:spcBef>
                <a:spcPts val="115"/>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a:t>
            </a:r>
            <a:r>
              <a:rPr sz="1759" spc="606" baseline="0" dirty="0">
                <a:solidFill>
                  <a:srgbClr val="FFFFFF"/>
                </a:solidFill>
                <a:latin typeface="DINOT-BoldItalic"/>
                <a:cs typeface="DINOT-BoldItalic"/>
              </a:rPr>
              <a:t> </a:t>
            </a:r>
            <a:r>
              <a:rPr sz="1759" b="1" baseline="0" dirty="0">
                <a:solidFill>
                  <a:srgbClr val="FFFFFF"/>
                </a:solidFill>
                <a:latin typeface="DINOT-Bold"/>
                <a:cs typeface="DINOT-Bold"/>
              </a:rPr>
              <a:t>Brand</a:t>
            </a:r>
            <a:r>
              <a:rPr sz="1759" b="1" spc="55" baseline="0" dirty="0">
                <a:solidFill>
                  <a:srgbClr val="FFFFFF"/>
                </a:solidFill>
                <a:latin typeface="DINOT-Bold"/>
                <a:cs typeface="DINOT-Bold"/>
              </a:rPr>
              <a:t> </a:t>
            </a:r>
            <a:r>
              <a:rPr sz="1759" b="1" baseline="0" dirty="0">
                <a:solidFill>
                  <a:srgbClr val="FFFFFF"/>
                </a:solidFill>
                <a:latin typeface="DINOT-Bold"/>
                <a:cs typeface="DINOT-Bold"/>
              </a:rPr>
              <a:t>led</a:t>
            </a:r>
            <a:r>
              <a:rPr sz="1759" b="1" spc="61" baseline="0" dirty="0">
                <a:solidFill>
                  <a:srgbClr val="FFFFFF"/>
                </a:solidFill>
                <a:latin typeface="DINOT-Bold"/>
                <a:cs typeface="DINOT-Bold"/>
              </a:rPr>
              <a:t> </a:t>
            </a:r>
            <a:r>
              <a:rPr sz="1759" b="1" spc="-12" baseline="0" dirty="0">
                <a:solidFill>
                  <a:srgbClr val="FFFFFF"/>
                </a:solidFill>
                <a:latin typeface="DINOT-Bold"/>
                <a:cs typeface="DINOT-Bold"/>
              </a:rPr>
              <a:t>Innovations </a:t>
            </a:r>
            <a:r>
              <a:rPr sz="1759" b="1" baseline="0" dirty="0">
                <a:solidFill>
                  <a:srgbClr val="FFFFFF"/>
                </a:solidFill>
                <a:latin typeface="DINOT-Bold"/>
                <a:cs typeface="DINOT-Bold"/>
              </a:rPr>
              <a:t>Partnered</a:t>
            </a:r>
            <a:r>
              <a:rPr sz="1759" b="1" spc="97" baseline="0" dirty="0">
                <a:solidFill>
                  <a:srgbClr val="FFFFFF"/>
                </a:solidFill>
                <a:latin typeface="DINOT-Bold"/>
                <a:cs typeface="DINOT-Bold"/>
              </a:rPr>
              <a:t> </a:t>
            </a:r>
            <a:r>
              <a:rPr sz="1759" b="1" spc="-12" baseline="0" dirty="0">
                <a:solidFill>
                  <a:srgbClr val="FFFFFF"/>
                </a:solidFill>
                <a:latin typeface="DINOT-Bold"/>
                <a:cs typeface="DINOT-Bold"/>
              </a:rPr>
              <a:t>Innovations</a:t>
            </a:r>
            <a:endParaRPr sz="1759" baseline="0">
              <a:solidFill>
                <a:sysClr val="windowText" lastClr="000000"/>
              </a:solidFill>
              <a:latin typeface="DINOT-BoldItalic"/>
              <a:cs typeface="DINOT-BoldItalic"/>
            </a:endParaRPr>
          </a:p>
        </p:txBody>
      </p:sp>
      <p:sp>
        <p:nvSpPr>
          <p:cNvPr id="118" name="object 118"/>
          <p:cNvSpPr/>
          <p:nvPr/>
        </p:nvSpPr>
        <p:spPr>
          <a:xfrm>
            <a:off x="17278886" y="1648277"/>
            <a:ext cx="4499863" cy="1296127"/>
          </a:xfrm>
          <a:custGeom>
            <a:avLst/>
            <a:gdLst/>
            <a:ahLst/>
            <a:cxnLst/>
            <a:rect l="l" t="t" r="r" b="b"/>
            <a:pathLst>
              <a:path w="3710305" h="1068705">
                <a:moveTo>
                  <a:pt x="3680474" y="0"/>
                </a:moveTo>
                <a:lnTo>
                  <a:pt x="29684" y="0"/>
                </a:lnTo>
                <a:lnTo>
                  <a:pt x="18159" y="2341"/>
                </a:lnTo>
                <a:lnTo>
                  <a:pt x="8720" y="8715"/>
                </a:lnTo>
                <a:lnTo>
                  <a:pt x="2342" y="18151"/>
                </a:lnTo>
                <a:lnTo>
                  <a:pt x="0" y="29674"/>
                </a:lnTo>
                <a:lnTo>
                  <a:pt x="0" y="1038837"/>
                </a:lnTo>
                <a:lnTo>
                  <a:pt x="2342" y="1050362"/>
                </a:lnTo>
                <a:lnTo>
                  <a:pt x="8720" y="1059801"/>
                </a:lnTo>
                <a:lnTo>
                  <a:pt x="18159" y="1066179"/>
                </a:lnTo>
                <a:lnTo>
                  <a:pt x="29684" y="1068522"/>
                </a:lnTo>
                <a:lnTo>
                  <a:pt x="3680474" y="1068522"/>
                </a:lnTo>
                <a:lnTo>
                  <a:pt x="3691999" y="1066179"/>
                </a:lnTo>
                <a:lnTo>
                  <a:pt x="3701438" y="1059801"/>
                </a:lnTo>
                <a:lnTo>
                  <a:pt x="3707816" y="1050362"/>
                </a:lnTo>
                <a:lnTo>
                  <a:pt x="3710159" y="1038837"/>
                </a:lnTo>
                <a:lnTo>
                  <a:pt x="3710159" y="29674"/>
                </a:lnTo>
                <a:lnTo>
                  <a:pt x="3707816" y="18151"/>
                </a:lnTo>
                <a:lnTo>
                  <a:pt x="3701438" y="8715"/>
                </a:lnTo>
                <a:lnTo>
                  <a:pt x="3691999" y="2341"/>
                </a:lnTo>
                <a:lnTo>
                  <a:pt x="3680474" y="0"/>
                </a:lnTo>
                <a:close/>
              </a:path>
            </a:pathLst>
          </a:custGeom>
          <a:solidFill>
            <a:srgbClr val="3A515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19" name="object 119"/>
          <p:cNvSpPr txBox="1"/>
          <p:nvPr/>
        </p:nvSpPr>
        <p:spPr>
          <a:xfrm>
            <a:off x="18567925" y="1698779"/>
            <a:ext cx="1922242" cy="1100393"/>
          </a:xfrm>
          <a:prstGeom prst="rect">
            <a:avLst/>
          </a:prstGeom>
        </p:spPr>
        <p:txBody>
          <a:bodyPr vert="horz" wrap="square" lIns="0" tIns="14632" rIns="0" bIns="0" rtlCol="0">
            <a:spAutoFit/>
          </a:bodyPr>
          <a:lstStyle/>
          <a:p>
            <a:pPr marL="15403" marR="6161" indent="-770" algn="ctr" defTabSz="1108984" hangingPunct="1">
              <a:lnSpc>
                <a:spcPct val="102299"/>
              </a:lnSpc>
              <a:spcBef>
                <a:spcPts val="115"/>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 </a:t>
            </a:r>
            <a:r>
              <a:rPr sz="1759" b="1" baseline="0" dirty="0">
                <a:solidFill>
                  <a:srgbClr val="FFFFFF"/>
                </a:solidFill>
                <a:latin typeface="DINOT-Bold"/>
                <a:cs typeface="DINOT-Bold"/>
              </a:rPr>
              <a:t>Student</a:t>
            </a:r>
            <a:r>
              <a:rPr sz="1759" b="1" spc="127" baseline="0" dirty="0">
                <a:solidFill>
                  <a:srgbClr val="FFFFFF"/>
                </a:solidFill>
                <a:latin typeface="DINOT-Bold"/>
                <a:cs typeface="DINOT-Bold"/>
              </a:rPr>
              <a:t> </a:t>
            </a:r>
            <a:r>
              <a:rPr sz="1759" b="1" spc="-12" baseline="0" dirty="0">
                <a:solidFill>
                  <a:srgbClr val="FFFFFF"/>
                </a:solidFill>
                <a:latin typeface="DINOT-Bold"/>
                <a:cs typeface="DINOT-Bold"/>
              </a:rPr>
              <a:t>Education </a:t>
            </a:r>
            <a:r>
              <a:rPr sz="1759" b="1" baseline="0" dirty="0">
                <a:solidFill>
                  <a:srgbClr val="FFFFFF"/>
                </a:solidFill>
                <a:latin typeface="DINOT-Bold"/>
                <a:cs typeface="DINOT-Bold"/>
              </a:rPr>
              <a:t>Trade</a:t>
            </a:r>
            <a:r>
              <a:rPr sz="1759" b="1" spc="-18" baseline="0" dirty="0">
                <a:solidFill>
                  <a:srgbClr val="FFFFFF"/>
                </a:solidFill>
                <a:latin typeface="DINOT-Bold"/>
                <a:cs typeface="DINOT-Bold"/>
              </a:rPr>
              <a:t> </a:t>
            </a:r>
            <a:r>
              <a:rPr sz="1759" b="1" spc="-12" baseline="0" dirty="0">
                <a:solidFill>
                  <a:srgbClr val="FFFFFF"/>
                </a:solidFill>
                <a:latin typeface="DINOT-Bold"/>
                <a:cs typeface="DINOT-Bold"/>
              </a:rPr>
              <a:t>Education </a:t>
            </a:r>
            <a:r>
              <a:rPr sz="1759" b="1" baseline="0" dirty="0">
                <a:solidFill>
                  <a:srgbClr val="FFFFFF"/>
                </a:solidFill>
                <a:latin typeface="DINOT-Bold"/>
                <a:cs typeface="DINOT-Bold"/>
              </a:rPr>
              <a:t>Retail</a:t>
            </a:r>
            <a:r>
              <a:rPr sz="1759" b="1" spc="-6" baseline="0" dirty="0">
                <a:solidFill>
                  <a:srgbClr val="FFFFFF"/>
                </a:solidFill>
                <a:latin typeface="DINOT-Bold"/>
                <a:cs typeface="DINOT-Bold"/>
              </a:rPr>
              <a:t> </a:t>
            </a:r>
            <a:r>
              <a:rPr sz="1759" b="1" spc="-12" baseline="0" dirty="0">
                <a:solidFill>
                  <a:srgbClr val="FFFFFF"/>
                </a:solidFill>
                <a:latin typeface="DINOT-Bold"/>
                <a:cs typeface="DINOT-Bold"/>
              </a:rPr>
              <a:t>Education</a:t>
            </a:r>
            <a:endParaRPr sz="1759" baseline="0">
              <a:solidFill>
                <a:sysClr val="windowText" lastClr="000000"/>
              </a:solidFill>
              <a:latin typeface="DINOT-BoldItalic"/>
              <a:cs typeface="DINOT-BoldItalic"/>
            </a:endParaRPr>
          </a:p>
        </p:txBody>
      </p:sp>
      <p:sp>
        <p:nvSpPr>
          <p:cNvPr id="120" name="object 120"/>
          <p:cNvSpPr/>
          <p:nvPr/>
        </p:nvSpPr>
        <p:spPr>
          <a:xfrm>
            <a:off x="19398239" y="4215966"/>
            <a:ext cx="3239933" cy="468239"/>
          </a:xfrm>
          <a:custGeom>
            <a:avLst/>
            <a:gdLst/>
            <a:ahLst/>
            <a:cxnLst/>
            <a:rect l="l" t="t" r="r" b="b"/>
            <a:pathLst>
              <a:path w="2671444" h="386079">
                <a:moveTo>
                  <a:pt x="2478385" y="0"/>
                </a:moveTo>
                <a:lnTo>
                  <a:pt x="192926" y="0"/>
                </a:lnTo>
                <a:lnTo>
                  <a:pt x="148827" y="5118"/>
                </a:lnTo>
                <a:lnTo>
                  <a:pt x="108273" y="19685"/>
                </a:lnTo>
                <a:lnTo>
                  <a:pt x="72444" y="42521"/>
                </a:lnTo>
                <a:lnTo>
                  <a:pt x="42521" y="72444"/>
                </a:lnTo>
                <a:lnTo>
                  <a:pt x="19685" y="108273"/>
                </a:lnTo>
                <a:lnTo>
                  <a:pt x="5118" y="148827"/>
                </a:lnTo>
                <a:lnTo>
                  <a:pt x="0" y="192926"/>
                </a:lnTo>
                <a:lnTo>
                  <a:pt x="5118" y="237024"/>
                </a:lnTo>
                <a:lnTo>
                  <a:pt x="19685" y="277578"/>
                </a:lnTo>
                <a:lnTo>
                  <a:pt x="42521" y="313407"/>
                </a:lnTo>
                <a:lnTo>
                  <a:pt x="72444" y="343330"/>
                </a:lnTo>
                <a:lnTo>
                  <a:pt x="108273" y="366166"/>
                </a:lnTo>
                <a:lnTo>
                  <a:pt x="148827" y="380733"/>
                </a:lnTo>
                <a:lnTo>
                  <a:pt x="192926" y="385852"/>
                </a:lnTo>
                <a:lnTo>
                  <a:pt x="2478385" y="385852"/>
                </a:lnTo>
                <a:lnTo>
                  <a:pt x="2522483" y="380733"/>
                </a:lnTo>
                <a:lnTo>
                  <a:pt x="2563037" y="366166"/>
                </a:lnTo>
                <a:lnTo>
                  <a:pt x="2598866" y="343330"/>
                </a:lnTo>
                <a:lnTo>
                  <a:pt x="2628789" y="313407"/>
                </a:lnTo>
                <a:lnTo>
                  <a:pt x="2651625" y="277578"/>
                </a:lnTo>
                <a:lnTo>
                  <a:pt x="2666193" y="237024"/>
                </a:lnTo>
                <a:lnTo>
                  <a:pt x="2671311" y="192926"/>
                </a:lnTo>
                <a:lnTo>
                  <a:pt x="2666193" y="148827"/>
                </a:lnTo>
                <a:lnTo>
                  <a:pt x="2651625" y="108273"/>
                </a:lnTo>
                <a:lnTo>
                  <a:pt x="2628789" y="72444"/>
                </a:lnTo>
                <a:lnTo>
                  <a:pt x="2598866" y="42521"/>
                </a:lnTo>
                <a:lnTo>
                  <a:pt x="2563037" y="19685"/>
                </a:lnTo>
                <a:lnTo>
                  <a:pt x="2522483" y="5118"/>
                </a:lnTo>
                <a:lnTo>
                  <a:pt x="2478385" y="0"/>
                </a:lnTo>
                <a:close/>
              </a:path>
            </a:pathLst>
          </a:custGeom>
          <a:solidFill>
            <a:srgbClr val="DEE3D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21" name="object 121"/>
          <p:cNvSpPr txBox="1"/>
          <p:nvPr/>
        </p:nvSpPr>
        <p:spPr>
          <a:xfrm>
            <a:off x="19873765" y="4296317"/>
            <a:ext cx="2288824"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TRADE</a:t>
            </a:r>
            <a:r>
              <a:rPr sz="1759" spc="115" baseline="0" dirty="0">
                <a:solidFill>
                  <a:srgbClr val="231F20"/>
                </a:solidFill>
                <a:latin typeface="DINOT-Medium"/>
                <a:cs typeface="DINOT-Medium"/>
              </a:rPr>
              <a:t> </a:t>
            </a:r>
            <a:r>
              <a:rPr sz="1759" spc="-12" baseline="0" dirty="0">
                <a:solidFill>
                  <a:srgbClr val="231F20"/>
                </a:solidFill>
                <a:latin typeface="DINOT-Medium"/>
                <a:cs typeface="DINOT-Medium"/>
              </a:rPr>
              <a:t>ENGAGEMENT</a:t>
            </a:r>
            <a:endParaRPr sz="1759" baseline="0">
              <a:solidFill>
                <a:sysClr val="windowText" lastClr="000000"/>
              </a:solidFill>
              <a:latin typeface="DINOT-Medium"/>
              <a:cs typeface="DINOT-Medium"/>
            </a:endParaRPr>
          </a:p>
        </p:txBody>
      </p:sp>
      <p:sp>
        <p:nvSpPr>
          <p:cNvPr id="122" name="object 122"/>
          <p:cNvSpPr/>
          <p:nvPr/>
        </p:nvSpPr>
        <p:spPr>
          <a:xfrm>
            <a:off x="19398245" y="4776664"/>
            <a:ext cx="3239933" cy="1800562"/>
          </a:xfrm>
          <a:custGeom>
            <a:avLst/>
            <a:gdLst/>
            <a:ahLst/>
            <a:cxnLst/>
            <a:rect l="l" t="t" r="r" b="b"/>
            <a:pathLst>
              <a:path w="2671444" h="1484629">
                <a:moveTo>
                  <a:pt x="2641626" y="0"/>
                </a:moveTo>
                <a:lnTo>
                  <a:pt x="29674" y="0"/>
                </a:lnTo>
                <a:lnTo>
                  <a:pt x="18151" y="2341"/>
                </a:lnTo>
                <a:lnTo>
                  <a:pt x="8715" y="8715"/>
                </a:lnTo>
                <a:lnTo>
                  <a:pt x="2341" y="18151"/>
                </a:lnTo>
                <a:lnTo>
                  <a:pt x="0" y="29674"/>
                </a:lnTo>
                <a:lnTo>
                  <a:pt x="0" y="1454374"/>
                </a:lnTo>
                <a:lnTo>
                  <a:pt x="2341" y="1465899"/>
                </a:lnTo>
                <a:lnTo>
                  <a:pt x="8715" y="1475338"/>
                </a:lnTo>
                <a:lnTo>
                  <a:pt x="18151" y="1481716"/>
                </a:lnTo>
                <a:lnTo>
                  <a:pt x="29674" y="1484059"/>
                </a:lnTo>
                <a:lnTo>
                  <a:pt x="2641626" y="1484059"/>
                </a:lnTo>
                <a:lnTo>
                  <a:pt x="2653151" y="1481716"/>
                </a:lnTo>
                <a:lnTo>
                  <a:pt x="2662590" y="1475338"/>
                </a:lnTo>
                <a:lnTo>
                  <a:pt x="2668968" y="1465899"/>
                </a:lnTo>
                <a:lnTo>
                  <a:pt x="2671311" y="1454374"/>
                </a:lnTo>
                <a:lnTo>
                  <a:pt x="2671311" y="29674"/>
                </a:lnTo>
                <a:lnTo>
                  <a:pt x="2668968" y="18151"/>
                </a:lnTo>
                <a:lnTo>
                  <a:pt x="2662590" y="8715"/>
                </a:lnTo>
                <a:lnTo>
                  <a:pt x="2653151" y="2341"/>
                </a:lnTo>
                <a:lnTo>
                  <a:pt x="2641626" y="0"/>
                </a:lnTo>
                <a:close/>
              </a:path>
            </a:pathLst>
          </a:custGeom>
          <a:solidFill>
            <a:srgbClr val="3A515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23" name="object 123"/>
          <p:cNvSpPr txBox="1"/>
          <p:nvPr/>
        </p:nvSpPr>
        <p:spPr>
          <a:xfrm>
            <a:off x="19883371" y="4827162"/>
            <a:ext cx="2269571" cy="1652596"/>
          </a:xfrm>
          <a:prstGeom prst="rect">
            <a:avLst/>
          </a:prstGeom>
        </p:spPr>
        <p:txBody>
          <a:bodyPr vert="horz" wrap="square" lIns="0" tIns="14632" rIns="0" bIns="0" rtlCol="0">
            <a:spAutoFit/>
          </a:bodyPr>
          <a:lstStyle/>
          <a:p>
            <a:pPr marL="299580" marR="290338" algn="ctr" defTabSz="1108984" hangingPunct="1">
              <a:lnSpc>
                <a:spcPct val="102299"/>
              </a:lnSpc>
              <a:spcBef>
                <a:spcPts val="115"/>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 </a:t>
            </a:r>
            <a:r>
              <a:rPr sz="1759" b="1" baseline="0" dirty="0">
                <a:solidFill>
                  <a:srgbClr val="FFFFFF"/>
                </a:solidFill>
                <a:latin typeface="DINOT-Bold"/>
                <a:cs typeface="DINOT-Bold"/>
              </a:rPr>
              <a:t>Trade</a:t>
            </a:r>
            <a:r>
              <a:rPr sz="1759" b="1" spc="-18" baseline="0" dirty="0">
                <a:solidFill>
                  <a:srgbClr val="FFFFFF"/>
                </a:solidFill>
                <a:latin typeface="DINOT-Bold"/>
                <a:cs typeface="DINOT-Bold"/>
              </a:rPr>
              <a:t> </a:t>
            </a:r>
            <a:r>
              <a:rPr sz="1759" b="1" spc="-24" baseline="0" dirty="0">
                <a:solidFill>
                  <a:srgbClr val="FFFFFF"/>
                </a:solidFill>
                <a:latin typeface="DINOT-Bold"/>
                <a:cs typeface="DINOT-Bold"/>
              </a:rPr>
              <a:t>Shows </a:t>
            </a:r>
            <a:r>
              <a:rPr sz="1759" b="1" baseline="0" dirty="0">
                <a:solidFill>
                  <a:srgbClr val="FFFFFF"/>
                </a:solidFill>
                <a:latin typeface="DINOT-Bold"/>
                <a:cs typeface="DINOT-Bold"/>
              </a:rPr>
              <a:t>Trade</a:t>
            </a:r>
            <a:r>
              <a:rPr sz="1759" b="1" spc="-18" baseline="0" dirty="0">
                <a:solidFill>
                  <a:srgbClr val="FFFFFF"/>
                </a:solidFill>
                <a:latin typeface="DINOT-Bold"/>
                <a:cs typeface="DINOT-Bold"/>
              </a:rPr>
              <a:t> </a:t>
            </a:r>
            <a:r>
              <a:rPr sz="1759" b="1" spc="-12" baseline="0" dirty="0">
                <a:solidFill>
                  <a:srgbClr val="FFFFFF"/>
                </a:solidFill>
                <a:latin typeface="DINOT-Bold"/>
                <a:cs typeface="DINOT-Bold"/>
              </a:rPr>
              <a:t>Events </a:t>
            </a:r>
            <a:r>
              <a:rPr sz="1759" b="1" baseline="0" dirty="0">
                <a:solidFill>
                  <a:srgbClr val="FFFFFF"/>
                </a:solidFill>
                <a:latin typeface="DINOT-Bold"/>
                <a:cs typeface="DINOT-Bold"/>
              </a:rPr>
              <a:t>Resource </a:t>
            </a:r>
            <a:r>
              <a:rPr sz="1759" b="1" spc="-30" baseline="0" dirty="0">
                <a:solidFill>
                  <a:srgbClr val="FFFFFF"/>
                </a:solidFill>
                <a:latin typeface="DINOT-Bold"/>
                <a:cs typeface="DINOT-Bold"/>
              </a:rPr>
              <a:t>and</a:t>
            </a:r>
            <a:endParaRPr sz="1759" baseline="0">
              <a:solidFill>
                <a:sysClr val="windowText" lastClr="000000"/>
              </a:solidFill>
              <a:latin typeface="DINOT-BoldItalic"/>
              <a:cs typeface="DINOT-BoldItalic"/>
            </a:endParaRPr>
          </a:p>
          <a:p>
            <a:pPr marL="15403" marR="6161" algn="ctr" defTabSz="1108984" hangingPunct="1">
              <a:lnSpc>
                <a:spcPct val="102299"/>
              </a:lnSpc>
              <a:spcBef>
                <a:spcPts val="0"/>
              </a:spcBef>
              <a:tabLst/>
            </a:pPr>
            <a:r>
              <a:rPr sz="1759" b="1" baseline="0" dirty="0">
                <a:solidFill>
                  <a:srgbClr val="FFFFFF"/>
                </a:solidFill>
                <a:latin typeface="DINOT-Bold"/>
                <a:cs typeface="DINOT-Bold"/>
              </a:rPr>
              <a:t>Development</a:t>
            </a:r>
            <a:r>
              <a:rPr sz="1759" b="1" spc="146" baseline="0" dirty="0">
                <a:solidFill>
                  <a:srgbClr val="FFFFFF"/>
                </a:solidFill>
                <a:latin typeface="DINOT-Bold"/>
                <a:cs typeface="DINOT-Bold"/>
              </a:rPr>
              <a:t> </a:t>
            </a:r>
            <a:r>
              <a:rPr sz="1759" b="1" spc="-12" baseline="0" dirty="0">
                <a:solidFill>
                  <a:srgbClr val="FFFFFF"/>
                </a:solidFill>
                <a:latin typeface="DINOT-Bold"/>
                <a:cs typeface="DINOT-Bold"/>
              </a:rPr>
              <a:t>Centres </a:t>
            </a:r>
            <a:r>
              <a:rPr sz="1759" b="1" baseline="0" dirty="0">
                <a:solidFill>
                  <a:srgbClr val="FFFFFF"/>
                </a:solidFill>
                <a:latin typeface="DINOT-Bold"/>
                <a:cs typeface="DINOT-Bold"/>
              </a:rPr>
              <a:t>The</a:t>
            </a:r>
            <a:r>
              <a:rPr sz="1759" b="1" spc="36" baseline="0" dirty="0">
                <a:solidFill>
                  <a:srgbClr val="FFFFFF"/>
                </a:solidFill>
                <a:latin typeface="DINOT-Bold"/>
                <a:cs typeface="DINOT-Bold"/>
              </a:rPr>
              <a:t> </a:t>
            </a:r>
            <a:r>
              <a:rPr sz="1759" b="1" baseline="0" dirty="0">
                <a:solidFill>
                  <a:srgbClr val="FFFFFF"/>
                </a:solidFill>
                <a:latin typeface="DINOT-Bold"/>
                <a:cs typeface="DINOT-Bold"/>
              </a:rPr>
              <a:t>Wool</a:t>
            </a:r>
            <a:r>
              <a:rPr sz="1759" b="1" spc="42" baseline="0" dirty="0">
                <a:solidFill>
                  <a:srgbClr val="FFFFFF"/>
                </a:solidFill>
                <a:latin typeface="DINOT-Bold"/>
                <a:cs typeface="DINOT-Bold"/>
              </a:rPr>
              <a:t> </a:t>
            </a:r>
            <a:r>
              <a:rPr sz="1759" b="1" spc="-30" baseline="0" dirty="0">
                <a:solidFill>
                  <a:srgbClr val="FFFFFF"/>
                </a:solidFill>
                <a:latin typeface="DINOT-Bold"/>
                <a:cs typeface="DINOT-Bold"/>
              </a:rPr>
              <a:t>Lab</a:t>
            </a:r>
            <a:endParaRPr sz="1759" baseline="0">
              <a:solidFill>
                <a:sysClr val="windowText" lastClr="000000"/>
              </a:solidFill>
              <a:latin typeface="DINOT-BoldItalic"/>
              <a:cs typeface="DINOT-BoldItalic"/>
            </a:endParaRPr>
          </a:p>
        </p:txBody>
      </p:sp>
      <p:grpSp>
        <p:nvGrpSpPr>
          <p:cNvPr id="124" name="object 124"/>
          <p:cNvGrpSpPr/>
          <p:nvPr/>
        </p:nvGrpSpPr>
        <p:grpSpPr>
          <a:xfrm>
            <a:off x="14722446" y="3522500"/>
            <a:ext cx="4499863" cy="2124016"/>
            <a:chOff x="12138496" y="2904432"/>
            <a:chExt cx="3710304" cy="1751330"/>
          </a:xfrm>
        </p:grpSpPr>
        <p:sp>
          <p:nvSpPr>
            <p:cNvPr id="125" name="object 125"/>
            <p:cNvSpPr/>
            <p:nvPr/>
          </p:nvSpPr>
          <p:spPr>
            <a:xfrm>
              <a:off x="12138496" y="3379336"/>
              <a:ext cx="3710304" cy="1276350"/>
            </a:xfrm>
            <a:custGeom>
              <a:avLst/>
              <a:gdLst/>
              <a:ahLst/>
              <a:cxnLst/>
              <a:rect l="l" t="t" r="r" b="b"/>
              <a:pathLst>
                <a:path w="3710305" h="1276350">
                  <a:moveTo>
                    <a:pt x="3680474" y="0"/>
                  </a:moveTo>
                  <a:lnTo>
                    <a:pt x="29684" y="0"/>
                  </a:lnTo>
                  <a:lnTo>
                    <a:pt x="18155" y="2342"/>
                  </a:lnTo>
                  <a:lnTo>
                    <a:pt x="8717" y="8720"/>
                  </a:lnTo>
                  <a:lnTo>
                    <a:pt x="2341" y="18159"/>
                  </a:lnTo>
                  <a:lnTo>
                    <a:pt x="0" y="29684"/>
                  </a:lnTo>
                  <a:lnTo>
                    <a:pt x="0" y="1246611"/>
                  </a:lnTo>
                  <a:lnTo>
                    <a:pt x="2341" y="1258136"/>
                  </a:lnTo>
                  <a:lnTo>
                    <a:pt x="8717" y="1267575"/>
                  </a:lnTo>
                  <a:lnTo>
                    <a:pt x="18155" y="1273953"/>
                  </a:lnTo>
                  <a:lnTo>
                    <a:pt x="29684" y="1276296"/>
                  </a:lnTo>
                  <a:lnTo>
                    <a:pt x="3680474" y="1276296"/>
                  </a:lnTo>
                  <a:lnTo>
                    <a:pt x="3691999" y="1273953"/>
                  </a:lnTo>
                  <a:lnTo>
                    <a:pt x="3701438" y="1267575"/>
                  </a:lnTo>
                  <a:lnTo>
                    <a:pt x="3707816" y="1258136"/>
                  </a:lnTo>
                  <a:lnTo>
                    <a:pt x="3710159" y="1246611"/>
                  </a:lnTo>
                  <a:lnTo>
                    <a:pt x="3710159" y="29684"/>
                  </a:lnTo>
                  <a:lnTo>
                    <a:pt x="3707816" y="18159"/>
                  </a:lnTo>
                  <a:lnTo>
                    <a:pt x="3701438" y="8720"/>
                  </a:lnTo>
                  <a:lnTo>
                    <a:pt x="3691999" y="2342"/>
                  </a:lnTo>
                  <a:lnTo>
                    <a:pt x="3680474" y="0"/>
                  </a:lnTo>
                  <a:close/>
                </a:path>
              </a:pathLst>
            </a:custGeom>
            <a:solidFill>
              <a:srgbClr val="3A515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26" name="object 126"/>
            <p:cNvSpPr/>
            <p:nvPr/>
          </p:nvSpPr>
          <p:spPr>
            <a:xfrm>
              <a:off x="12138499" y="2904432"/>
              <a:ext cx="3710304" cy="386080"/>
            </a:xfrm>
            <a:custGeom>
              <a:avLst/>
              <a:gdLst/>
              <a:ahLst/>
              <a:cxnLst/>
              <a:rect l="l" t="t" r="r" b="b"/>
              <a:pathLst>
                <a:path w="3710305" h="386079">
                  <a:moveTo>
                    <a:pt x="3517233" y="0"/>
                  </a:moveTo>
                  <a:lnTo>
                    <a:pt x="192936" y="0"/>
                  </a:lnTo>
                  <a:lnTo>
                    <a:pt x="148837" y="5118"/>
                  </a:lnTo>
                  <a:lnTo>
                    <a:pt x="108282" y="19685"/>
                  </a:lnTo>
                  <a:lnTo>
                    <a:pt x="72450" y="42521"/>
                  </a:lnTo>
                  <a:lnTo>
                    <a:pt x="42525" y="72444"/>
                  </a:lnTo>
                  <a:lnTo>
                    <a:pt x="19687" y="108273"/>
                  </a:lnTo>
                  <a:lnTo>
                    <a:pt x="5118" y="148827"/>
                  </a:lnTo>
                  <a:lnTo>
                    <a:pt x="0" y="192926"/>
                  </a:lnTo>
                  <a:lnTo>
                    <a:pt x="5118" y="237024"/>
                  </a:lnTo>
                  <a:lnTo>
                    <a:pt x="19687" y="277578"/>
                  </a:lnTo>
                  <a:lnTo>
                    <a:pt x="42525" y="313407"/>
                  </a:lnTo>
                  <a:lnTo>
                    <a:pt x="72450" y="343330"/>
                  </a:lnTo>
                  <a:lnTo>
                    <a:pt x="108282" y="366166"/>
                  </a:lnTo>
                  <a:lnTo>
                    <a:pt x="148837" y="380733"/>
                  </a:lnTo>
                  <a:lnTo>
                    <a:pt x="192936" y="385852"/>
                  </a:lnTo>
                  <a:lnTo>
                    <a:pt x="3517233" y="385852"/>
                  </a:lnTo>
                  <a:lnTo>
                    <a:pt x="3561331" y="380733"/>
                  </a:lnTo>
                  <a:lnTo>
                    <a:pt x="3601885" y="366166"/>
                  </a:lnTo>
                  <a:lnTo>
                    <a:pt x="3637714" y="343330"/>
                  </a:lnTo>
                  <a:lnTo>
                    <a:pt x="3667637" y="313407"/>
                  </a:lnTo>
                  <a:lnTo>
                    <a:pt x="3690473" y="277578"/>
                  </a:lnTo>
                  <a:lnTo>
                    <a:pt x="3705040" y="237024"/>
                  </a:lnTo>
                  <a:lnTo>
                    <a:pt x="3710159" y="192926"/>
                  </a:lnTo>
                  <a:lnTo>
                    <a:pt x="3705040" y="148827"/>
                  </a:lnTo>
                  <a:lnTo>
                    <a:pt x="3690473" y="108273"/>
                  </a:lnTo>
                  <a:lnTo>
                    <a:pt x="3667637" y="72444"/>
                  </a:lnTo>
                  <a:lnTo>
                    <a:pt x="3637714" y="42521"/>
                  </a:lnTo>
                  <a:lnTo>
                    <a:pt x="3601885" y="19685"/>
                  </a:lnTo>
                  <a:lnTo>
                    <a:pt x="3561331" y="5118"/>
                  </a:lnTo>
                  <a:lnTo>
                    <a:pt x="3517233" y="0"/>
                  </a:lnTo>
                  <a:close/>
                </a:path>
              </a:pathLst>
            </a:custGeom>
            <a:solidFill>
              <a:srgbClr val="DEE3DC"/>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127" name="object 127"/>
          <p:cNvSpPr txBox="1"/>
          <p:nvPr/>
        </p:nvSpPr>
        <p:spPr>
          <a:xfrm>
            <a:off x="15751129" y="3602863"/>
            <a:ext cx="2442850" cy="291711"/>
          </a:xfrm>
          <a:prstGeom prst="rect">
            <a:avLst/>
          </a:prstGeom>
        </p:spPr>
        <p:txBody>
          <a:bodyPr vert="horz" wrap="square" lIns="0" tIns="20793" rIns="0" bIns="0" rtlCol="0">
            <a:spAutoFit/>
          </a:bodyPr>
          <a:lstStyle/>
          <a:p>
            <a:pPr marL="15403" defTabSz="1108984" hangingPunct="1">
              <a:lnSpc>
                <a:spcPct val="100000"/>
              </a:lnSpc>
              <a:spcBef>
                <a:spcPts val="164"/>
              </a:spcBef>
              <a:tabLst/>
            </a:pPr>
            <a:r>
              <a:rPr sz="1759" baseline="0" dirty="0">
                <a:solidFill>
                  <a:srgbClr val="231F20"/>
                </a:solidFill>
                <a:latin typeface="DINOT-Medium"/>
                <a:cs typeface="DINOT-Medium"/>
              </a:rPr>
              <a:t>TECHNICAL</a:t>
            </a:r>
            <a:r>
              <a:rPr sz="1759" spc="152" baseline="0" dirty="0">
                <a:solidFill>
                  <a:srgbClr val="231F20"/>
                </a:solidFill>
                <a:latin typeface="DINOT-Medium"/>
                <a:cs typeface="DINOT-Medium"/>
              </a:rPr>
              <a:t> </a:t>
            </a:r>
            <a:r>
              <a:rPr sz="1759" spc="-12" baseline="0" dirty="0">
                <a:solidFill>
                  <a:srgbClr val="231F20"/>
                </a:solidFill>
                <a:latin typeface="DINOT-Medium"/>
                <a:cs typeface="DINOT-Medium"/>
              </a:rPr>
              <a:t>TRANSFER</a:t>
            </a:r>
            <a:endParaRPr sz="1759" baseline="0">
              <a:solidFill>
                <a:sysClr val="windowText" lastClr="000000"/>
              </a:solidFill>
              <a:latin typeface="DINOT-Medium"/>
              <a:cs typeface="DINOT-Medium"/>
            </a:endParaRPr>
          </a:p>
        </p:txBody>
      </p:sp>
      <p:grpSp>
        <p:nvGrpSpPr>
          <p:cNvPr id="128" name="object 128"/>
          <p:cNvGrpSpPr/>
          <p:nvPr/>
        </p:nvGrpSpPr>
        <p:grpSpPr>
          <a:xfrm>
            <a:off x="504172" y="1464434"/>
            <a:ext cx="13005941" cy="11668227"/>
            <a:chOff x="415003" y="1207480"/>
            <a:chExt cx="10723880" cy="9620885"/>
          </a:xfrm>
        </p:grpSpPr>
        <p:pic>
          <p:nvPicPr>
            <p:cNvPr id="129" name="object 129"/>
            <p:cNvPicPr/>
            <p:nvPr/>
          </p:nvPicPr>
          <p:blipFill>
            <a:blip r:embed="rId12" cstate="print"/>
            <a:stretch>
              <a:fillRect/>
            </a:stretch>
          </p:blipFill>
          <p:spPr>
            <a:xfrm>
              <a:off x="10874846" y="3795984"/>
              <a:ext cx="237448" cy="237458"/>
            </a:xfrm>
            <a:prstGeom prst="rect">
              <a:avLst/>
            </a:prstGeom>
          </p:spPr>
        </p:pic>
        <p:sp>
          <p:nvSpPr>
            <p:cNvPr id="130" name="object 130"/>
            <p:cNvSpPr/>
            <p:nvPr/>
          </p:nvSpPr>
          <p:spPr>
            <a:xfrm>
              <a:off x="10874846" y="3795984"/>
              <a:ext cx="237490" cy="237490"/>
            </a:xfrm>
            <a:custGeom>
              <a:avLst/>
              <a:gdLst/>
              <a:ahLst/>
              <a:cxnLst/>
              <a:rect l="l" t="t" r="r" b="b"/>
              <a:pathLst>
                <a:path w="237490" h="237489">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314734"/>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131" name="object 131"/>
            <p:cNvPicPr/>
            <p:nvPr/>
          </p:nvPicPr>
          <p:blipFill>
            <a:blip r:embed="rId4" cstate="print"/>
            <a:stretch>
              <a:fillRect/>
            </a:stretch>
          </p:blipFill>
          <p:spPr>
            <a:xfrm>
              <a:off x="8944741" y="5820743"/>
              <a:ext cx="237448" cy="237458"/>
            </a:xfrm>
            <a:prstGeom prst="rect">
              <a:avLst/>
            </a:prstGeom>
          </p:spPr>
        </p:pic>
        <p:sp>
          <p:nvSpPr>
            <p:cNvPr id="132" name="object 132"/>
            <p:cNvSpPr/>
            <p:nvPr/>
          </p:nvSpPr>
          <p:spPr>
            <a:xfrm>
              <a:off x="8944741" y="5820743"/>
              <a:ext cx="237490" cy="237490"/>
            </a:xfrm>
            <a:custGeom>
              <a:avLst/>
              <a:gdLst/>
              <a:ahLst/>
              <a:cxnLst/>
              <a:rect l="l" t="t" r="r" b="b"/>
              <a:pathLst>
                <a:path w="237490" h="237489">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314734"/>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pic>
          <p:nvPicPr>
            <p:cNvPr id="133" name="object 133"/>
            <p:cNvPicPr/>
            <p:nvPr/>
          </p:nvPicPr>
          <p:blipFill>
            <a:blip r:embed="rId14" cstate="print"/>
            <a:stretch>
              <a:fillRect/>
            </a:stretch>
          </p:blipFill>
          <p:spPr>
            <a:xfrm>
              <a:off x="7200161" y="1233657"/>
              <a:ext cx="237448" cy="237458"/>
            </a:xfrm>
            <a:prstGeom prst="rect">
              <a:avLst/>
            </a:prstGeom>
          </p:spPr>
        </p:pic>
        <p:sp>
          <p:nvSpPr>
            <p:cNvPr id="134" name="object 134"/>
            <p:cNvSpPr/>
            <p:nvPr/>
          </p:nvSpPr>
          <p:spPr>
            <a:xfrm>
              <a:off x="7200161" y="1233657"/>
              <a:ext cx="237490" cy="237490"/>
            </a:xfrm>
            <a:custGeom>
              <a:avLst/>
              <a:gdLst/>
              <a:ahLst/>
              <a:cxnLst/>
              <a:rect l="l" t="t" r="r" b="b"/>
              <a:pathLst>
                <a:path w="237490" h="237490">
                  <a:moveTo>
                    <a:pt x="237448" y="118729"/>
                  </a:moveTo>
                  <a:lnTo>
                    <a:pt x="228118" y="164942"/>
                  </a:lnTo>
                  <a:lnTo>
                    <a:pt x="202675" y="202682"/>
                  </a:lnTo>
                  <a:lnTo>
                    <a:pt x="164936" y="228127"/>
                  </a:lnTo>
                  <a:lnTo>
                    <a:pt x="118718" y="237458"/>
                  </a:lnTo>
                  <a:lnTo>
                    <a:pt x="72507" y="228127"/>
                  </a:lnTo>
                  <a:lnTo>
                    <a:pt x="34771" y="202682"/>
                  </a:lnTo>
                  <a:lnTo>
                    <a:pt x="9329" y="164942"/>
                  </a:lnTo>
                  <a:lnTo>
                    <a:pt x="0" y="118729"/>
                  </a:lnTo>
                  <a:lnTo>
                    <a:pt x="9329" y="72516"/>
                  </a:lnTo>
                  <a:lnTo>
                    <a:pt x="34771" y="34776"/>
                  </a:lnTo>
                  <a:lnTo>
                    <a:pt x="72507" y="9330"/>
                  </a:lnTo>
                  <a:lnTo>
                    <a:pt x="118718" y="0"/>
                  </a:lnTo>
                  <a:lnTo>
                    <a:pt x="164936" y="9330"/>
                  </a:lnTo>
                  <a:lnTo>
                    <a:pt x="202675" y="34776"/>
                  </a:lnTo>
                  <a:lnTo>
                    <a:pt x="228118" y="72516"/>
                  </a:lnTo>
                  <a:lnTo>
                    <a:pt x="237448" y="118729"/>
                  </a:lnTo>
                  <a:close/>
                </a:path>
              </a:pathLst>
            </a:custGeom>
            <a:ln w="52354">
              <a:solidFill>
                <a:srgbClr val="799D7D"/>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35" name="object 135"/>
            <p:cNvSpPr/>
            <p:nvPr/>
          </p:nvSpPr>
          <p:spPr>
            <a:xfrm>
              <a:off x="1121343" y="10234202"/>
              <a:ext cx="0" cy="593725"/>
            </a:xfrm>
            <a:custGeom>
              <a:avLst/>
              <a:gdLst/>
              <a:ahLst/>
              <a:cxnLst/>
              <a:rect l="l" t="t" r="r" b="b"/>
              <a:pathLst>
                <a:path h="593725">
                  <a:moveTo>
                    <a:pt x="0" y="0"/>
                  </a:moveTo>
                  <a:lnTo>
                    <a:pt x="0" y="593625"/>
                  </a:lnTo>
                </a:path>
              </a:pathLst>
            </a:custGeom>
            <a:ln w="5235">
              <a:solidFill>
                <a:srgbClr val="231F20"/>
              </a:solidFill>
            </a:ln>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sp>
          <p:nvSpPr>
            <p:cNvPr id="136" name="object 136"/>
            <p:cNvSpPr/>
            <p:nvPr/>
          </p:nvSpPr>
          <p:spPr>
            <a:xfrm>
              <a:off x="414997" y="10236739"/>
              <a:ext cx="1533525" cy="589280"/>
            </a:xfrm>
            <a:custGeom>
              <a:avLst/>
              <a:gdLst/>
              <a:ahLst/>
              <a:cxnLst/>
              <a:rect l="l" t="t" r="r" b="b"/>
              <a:pathLst>
                <a:path w="1533525" h="589279">
                  <a:moveTo>
                    <a:pt x="119278" y="250037"/>
                  </a:moveTo>
                  <a:lnTo>
                    <a:pt x="106045" y="231965"/>
                  </a:lnTo>
                  <a:lnTo>
                    <a:pt x="104813" y="224116"/>
                  </a:lnTo>
                  <a:lnTo>
                    <a:pt x="103428" y="232994"/>
                  </a:lnTo>
                  <a:lnTo>
                    <a:pt x="114566" y="246926"/>
                  </a:lnTo>
                  <a:lnTo>
                    <a:pt x="119278" y="250037"/>
                  </a:lnTo>
                  <a:close/>
                </a:path>
                <a:path w="1533525" h="589279">
                  <a:moveTo>
                    <a:pt x="136728" y="491883"/>
                  </a:moveTo>
                  <a:lnTo>
                    <a:pt x="132600" y="463029"/>
                  </a:lnTo>
                  <a:lnTo>
                    <a:pt x="120116" y="442556"/>
                  </a:lnTo>
                  <a:lnTo>
                    <a:pt x="99174" y="430352"/>
                  </a:lnTo>
                  <a:lnTo>
                    <a:pt x="69659" y="426313"/>
                  </a:lnTo>
                  <a:lnTo>
                    <a:pt x="58559" y="426758"/>
                  </a:lnTo>
                  <a:lnTo>
                    <a:pt x="22199" y="442696"/>
                  </a:lnTo>
                  <a:lnTo>
                    <a:pt x="19456" y="454825"/>
                  </a:lnTo>
                  <a:lnTo>
                    <a:pt x="30353" y="451586"/>
                  </a:lnTo>
                  <a:lnTo>
                    <a:pt x="41960" y="448614"/>
                  </a:lnTo>
                  <a:lnTo>
                    <a:pt x="54902" y="446443"/>
                  </a:lnTo>
                  <a:lnTo>
                    <a:pt x="69761" y="445592"/>
                  </a:lnTo>
                  <a:lnTo>
                    <a:pt x="90081" y="448475"/>
                  </a:lnTo>
                  <a:lnTo>
                    <a:pt x="104355" y="457238"/>
                  </a:lnTo>
                  <a:lnTo>
                    <a:pt x="112763" y="472084"/>
                  </a:lnTo>
                  <a:lnTo>
                    <a:pt x="115531" y="493229"/>
                  </a:lnTo>
                  <a:lnTo>
                    <a:pt x="115531" y="494563"/>
                  </a:lnTo>
                  <a:lnTo>
                    <a:pt x="110388" y="493255"/>
                  </a:lnTo>
                  <a:lnTo>
                    <a:pt x="100126" y="491210"/>
                  </a:lnTo>
                  <a:lnTo>
                    <a:pt x="84874" y="489165"/>
                  </a:lnTo>
                  <a:lnTo>
                    <a:pt x="66052" y="488238"/>
                  </a:lnTo>
                  <a:lnTo>
                    <a:pt x="47675" y="489775"/>
                  </a:lnTo>
                  <a:lnTo>
                    <a:pt x="26301" y="496684"/>
                  </a:lnTo>
                  <a:lnTo>
                    <a:pt x="8572" y="512406"/>
                  </a:lnTo>
                  <a:lnTo>
                    <a:pt x="1181" y="540435"/>
                  </a:lnTo>
                  <a:lnTo>
                    <a:pt x="6362" y="562038"/>
                  </a:lnTo>
                  <a:lnTo>
                    <a:pt x="19888" y="577126"/>
                  </a:lnTo>
                  <a:lnTo>
                    <a:pt x="38684" y="585978"/>
                  </a:lnTo>
                  <a:lnTo>
                    <a:pt x="59715" y="588873"/>
                  </a:lnTo>
                  <a:lnTo>
                    <a:pt x="70053" y="587794"/>
                  </a:lnTo>
                  <a:lnTo>
                    <a:pt x="88188" y="567385"/>
                  </a:lnTo>
                  <a:lnTo>
                    <a:pt x="80187" y="570001"/>
                  </a:lnTo>
                  <a:lnTo>
                    <a:pt x="72136" y="571588"/>
                  </a:lnTo>
                  <a:lnTo>
                    <a:pt x="64046" y="572122"/>
                  </a:lnTo>
                  <a:lnTo>
                    <a:pt x="44780" y="569048"/>
                  </a:lnTo>
                  <a:lnTo>
                    <a:pt x="32042" y="561111"/>
                  </a:lnTo>
                  <a:lnTo>
                    <a:pt x="25006" y="550265"/>
                  </a:lnTo>
                  <a:lnTo>
                    <a:pt x="22847" y="538454"/>
                  </a:lnTo>
                  <a:lnTo>
                    <a:pt x="26847" y="522757"/>
                  </a:lnTo>
                  <a:lnTo>
                    <a:pt x="37160" y="512368"/>
                  </a:lnTo>
                  <a:lnTo>
                    <a:pt x="51257" y="506641"/>
                  </a:lnTo>
                  <a:lnTo>
                    <a:pt x="66611" y="504875"/>
                  </a:lnTo>
                  <a:lnTo>
                    <a:pt x="79527" y="505282"/>
                  </a:lnTo>
                  <a:lnTo>
                    <a:pt x="91808" y="506488"/>
                  </a:lnTo>
                  <a:lnTo>
                    <a:pt x="103517" y="508520"/>
                  </a:lnTo>
                  <a:lnTo>
                    <a:pt x="115493" y="511632"/>
                  </a:lnTo>
                  <a:lnTo>
                    <a:pt x="115493" y="565010"/>
                  </a:lnTo>
                  <a:lnTo>
                    <a:pt x="116967" y="572554"/>
                  </a:lnTo>
                  <a:lnTo>
                    <a:pt x="121208" y="578878"/>
                  </a:lnTo>
                  <a:lnTo>
                    <a:pt x="127889" y="583704"/>
                  </a:lnTo>
                  <a:lnTo>
                    <a:pt x="136728" y="586714"/>
                  </a:lnTo>
                  <a:lnTo>
                    <a:pt x="136728" y="491883"/>
                  </a:lnTo>
                  <a:close/>
                </a:path>
                <a:path w="1533525" h="589279">
                  <a:moveTo>
                    <a:pt x="141490" y="264718"/>
                  </a:moveTo>
                  <a:lnTo>
                    <a:pt x="119278" y="250037"/>
                  </a:lnTo>
                  <a:lnTo>
                    <a:pt x="119989" y="251015"/>
                  </a:lnTo>
                  <a:lnTo>
                    <a:pt x="134683" y="261505"/>
                  </a:lnTo>
                  <a:lnTo>
                    <a:pt x="141490" y="264718"/>
                  </a:lnTo>
                  <a:close/>
                </a:path>
                <a:path w="1533525" h="589279">
                  <a:moveTo>
                    <a:pt x="390550" y="428650"/>
                  </a:moveTo>
                  <a:lnTo>
                    <a:pt x="380136" y="430034"/>
                  </a:lnTo>
                  <a:lnTo>
                    <a:pt x="364705" y="438010"/>
                  </a:lnTo>
                  <a:lnTo>
                    <a:pt x="362800" y="445211"/>
                  </a:lnTo>
                  <a:lnTo>
                    <a:pt x="325361" y="561174"/>
                  </a:lnTo>
                  <a:lnTo>
                    <a:pt x="289852" y="449795"/>
                  </a:lnTo>
                  <a:lnTo>
                    <a:pt x="260845" y="428663"/>
                  </a:lnTo>
                  <a:lnTo>
                    <a:pt x="218008" y="561174"/>
                  </a:lnTo>
                  <a:lnTo>
                    <a:pt x="180746" y="445135"/>
                  </a:lnTo>
                  <a:lnTo>
                    <a:pt x="178854" y="438010"/>
                  </a:lnTo>
                  <a:lnTo>
                    <a:pt x="163436" y="430034"/>
                  </a:lnTo>
                  <a:lnTo>
                    <a:pt x="153009" y="428650"/>
                  </a:lnTo>
                  <a:lnTo>
                    <a:pt x="204508" y="587984"/>
                  </a:lnTo>
                  <a:lnTo>
                    <a:pt x="231660" y="587984"/>
                  </a:lnTo>
                  <a:lnTo>
                    <a:pt x="271691" y="463765"/>
                  </a:lnTo>
                  <a:lnTo>
                    <a:pt x="311924" y="587984"/>
                  </a:lnTo>
                  <a:lnTo>
                    <a:pt x="338924" y="587984"/>
                  </a:lnTo>
                  <a:lnTo>
                    <a:pt x="390550" y="428650"/>
                  </a:lnTo>
                  <a:close/>
                </a:path>
                <a:path w="1533525" h="589279">
                  <a:moveTo>
                    <a:pt x="406666" y="334365"/>
                  </a:moveTo>
                  <a:lnTo>
                    <a:pt x="401599" y="324802"/>
                  </a:lnTo>
                  <a:lnTo>
                    <a:pt x="401281" y="324180"/>
                  </a:lnTo>
                  <a:lnTo>
                    <a:pt x="403936" y="323253"/>
                  </a:lnTo>
                  <a:lnTo>
                    <a:pt x="405803" y="321284"/>
                  </a:lnTo>
                  <a:lnTo>
                    <a:pt x="406044" y="321030"/>
                  </a:lnTo>
                  <a:lnTo>
                    <a:pt x="406044" y="313994"/>
                  </a:lnTo>
                  <a:lnTo>
                    <a:pt x="406044" y="313626"/>
                  </a:lnTo>
                  <a:lnTo>
                    <a:pt x="402831" y="310222"/>
                  </a:lnTo>
                  <a:lnTo>
                    <a:pt x="401650" y="310222"/>
                  </a:lnTo>
                  <a:lnTo>
                    <a:pt x="401650" y="315595"/>
                  </a:lnTo>
                  <a:lnTo>
                    <a:pt x="401650" y="319671"/>
                  </a:lnTo>
                  <a:lnTo>
                    <a:pt x="400050" y="321284"/>
                  </a:lnTo>
                  <a:lnTo>
                    <a:pt x="393623" y="321284"/>
                  </a:lnTo>
                  <a:lnTo>
                    <a:pt x="393623" y="313994"/>
                  </a:lnTo>
                  <a:lnTo>
                    <a:pt x="400050" y="313994"/>
                  </a:lnTo>
                  <a:lnTo>
                    <a:pt x="401650" y="315595"/>
                  </a:lnTo>
                  <a:lnTo>
                    <a:pt x="401650" y="310222"/>
                  </a:lnTo>
                  <a:lnTo>
                    <a:pt x="389191" y="310222"/>
                  </a:lnTo>
                  <a:lnTo>
                    <a:pt x="389191" y="334365"/>
                  </a:lnTo>
                  <a:lnTo>
                    <a:pt x="393623" y="334365"/>
                  </a:lnTo>
                  <a:lnTo>
                    <a:pt x="393623" y="324802"/>
                  </a:lnTo>
                  <a:lnTo>
                    <a:pt x="396709" y="324802"/>
                  </a:lnTo>
                  <a:lnTo>
                    <a:pt x="401650" y="334365"/>
                  </a:lnTo>
                  <a:lnTo>
                    <a:pt x="406666" y="334365"/>
                  </a:lnTo>
                  <a:close/>
                </a:path>
                <a:path w="1533525" h="589279">
                  <a:moveTo>
                    <a:pt x="419315" y="322326"/>
                  </a:moveTo>
                  <a:lnTo>
                    <a:pt x="417626" y="313994"/>
                  </a:lnTo>
                  <a:lnTo>
                    <a:pt x="417550" y="313626"/>
                  </a:lnTo>
                  <a:lnTo>
                    <a:pt x="414807" y="309562"/>
                  </a:lnTo>
                  <a:lnTo>
                    <a:pt x="414807" y="322326"/>
                  </a:lnTo>
                  <a:lnTo>
                    <a:pt x="413423" y="329476"/>
                  </a:lnTo>
                  <a:lnTo>
                    <a:pt x="409638" y="335254"/>
                  </a:lnTo>
                  <a:lnTo>
                    <a:pt x="403974" y="339128"/>
                  </a:lnTo>
                  <a:lnTo>
                    <a:pt x="396951" y="340550"/>
                  </a:lnTo>
                  <a:lnTo>
                    <a:pt x="389940" y="339128"/>
                  </a:lnTo>
                  <a:lnTo>
                    <a:pt x="384251" y="335254"/>
                  </a:lnTo>
                  <a:lnTo>
                    <a:pt x="380453" y="329476"/>
                  </a:lnTo>
                  <a:lnTo>
                    <a:pt x="379056" y="322326"/>
                  </a:lnTo>
                  <a:lnTo>
                    <a:pt x="380365" y="315595"/>
                  </a:lnTo>
                  <a:lnTo>
                    <a:pt x="380453" y="315175"/>
                  </a:lnTo>
                  <a:lnTo>
                    <a:pt x="384251" y="309397"/>
                  </a:lnTo>
                  <a:lnTo>
                    <a:pt x="389940" y="305523"/>
                  </a:lnTo>
                  <a:lnTo>
                    <a:pt x="396951" y="304114"/>
                  </a:lnTo>
                  <a:lnTo>
                    <a:pt x="403974" y="305523"/>
                  </a:lnTo>
                  <a:lnTo>
                    <a:pt x="409638" y="309397"/>
                  </a:lnTo>
                  <a:lnTo>
                    <a:pt x="413423" y="315175"/>
                  </a:lnTo>
                  <a:lnTo>
                    <a:pt x="414807" y="322326"/>
                  </a:lnTo>
                  <a:lnTo>
                    <a:pt x="414807" y="309562"/>
                  </a:lnTo>
                  <a:lnTo>
                    <a:pt x="412762" y="306514"/>
                  </a:lnTo>
                  <a:lnTo>
                    <a:pt x="409194" y="304114"/>
                  </a:lnTo>
                  <a:lnTo>
                    <a:pt x="405663" y="301726"/>
                  </a:lnTo>
                  <a:lnTo>
                    <a:pt x="396951" y="299974"/>
                  </a:lnTo>
                  <a:lnTo>
                    <a:pt x="388251" y="301726"/>
                  </a:lnTo>
                  <a:lnTo>
                    <a:pt x="381152" y="306514"/>
                  </a:lnTo>
                  <a:lnTo>
                    <a:pt x="376351" y="313626"/>
                  </a:lnTo>
                  <a:lnTo>
                    <a:pt x="374599" y="322326"/>
                  </a:lnTo>
                  <a:lnTo>
                    <a:pt x="376351" y="331025"/>
                  </a:lnTo>
                  <a:lnTo>
                    <a:pt x="381152" y="338137"/>
                  </a:lnTo>
                  <a:lnTo>
                    <a:pt x="388251" y="342925"/>
                  </a:lnTo>
                  <a:lnTo>
                    <a:pt x="396951" y="344678"/>
                  </a:lnTo>
                  <a:lnTo>
                    <a:pt x="405663" y="342925"/>
                  </a:lnTo>
                  <a:lnTo>
                    <a:pt x="409194" y="340550"/>
                  </a:lnTo>
                  <a:lnTo>
                    <a:pt x="412762" y="338137"/>
                  </a:lnTo>
                  <a:lnTo>
                    <a:pt x="417550" y="331025"/>
                  </a:lnTo>
                  <a:lnTo>
                    <a:pt x="419315" y="322326"/>
                  </a:lnTo>
                  <a:close/>
                </a:path>
                <a:path w="1533525" h="589279">
                  <a:moveTo>
                    <a:pt x="435292" y="428650"/>
                  </a:moveTo>
                  <a:lnTo>
                    <a:pt x="429983" y="430085"/>
                  </a:lnTo>
                  <a:lnTo>
                    <a:pt x="422910" y="433997"/>
                  </a:lnTo>
                  <a:lnTo>
                    <a:pt x="416712" y="441159"/>
                  </a:lnTo>
                  <a:lnTo>
                    <a:pt x="414058" y="452399"/>
                  </a:lnTo>
                  <a:lnTo>
                    <a:pt x="414058" y="587832"/>
                  </a:lnTo>
                  <a:lnTo>
                    <a:pt x="419354" y="586397"/>
                  </a:lnTo>
                  <a:lnTo>
                    <a:pt x="426440" y="582510"/>
                  </a:lnTo>
                  <a:lnTo>
                    <a:pt x="432638" y="575348"/>
                  </a:lnTo>
                  <a:lnTo>
                    <a:pt x="435292" y="564121"/>
                  </a:lnTo>
                  <a:lnTo>
                    <a:pt x="435292" y="428650"/>
                  </a:lnTo>
                  <a:close/>
                </a:path>
                <a:path w="1533525" h="589279">
                  <a:moveTo>
                    <a:pt x="441032" y="251993"/>
                  </a:moveTo>
                  <a:lnTo>
                    <a:pt x="424688" y="172707"/>
                  </a:lnTo>
                  <a:lnTo>
                    <a:pt x="400151" y="109143"/>
                  </a:lnTo>
                  <a:lnTo>
                    <a:pt x="372668" y="69938"/>
                  </a:lnTo>
                  <a:lnTo>
                    <a:pt x="333438" y="36398"/>
                  </a:lnTo>
                  <a:lnTo>
                    <a:pt x="270433" y="7239"/>
                  </a:lnTo>
                  <a:lnTo>
                    <a:pt x="225996" y="0"/>
                  </a:lnTo>
                  <a:lnTo>
                    <a:pt x="177177" y="2819"/>
                  </a:lnTo>
                  <a:lnTo>
                    <a:pt x="127190" y="17310"/>
                  </a:lnTo>
                  <a:lnTo>
                    <a:pt x="79248" y="45085"/>
                  </a:lnTo>
                  <a:lnTo>
                    <a:pt x="36550" y="87769"/>
                  </a:lnTo>
                  <a:lnTo>
                    <a:pt x="5511" y="151155"/>
                  </a:lnTo>
                  <a:lnTo>
                    <a:pt x="0" y="192532"/>
                  </a:lnTo>
                  <a:lnTo>
                    <a:pt x="6515" y="238175"/>
                  </a:lnTo>
                  <a:lnTo>
                    <a:pt x="29070" y="286448"/>
                  </a:lnTo>
                  <a:lnTo>
                    <a:pt x="53733" y="315861"/>
                  </a:lnTo>
                  <a:lnTo>
                    <a:pt x="117424" y="352831"/>
                  </a:lnTo>
                  <a:lnTo>
                    <a:pt x="151892" y="357911"/>
                  </a:lnTo>
                  <a:lnTo>
                    <a:pt x="188264" y="353250"/>
                  </a:lnTo>
                  <a:lnTo>
                    <a:pt x="224853" y="337578"/>
                  </a:lnTo>
                  <a:lnTo>
                    <a:pt x="276694" y="279120"/>
                  </a:lnTo>
                  <a:lnTo>
                    <a:pt x="286245" y="237248"/>
                  </a:lnTo>
                  <a:lnTo>
                    <a:pt x="286308" y="236982"/>
                  </a:lnTo>
                  <a:lnTo>
                    <a:pt x="279501" y="195554"/>
                  </a:lnTo>
                  <a:lnTo>
                    <a:pt x="257683" y="159905"/>
                  </a:lnTo>
                  <a:lnTo>
                    <a:pt x="251663" y="155702"/>
                  </a:lnTo>
                  <a:lnTo>
                    <a:pt x="222288" y="135115"/>
                  </a:lnTo>
                  <a:lnTo>
                    <a:pt x="180619" y="128181"/>
                  </a:lnTo>
                  <a:lnTo>
                    <a:pt x="142811" y="140004"/>
                  </a:lnTo>
                  <a:lnTo>
                    <a:pt x="114541" y="166382"/>
                  </a:lnTo>
                  <a:lnTo>
                    <a:pt x="101485" y="203098"/>
                  </a:lnTo>
                  <a:lnTo>
                    <a:pt x="104813" y="224116"/>
                  </a:lnTo>
                  <a:lnTo>
                    <a:pt x="106121" y="215722"/>
                  </a:lnTo>
                  <a:lnTo>
                    <a:pt x="120688" y="187909"/>
                  </a:lnTo>
                  <a:lnTo>
                    <a:pt x="173139" y="155702"/>
                  </a:lnTo>
                  <a:lnTo>
                    <a:pt x="227101" y="171513"/>
                  </a:lnTo>
                  <a:lnTo>
                    <a:pt x="255028" y="211620"/>
                  </a:lnTo>
                  <a:lnTo>
                    <a:pt x="252298" y="272719"/>
                  </a:lnTo>
                  <a:lnTo>
                    <a:pt x="230174" y="305396"/>
                  </a:lnTo>
                  <a:lnTo>
                    <a:pt x="193535" y="329476"/>
                  </a:lnTo>
                  <a:lnTo>
                    <a:pt x="147383" y="337578"/>
                  </a:lnTo>
                  <a:lnTo>
                    <a:pt x="96672" y="322326"/>
                  </a:lnTo>
                  <a:lnTo>
                    <a:pt x="65786" y="297815"/>
                  </a:lnTo>
                  <a:lnTo>
                    <a:pt x="42964" y="264947"/>
                  </a:lnTo>
                  <a:lnTo>
                    <a:pt x="30416" y="225907"/>
                  </a:lnTo>
                  <a:lnTo>
                    <a:pt x="30327" y="182867"/>
                  </a:lnTo>
                  <a:lnTo>
                    <a:pt x="44881" y="137998"/>
                  </a:lnTo>
                  <a:lnTo>
                    <a:pt x="76276" y="93497"/>
                  </a:lnTo>
                  <a:lnTo>
                    <a:pt x="113741" y="62572"/>
                  </a:lnTo>
                  <a:lnTo>
                    <a:pt x="155206" y="43878"/>
                  </a:lnTo>
                  <a:lnTo>
                    <a:pt x="198602" y="36398"/>
                  </a:lnTo>
                  <a:lnTo>
                    <a:pt x="241808" y="39141"/>
                  </a:lnTo>
                  <a:lnTo>
                    <a:pt x="282752" y="51104"/>
                  </a:lnTo>
                  <a:lnTo>
                    <a:pt x="319341" y="71297"/>
                  </a:lnTo>
                  <a:lnTo>
                    <a:pt x="349491" y="98717"/>
                  </a:lnTo>
                  <a:lnTo>
                    <a:pt x="381228" y="142697"/>
                  </a:lnTo>
                  <a:lnTo>
                    <a:pt x="403898" y="188836"/>
                  </a:lnTo>
                  <a:lnTo>
                    <a:pt x="418858" y="236982"/>
                  </a:lnTo>
                  <a:lnTo>
                    <a:pt x="427659" y="287528"/>
                  </a:lnTo>
                  <a:lnTo>
                    <a:pt x="431749" y="341414"/>
                  </a:lnTo>
                  <a:lnTo>
                    <a:pt x="439191" y="288061"/>
                  </a:lnTo>
                  <a:lnTo>
                    <a:pt x="439267" y="287528"/>
                  </a:lnTo>
                  <a:lnTo>
                    <a:pt x="441032" y="251993"/>
                  </a:lnTo>
                  <a:close/>
                </a:path>
                <a:path w="1533525" h="589279">
                  <a:moveTo>
                    <a:pt x="1023937" y="511886"/>
                  </a:moveTo>
                  <a:lnTo>
                    <a:pt x="1011720" y="511886"/>
                  </a:lnTo>
                  <a:lnTo>
                    <a:pt x="998423" y="566470"/>
                  </a:lnTo>
                  <a:lnTo>
                    <a:pt x="989507" y="534733"/>
                  </a:lnTo>
                  <a:lnTo>
                    <a:pt x="983094" y="511886"/>
                  </a:lnTo>
                  <a:lnTo>
                    <a:pt x="973759" y="511886"/>
                  </a:lnTo>
                  <a:lnTo>
                    <a:pt x="958430" y="566470"/>
                  </a:lnTo>
                  <a:lnTo>
                    <a:pt x="945134" y="511886"/>
                  </a:lnTo>
                  <a:lnTo>
                    <a:pt x="932916" y="511886"/>
                  </a:lnTo>
                  <a:lnTo>
                    <a:pt x="952855" y="588238"/>
                  </a:lnTo>
                  <a:lnTo>
                    <a:pt x="962939" y="588238"/>
                  </a:lnTo>
                  <a:lnTo>
                    <a:pt x="969213" y="566470"/>
                  </a:lnTo>
                  <a:lnTo>
                    <a:pt x="978369" y="534733"/>
                  </a:lnTo>
                  <a:lnTo>
                    <a:pt x="993914" y="588238"/>
                  </a:lnTo>
                  <a:lnTo>
                    <a:pt x="1003985" y="588238"/>
                  </a:lnTo>
                  <a:lnTo>
                    <a:pt x="1009675" y="566470"/>
                  </a:lnTo>
                  <a:lnTo>
                    <a:pt x="1023937" y="511886"/>
                  </a:lnTo>
                  <a:close/>
                </a:path>
                <a:path w="1533525" h="589279">
                  <a:moveTo>
                    <a:pt x="1088034" y="540143"/>
                  </a:moveTo>
                  <a:lnTo>
                    <a:pt x="1076540" y="515124"/>
                  </a:lnTo>
                  <a:lnTo>
                    <a:pt x="1076540" y="534733"/>
                  </a:lnTo>
                  <a:lnTo>
                    <a:pt x="1076540" y="565391"/>
                  </a:lnTo>
                  <a:lnTo>
                    <a:pt x="1075791" y="569683"/>
                  </a:lnTo>
                  <a:lnTo>
                    <a:pt x="1069365" y="576656"/>
                  </a:lnTo>
                  <a:lnTo>
                    <a:pt x="1065187" y="578472"/>
                  </a:lnTo>
                  <a:lnTo>
                    <a:pt x="1056182" y="578472"/>
                  </a:lnTo>
                  <a:lnTo>
                    <a:pt x="1051991" y="576656"/>
                  </a:lnTo>
                  <a:lnTo>
                    <a:pt x="1045565" y="569683"/>
                  </a:lnTo>
                  <a:lnTo>
                    <a:pt x="1044803" y="565391"/>
                  </a:lnTo>
                  <a:lnTo>
                    <a:pt x="1044803" y="534733"/>
                  </a:lnTo>
                  <a:lnTo>
                    <a:pt x="1045565" y="530440"/>
                  </a:lnTo>
                  <a:lnTo>
                    <a:pt x="1051991" y="523481"/>
                  </a:lnTo>
                  <a:lnTo>
                    <a:pt x="1056182" y="521652"/>
                  </a:lnTo>
                  <a:lnTo>
                    <a:pt x="1065187" y="521652"/>
                  </a:lnTo>
                  <a:lnTo>
                    <a:pt x="1069365" y="523481"/>
                  </a:lnTo>
                  <a:lnTo>
                    <a:pt x="1075791" y="530440"/>
                  </a:lnTo>
                  <a:lnTo>
                    <a:pt x="1076540" y="534733"/>
                  </a:lnTo>
                  <a:lnTo>
                    <a:pt x="1076540" y="515124"/>
                  </a:lnTo>
                  <a:lnTo>
                    <a:pt x="1075575" y="514146"/>
                  </a:lnTo>
                  <a:lnTo>
                    <a:pt x="1068832" y="511251"/>
                  </a:lnTo>
                  <a:lnTo>
                    <a:pt x="1052537" y="511251"/>
                  </a:lnTo>
                  <a:lnTo>
                    <a:pt x="1033322" y="540143"/>
                  </a:lnTo>
                  <a:lnTo>
                    <a:pt x="1033322" y="559993"/>
                  </a:lnTo>
                  <a:lnTo>
                    <a:pt x="1052537" y="588873"/>
                  </a:lnTo>
                  <a:lnTo>
                    <a:pt x="1068832" y="588873"/>
                  </a:lnTo>
                  <a:lnTo>
                    <a:pt x="1075575" y="585978"/>
                  </a:lnTo>
                  <a:lnTo>
                    <a:pt x="1080820" y="580732"/>
                  </a:lnTo>
                  <a:lnTo>
                    <a:pt x="1082471" y="578472"/>
                  </a:lnTo>
                  <a:lnTo>
                    <a:pt x="1085138" y="574840"/>
                  </a:lnTo>
                  <a:lnTo>
                    <a:pt x="1087285" y="568083"/>
                  </a:lnTo>
                  <a:lnTo>
                    <a:pt x="1088034" y="559993"/>
                  </a:lnTo>
                  <a:lnTo>
                    <a:pt x="1088034" y="540143"/>
                  </a:lnTo>
                  <a:close/>
                </a:path>
                <a:path w="1533525" h="589279">
                  <a:moveTo>
                    <a:pt x="1158163" y="540143"/>
                  </a:moveTo>
                  <a:lnTo>
                    <a:pt x="1157414" y="532041"/>
                  </a:lnTo>
                  <a:lnTo>
                    <a:pt x="1155268" y="525297"/>
                  </a:lnTo>
                  <a:lnTo>
                    <a:pt x="1152601" y="521652"/>
                  </a:lnTo>
                  <a:lnTo>
                    <a:pt x="1150962" y="519404"/>
                  </a:lnTo>
                  <a:lnTo>
                    <a:pt x="1146670" y="515112"/>
                  </a:lnTo>
                  <a:lnTo>
                    <a:pt x="1146670" y="534733"/>
                  </a:lnTo>
                  <a:lnTo>
                    <a:pt x="1146670" y="565391"/>
                  </a:lnTo>
                  <a:lnTo>
                    <a:pt x="1145921" y="569683"/>
                  </a:lnTo>
                  <a:lnTo>
                    <a:pt x="1139494" y="576656"/>
                  </a:lnTo>
                  <a:lnTo>
                    <a:pt x="1135303" y="578472"/>
                  </a:lnTo>
                  <a:lnTo>
                    <a:pt x="1126299" y="578472"/>
                  </a:lnTo>
                  <a:lnTo>
                    <a:pt x="1122121" y="576656"/>
                  </a:lnTo>
                  <a:lnTo>
                    <a:pt x="1115682" y="569683"/>
                  </a:lnTo>
                  <a:lnTo>
                    <a:pt x="1114945" y="565391"/>
                  </a:lnTo>
                  <a:lnTo>
                    <a:pt x="1114945" y="534733"/>
                  </a:lnTo>
                  <a:lnTo>
                    <a:pt x="1115682" y="530440"/>
                  </a:lnTo>
                  <a:lnTo>
                    <a:pt x="1122121" y="523481"/>
                  </a:lnTo>
                  <a:lnTo>
                    <a:pt x="1126299" y="521652"/>
                  </a:lnTo>
                  <a:lnTo>
                    <a:pt x="1135303" y="521652"/>
                  </a:lnTo>
                  <a:lnTo>
                    <a:pt x="1139494" y="523481"/>
                  </a:lnTo>
                  <a:lnTo>
                    <a:pt x="1145921" y="530440"/>
                  </a:lnTo>
                  <a:lnTo>
                    <a:pt x="1146670" y="534733"/>
                  </a:lnTo>
                  <a:lnTo>
                    <a:pt x="1146670" y="515112"/>
                  </a:lnTo>
                  <a:lnTo>
                    <a:pt x="1145717" y="514146"/>
                  </a:lnTo>
                  <a:lnTo>
                    <a:pt x="1138948" y="511251"/>
                  </a:lnTo>
                  <a:lnTo>
                    <a:pt x="1122654" y="511251"/>
                  </a:lnTo>
                  <a:lnTo>
                    <a:pt x="1103464" y="540143"/>
                  </a:lnTo>
                  <a:lnTo>
                    <a:pt x="1103464" y="559993"/>
                  </a:lnTo>
                  <a:lnTo>
                    <a:pt x="1122654" y="588873"/>
                  </a:lnTo>
                  <a:lnTo>
                    <a:pt x="1138948" y="588873"/>
                  </a:lnTo>
                  <a:lnTo>
                    <a:pt x="1145717" y="585978"/>
                  </a:lnTo>
                  <a:lnTo>
                    <a:pt x="1150962" y="580732"/>
                  </a:lnTo>
                  <a:lnTo>
                    <a:pt x="1152613" y="578472"/>
                  </a:lnTo>
                  <a:lnTo>
                    <a:pt x="1155268" y="574840"/>
                  </a:lnTo>
                  <a:lnTo>
                    <a:pt x="1157414" y="568083"/>
                  </a:lnTo>
                  <a:lnTo>
                    <a:pt x="1158163" y="559993"/>
                  </a:lnTo>
                  <a:lnTo>
                    <a:pt x="1158163" y="540143"/>
                  </a:lnTo>
                  <a:close/>
                </a:path>
                <a:path w="1533525" h="589279">
                  <a:moveTo>
                    <a:pt x="1219136" y="577837"/>
                  </a:moveTo>
                  <a:lnTo>
                    <a:pt x="1188986" y="577837"/>
                  </a:lnTo>
                  <a:lnTo>
                    <a:pt x="1188986" y="511886"/>
                  </a:lnTo>
                  <a:lnTo>
                    <a:pt x="1177404" y="511886"/>
                  </a:lnTo>
                  <a:lnTo>
                    <a:pt x="1177404" y="588238"/>
                  </a:lnTo>
                  <a:lnTo>
                    <a:pt x="1219136" y="588238"/>
                  </a:lnTo>
                  <a:lnTo>
                    <a:pt x="1219136" y="577837"/>
                  </a:lnTo>
                  <a:close/>
                </a:path>
                <a:path w="1533525" h="589279">
                  <a:moveTo>
                    <a:pt x="1308976" y="511848"/>
                  </a:moveTo>
                  <a:lnTo>
                    <a:pt x="1297597" y="511848"/>
                  </a:lnTo>
                  <a:lnTo>
                    <a:pt x="1271930" y="573760"/>
                  </a:lnTo>
                  <a:lnTo>
                    <a:pt x="1259052" y="542709"/>
                  </a:lnTo>
                  <a:lnTo>
                    <a:pt x="1246263" y="511848"/>
                  </a:lnTo>
                  <a:lnTo>
                    <a:pt x="1234897" y="511848"/>
                  </a:lnTo>
                  <a:lnTo>
                    <a:pt x="1234897" y="588289"/>
                  </a:lnTo>
                  <a:lnTo>
                    <a:pt x="1246263" y="588289"/>
                  </a:lnTo>
                  <a:lnTo>
                    <a:pt x="1246263" y="542709"/>
                  </a:lnTo>
                  <a:lnTo>
                    <a:pt x="1265872" y="588289"/>
                  </a:lnTo>
                  <a:lnTo>
                    <a:pt x="1277988" y="588289"/>
                  </a:lnTo>
                  <a:lnTo>
                    <a:pt x="1284236" y="573760"/>
                  </a:lnTo>
                  <a:lnTo>
                    <a:pt x="1297597" y="542709"/>
                  </a:lnTo>
                  <a:lnTo>
                    <a:pt x="1297597" y="588289"/>
                  </a:lnTo>
                  <a:lnTo>
                    <a:pt x="1308976" y="588289"/>
                  </a:lnTo>
                  <a:lnTo>
                    <a:pt x="1308976" y="542709"/>
                  </a:lnTo>
                  <a:lnTo>
                    <a:pt x="1308976" y="511848"/>
                  </a:lnTo>
                  <a:close/>
                </a:path>
                <a:path w="1533525" h="589279">
                  <a:moveTo>
                    <a:pt x="1388008" y="588238"/>
                  </a:moveTo>
                  <a:lnTo>
                    <a:pt x="1382395" y="572897"/>
                  </a:lnTo>
                  <a:lnTo>
                    <a:pt x="1378775" y="563041"/>
                  </a:lnTo>
                  <a:lnTo>
                    <a:pt x="1367218" y="531495"/>
                  </a:lnTo>
                  <a:lnTo>
                    <a:pt x="1367218" y="563041"/>
                  </a:lnTo>
                  <a:lnTo>
                    <a:pt x="1343736" y="563041"/>
                  </a:lnTo>
                  <a:lnTo>
                    <a:pt x="1355648" y="529170"/>
                  </a:lnTo>
                  <a:lnTo>
                    <a:pt x="1367218" y="563041"/>
                  </a:lnTo>
                  <a:lnTo>
                    <a:pt x="1367218" y="531495"/>
                  </a:lnTo>
                  <a:lnTo>
                    <a:pt x="1366367" y="529170"/>
                  </a:lnTo>
                  <a:lnTo>
                    <a:pt x="1360030" y="511886"/>
                  </a:lnTo>
                  <a:lnTo>
                    <a:pt x="1350708" y="511886"/>
                  </a:lnTo>
                  <a:lnTo>
                    <a:pt x="1322730" y="588238"/>
                  </a:lnTo>
                  <a:lnTo>
                    <a:pt x="1335049" y="588238"/>
                  </a:lnTo>
                  <a:lnTo>
                    <a:pt x="1340307" y="572897"/>
                  </a:lnTo>
                  <a:lnTo>
                    <a:pt x="1370431" y="572897"/>
                  </a:lnTo>
                  <a:lnTo>
                    <a:pt x="1375689" y="588238"/>
                  </a:lnTo>
                  <a:lnTo>
                    <a:pt x="1388008" y="588238"/>
                  </a:lnTo>
                  <a:close/>
                </a:path>
                <a:path w="1533525" h="589279">
                  <a:moveTo>
                    <a:pt x="1457629" y="588238"/>
                  </a:moveTo>
                  <a:lnTo>
                    <a:pt x="1440891" y="556056"/>
                  </a:lnTo>
                  <a:lnTo>
                    <a:pt x="1440053" y="554456"/>
                  </a:lnTo>
                  <a:lnTo>
                    <a:pt x="1448625" y="552094"/>
                  </a:lnTo>
                  <a:lnTo>
                    <a:pt x="1454238" y="546214"/>
                  </a:lnTo>
                  <a:lnTo>
                    <a:pt x="1455280" y="545122"/>
                  </a:lnTo>
                  <a:lnTo>
                    <a:pt x="1455280" y="534200"/>
                  </a:lnTo>
                  <a:lnTo>
                    <a:pt x="1453603" y="525233"/>
                  </a:lnTo>
                  <a:lnTo>
                    <a:pt x="1451635" y="522312"/>
                  </a:lnTo>
                  <a:lnTo>
                    <a:pt x="1448854" y="518172"/>
                  </a:lnTo>
                  <a:lnTo>
                    <a:pt x="1443697" y="514985"/>
                  </a:lnTo>
                  <a:lnTo>
                    <a:pt x="1443697" y="526796"/>
                  </a:lnTo>
                  <a:lnTo>
                    <a:pt x="1443697" y="541807"/>
                  </a:lnTo>
                  <a:lnTo>
                    <a:pt x="1438452" y="546214"/>
                  </a:lnTo>
                  <a:lnTo>
                    <a:pt x="1413560" y="546214"/>
                  </a:lnTo>
                  <a:lnTo>
                    <a:pt x="1413560" y="522312"/>
                  </a:lnTo>
                  <a:lnTo>
                    <a:pt x="1438452" y="522312"/>
                  </a:lnTo>
                  <a:lnTo>
                    <a:pt x="1443697" y="526796"/>
                  </a:lnTo>
                  <a:lnTo>
                    <a:pt x="1443697" y="514985"/>
                  </a:lnTo>
                  <a:lnTo>
                    <a:pt x="1441386" y="513549"/>
                  </a:lnTo>
                  <a:lnTo>
                    <a:pt x="1431582" y="511886"/>
                  </a:lnTo>
                  <a:lnTo>
                    <a:pt x="1401991" y="511886"/>
                  </a:lnTo>
                  <a:lnTo>
                    <a:pt x="1401991" y="588238"/>
                  </a:lnTo>
                  <a:lnTo>
                    <a:pt x="1413560" y="588238"/>
                  </a:lnTo>
                  <a:lnTo>
                    <a:pt x="1413560" y="556056"/>
                  </a:lnTo>
                  <a:lnTo>
                    <a:pt x="1428051" y="556056"/>
                  </a:lnTo>
                  <a:lnTo>
                    <a:pt x="1444129" y="588238"/>
                  </a:lnTo>
                  <a:lnTo>
                    <a:pt x="1457629" y="588238"/>
                  </a:lnTo>
                  <a:close/>
                </a:path>
                <a:path w="1533525" h="589279">
                  <a:moveTo>
                    <a:pt x="1461109" y="302399"/>
                  </a:moveTo>
                  <a:lnTo>
                    <a:pt x="1458239" y="255409"/>
                  </a:lnTo>
                  <a:lnTo>
                    <a:pt x="1458163" y="254139"/>
                  </a:lnTo>
                  <a:lnTo>
                    <a:pt x="1458087" y="252869"/>
                  </a:lnTo>
                  <a:lnTo>
                    <a:pt x="1441056" y="214769"/>
                  </a:lnTo>
                  <a:lnTo>
                    <a:pt x="1418043" y="185559"/>
                  </a:lnTo>
                  <a:lnTo>
                    <a:pt x="1418272" y="185559"/>
                  </a:lnTo>
                  <a:lnTo>
                    <a:pt x="1428762" y="196989"/>
                  </a:lnTo>
                  <a:lnTo>
                    <a:pt x="1430375" y="199529"/>
                  </a:lnTo>
                  <a:lnTo>
                    <a:pt x="1430959" y="196989"/>
                  </a:lnTo>
                  <a:lnTo>
                    <a:pt x="1430426" y="195719"/>
                  </a:lnTo>
                  <a:lnTo>
                    <a:pt x="1417675" y="175717"/>
                  </a:lnTo>
                  <a:lnTo>
                    <a:pt x="1417675" y="185064"/>
                  </a:lnTo>
                  <a:lnTo>
                    <a:pt x="1397088" y="169049"/>
                  </a:lnTo>
                  <a:lnTo>
                    <a:pt x="1396466" y="169049"/>
                  </a:lnTo>
                  <a:lnTo>
                    <a:pt x="1395285" y="167779"/>
                  </a:lnTo>
                  <a:lnTo>
                    <a:pt x="1392656" y="166509"/>
                  </a:lnTo>
                  <a:lnTo>
                    <a:pt x="1387398" y="163969"/>
                  </a:lnTo>
                  <a:lnTo>
                    <a:pt x="1371612" y="156349"/>
                  </a:lnTo>
                  <a:lnTo>
                    <a:pt x="1344371" y="147459"/>
                  </a:lnTo>
                  <a:lnTo>
                    <a:pt x="1313764" y="144919"/>
                  </a:lnTo>
                  <a:lnTo>
                    <a:pt x="1279956" y="148729"/>
                  </a:lnTo>
                  <a:lnTo>
                    <a:pt x="1235113" y="167779"/>
                  </a:lnTo>
                  <a:lnTo>
                    <a:pt x="1203223" y="196989"/>
                  </a:lnTo>
                  <a:lnTo>
                    <a:pt x="1182801" y="227469"/>
                  </a:lnTo>
                  <a:lnTo>
                    <a:pt x="1172400" y="254139"/>
                  </a:lnTo>
                  <a:lnTo>
                    <a:pt x="1159776" y="246519"/>
                  </a:lnTo>
                  <a:lnTo>
                    <a:pt x="1161694" y="246519"/>
                  </a:lnTo>
                  <a:lnTo>
                    <a:pt x="1164551" y="236359"/>
                  </a:lnTo>
                  <a:lnTo>
                    <a:pt x="1167752" y="224929"/>
                  </a:lnTo>
                  <a:lnTo>
                    <a:pt x="1182065" y="195719"/>
                  </a:lnTo>
                  <a:lnTo>
                    <a:pt x="1207604" y="165239"/>
                  </a:lnTo>
                  <a:lnTo>
                    <a:pt x="1247381" y="139839"/>
                  </a:lnTo>
                  <a:lnTo>
                    <a:pt x="1293952" y="128409"/>
                  </a:lnTo>
                  <a:lnTo>
                    <a:pt x="1343482" y="133489"/>
                  </a:lnTo>
                  <a:lnTo>
                    <a:pt x="1390307" y="155079"/>
                  </a:lnTo>
                  <a:lnTo>
                    <a:pt x="1417142" y="184340"/>
                  </a:lnTo>
                  <a:lnTo>
                    <a:pt x="1417675" y="185064"/>
                  </a:lnTo>
                  <a:lnTo>
                    <a:pt x="1417675" y="175717"/>
                  </a:lnTo>
                  <a:lnTo>
                    <a:pt x="1406956" y="158889"/>
                  </a:lnTo>
                  <a:lnTo>
                    <a:pt x="1406525" y="158534"/>
                  </a:lnTo>
                  <a:lnTo>
                    <a:pt x="1406982" y="156349"/>
                  </a:lnTo>
                  <a:lnTo>
                    <a:pt x="1406410" y="155079"/>
                  </a:lnTo>
                  <a:lnTo>
                    <a:pt x="1405813" y="154228"/>
                  </a:lnTo>
                  <a:lnTo>
                    <a:pt x="1405813" y="157937"/>
                  </a:lnTo>
                  <a:lnTo>
                    <a:pt x="1373619" y="130949"/>
                  </a:lnTo>
                  <a:lnTo>
                    <a:pt x="1367790" y="128409"/>
                  </a:lnTo>
                  <a:lnTo>
                    <a:pt x="1332763" y="113169"/>
                  </a:lnTo>
                  <a:lnTo>
                    <a:pt x="1286725" y="108089"/>
                  </a:lnTo>
                  <a:lnTo>
                    <a:pt x="1237830" y="118249"/>
                  </a:lnTo>
                  <a:lnTo>
                    <a:pt x="1195984" y="144919"/>
                  </a:lnTo>
                  <a:lnTo>
                    <a:pt x="1168679" y="179209"/>
                  </a:lnTo>
                  <a:lnTo>
                    <a:pt x="1153515" y="212229"/>
                  </a:lnTo>
                  <a:lnTo>
                    <a:pt x="1148041" y="236359"/>
                  </a:lnTo>
                  <a:lnTo>
                    <a:pt x="1145209" y="233819"/>
                  </a:lnTo>
                  <a:lnTo>
                    <a:pt x="1142060" y="231279"/>
                  </a:lnTo>
                  <a:lnTo>
                    <a:pt x="1140421" y="228739"/>
                  </a:lnTo>
                  <a:lnTo>
                    <a:pt x="1138821" y="227469"/>
                  </a:lnTo>
                  <a:lnTo>
                    <a:pt x="1142072" y="210959"/>
                  </a:lnTo>
                  <a:lnTo>
                    <a:pt x="1144320" y="199529"/>
                  </a:lnTo>
                  <a:lnTo>
                    <a:pt x="1158024" y="166509"/>
                  </a:lnTo>
                  <a:lnTo>
                    <a:pt x="1182751" y="132219"/>
                  </a:lnTo>
                  <a:lnTo>
                    <a:pt x="1221333" y="105549"/>
                  </a:lnTo>
                  <a:lnTo>
                    <a:pt x="1267472" y="92849"/>
                  </a:lnTo>
                  <a:lnTo>
                    <a:pt x="1317155" y="96659"/>
                  </a:lnTo>
                  <a:lnTo>
                    <a:pt x="1364767" y="116979"/>
                  </a:lnTo>
                  <a:lnTo>
                    <a:pt x="1404759" y="156349"/>
                  </a:lnTo>
                  <a:lnTo>
                    <a:pt x="1405813" y="157937"/>
                  </a:lnTo>
                  <a:lnTo>
                    <a:pt x="1405813" y="154228"/>
                  </a:lnTo>
                  <a:lnTo>
                    <a:pt x="1381556" y="119519"/>
                  </a:lnTo>
                  <a:lnTo>
                    <a:pt x="1347165" y="92849"/>
                  </a:lnTo>
                  <a:lnTo>
                    <a:pt x="1305661" y="76339"/>
                  </a:lnTo>
                  <a:lnTo>
                    <a:pt x="1259459" y="72529"/>
                  </a:lnTo>
                  <a:lnTo>
                    <a:pt x="1210983" y="85229"/>
                  </a:lnTo>
                  <a:lnTo>
                    <a:pt x="1171130" y="111899"/>
                  </a:lnTo>
                  <a:lnTo>
                    <a:pt x="1145832" y="147459"/>
                  </a:lnTo>
                  <a:lnTo>
                    <a:pt x="1131887" y="183019"/>
                  </a:lnTo>
                  <a:lnTo>
                    <a:pt x="1126121" y="210959"/>
                  </a:lnTo>
                  <a:lnTo>
                    <a:pt x="1123048" y="207149"/>
                  </a:lnTo>
                  <a:lnTo>
                    <a:pt x="1120279" y="203339"/>
                  </a:lnTo>
                  <a:lnTo>
                    <a:pt x="1117790" y="198259"/>
                  </a:lnTo>
                  <a:lnTo>
                    <a:pt x="1121562" y="174129"/>
                  </a:lnTo>
                  <a:lnTo>
                    <a:pt x="1137056" y="129679"/>
                  </a:lnTo>
                  <a:lnTo>
                    <a:pt x="1162532" y="95389"/>
                  </a:lnTo>
                  <a:lnTo>
                    <a:pt x="1201801" y="68719"/>
                  </a:lnTo>
                  <a:lnTo>
                    <a:pt x="1247813" y="56019"/>
                  </a:lnTo>
                  <a:lnTo>
                    <a:pt x="1297216" y="59829"/>
                  </a:lnTo>
                  <a:lnTo>
                    <a:pt x="1344561" y="80149"/>
                  </a:lnTo>
                  <a:lnTo>
                    <a:pt x="1384427" y="120789"/>
                  </a:lnTo>
                  <a:lnTo>
                    <a:pt x="1386128" y="123329"/>
                  </a:lnTo>
                  <a:lnTo>
                    <a:pt x="1386649" y="120789"/>
                  </a:lnTo>
                  <a:lnTo>
                    <a:pt x="1361224" y="83959"/>
                  </a:lnTo>
                  <a:lnTo>
                    <a:pt x="1326832" y="56019"/>
                  </a:lnTo>
                  <a:lnTo>
                    <a:pt x="1285328" y="40779"/>
                  </a:lnTo>
                  <a:lnTo>
                    <a:pt x="1239126" y="36969"/>
                  </a:lnTo>
                  <a:lnTo>
                    <a:pt x="1190650" y="49669"/>
                  </a:lnTo>
                  <a:lnTo>
                    <a:pt x="1151331" y="75069"/>
                  </a:lnTo>
                  <a:lnTo>
                    <a:pt x="1126045" y="109359"/>
                  </a:lnTo>
                  <a:lnTo>
                    <a:pt x="1111973" y="144919"/>
                  </a:lnTo>
                  <a:lnTo>
                    <a:pt x="1106322" y="174129"/>
                  </a:lnTo>
                  <a:lnTo>
                    <a:pt x="1103630" y="165239"/>
                  </a:lnTo>
                  <a:lnTo>
                    <a:pt x="1101674" y="157937"/>
                  </a:lnTo>
                  <a:lnTo>
                    <a:pt x="1101598" y="157619"/>
                  </a:lnTo>
                  <a:lnTo>
                    <a:pt x="1100137" y="149999"/>
                  </a:lnTo>
                  <a:lnTo>
                    <a:pt x="1099235" y="143649"/>
                  </a:lnTo>
                  <a:lnTo>
                    <a:pt x="1104277" y="119519"/>
                  </a:lnTo>
                  <a:lnTo>
                    <a:pt x="1117574" y="90309"/>
                  </a:lnTo>
                  <a:lnTo>
                    <a:pt x="1141984" y="58559"/>
                  </a:lnTo>
                  <a:lnTo>
                    <a:pt x="1180363" y="33159"/>
                  </a:lnTo>
                  <a:lnTo>
                    <a:pt x="1226121" y="20459"/>
                  </a:lnTo>
                  <a:lnTo>
                    <a:pt x="1274978" y="22999"/>
                  </a:lnTo>
                  <a:lnTo>
                    <a:pt x="1321866" y="42049"/>
                  </a:lnTo>
                  <a:lnTo>
                    <a:pt x="1361681" y="81419"/>
                  </a:lnTo>
                  <a:lnTo>
                    <a:pt x="1363408" y="83959"/>
                  </a:lnTo>
                  <a:lnTo>
                    <a:pt x="1363980" y="82689"/>
                  </a:lnTo>
                  <a:lnTo>
                    <a:pt x="1336903" y="44589"/>
                  </a:lnTo>
                  <a:lnTo>
                    <a:pt x="1304582" y="20459"/>
                  </a:lnTo>
                  <a:lnTo>
                    <a:pt x="1262773" y="3949"/>
                  </a:lnTo>
                  <a:lnTo>
                    <a:pt x="1218095" y="1409"/>
                  </a:lnTo>
                  <a:lnTo>
                    <a:pt x="1170343" y="14109"/>
                  </a:lnTo>
                  <a:lnTo>
                    <a:pt x="1131201" y="39509"/>
                  </a:lnTo>
                  <a:lnTo>
                    <a:pt x="1106170" y="71259"/>
                  </a:lnTo>
                  <a:lnTo>
                    <a:pt x="1091984" y="106819"/>
                  </a:lnTo>
                  <a:lnTo>
                    <a:pt x="1087716" y="129679"/>
                  </a:lnTo>
                  <a:lnTo>
                    <a:pt x="1087843" y="149999"/>
                  </a:lnTo>
                  <a:lnTo>
                    <a:pt x="1094689" y="191909"/>
                  </a:lnTo>
                  <a:lnTo>
                    <a:pt x="1128318" y="247789"/>
                  </a:lnTo>
                  <a:lnTo>
                    <a:pt x="1167028" y="276999"/>
                  </a:lnTo>
                  <a:lnTo>
                    <a:pt x="1207630" y="289699"/>
                  </a:lnTo>
                  <a:lnTo>
                    <a:pt x="1244828" y="292239"/>
                  </a:lnTo>
                  <a:lnTo>
                    <a:pt x="1273276" y="287159"/>
                  </a:lnTo>
                  <a:lnTo>
                    <a:pt x="1273225" y="292239"/>
                  </a:lnTo>
                  <a:lnTo>
                    <a:pt x="1272946" y="297319"/>
                  </a:lnTo>
                  <a:lnTo>
                    <a:pt x="1272387" y="302399"/>
                  </a:lnTo>
                  <a:lnTo>
                    <a:pt x="1271981" y="301129"/>
                  </a:lnTo>
                  <a:lnTo>
                    <a:pt x="1271689" y="301129"/>
                  </a:lnTo>
                  <a:lnTo>
                    <a:pt x="1249807" y="306209"/>
                  </a:lnTo>
                  <a:lnTo>
                    <a:pt x="1217155" y="308749"/>
                  </a:lnTo>
                  <a:lnTo>
                    <a:pt x="1177925" y="302399"/>
                  </a:lnTo>
                  <a:lnTo>
                    <a:pt x="1136319" y="280809"/>
                  </a:lnTo>
                  <a:lnTo>
                    <a:pt x="1103553" y="245249"/>
                  </a:lnTo>
                  <a:lnTo>
                    <a:pt x="1082865" y="199529"/>
                  </a:lnTo>
                  <a:lnTo>
                    <a:pt x="1078674" y="149999"/>
                  </a:lnTo>
                  <a:lnTo>
                    <a:pt x="1078560" y="148729"/>
                  </a:lnTo>
                  <a:lnTo>
                    <a:pt x="1094968" y="94119"/>
                  </a:lnTo>
                  <a:lnTo>
                    <a:pt x="1096378" y="91579"/>
                  </a:lnTo>
                  <a:lnTo>
                    <a:pt x="1094600" y="92849"/>
                  </a:lnTo>
                  <a:lnTo>
                    <a:pt x="1093800" y="92849"/>
                  </a:lnTo>
                  <a:lnTo>
                    <a:pt x="1073492" y="132219"/>
                  </a:lnTo>
                  <a:lnTo>
                    <a:pt x="1065453" y="175399"/>
                  </a:lnTo>
                  <a:lnTo>
                    <a:pt x="1070470" y="219849"/>
                  </a:lnTo>
                  <a:lnTo>
                    <a:pt x="1089304" y="261759"/>
                  </a:lnTo>
                  <a:lnTo>
                    <a:pt x="1122705" y="298589"/>
                  </a:lnTo>
                  <a:lnTo>
                    <a:pt x="1166152" y="322719"/>
                  </a:lnTo>
                  <a:lnTo>
                    <a:pt x="1209535" y="329069"/>
                  </a:lnTo>
                  <a:lnTo>
                    <a:pt x="1246238" y="325259"/>
                  </a:lnTo>
                  <a:lnTo>
                    <a:pt x="1269657" y="317639"/>
                  </a:lnTo>
                  <a:lnTo>
                    <a:pt x="1269339" y="320179"/>
                  </a:lnTo>
                  <a:lnTo>
                    <a:pt x="1268425" y="322719"/>
                  </a:lnTo>
                  <a:lnTo>
                    <a:pt x="1267752" y="325259"/>
                  </a:lnTo>
                  <a:lnTo>
                    <a:pt x="1266253" y="330339"/>
                  </a:lnTo>
                  <a:lnTo>
                    <a:pt x="1239507" y="339229"/>
                  </a:lnTo>
                  <a:lnTo>
                    <a:pt x="1203718" y="344309"/>
                  </a:lnTo>
                  <a:lnTo>
                    <a:pt x="1162697" y="339229"/>
                  </a:lnTo>
                  <a:lnTo>
                    <a:pt x="1120254" y="320179"/>
                  </a:lnTo>
                  <a:lnTo>
                    <a:pt x="1086192" y="285889"/>
                  </a:lnTo>
                  <a:lnTo>
                    <a:pt x="1063815" y="241439"/>
                  </a:lnTo>
                  <a:lnTo>
                    <a:pt x="1057567" y="190639"/>
                  </a:lnTo>
                  <a:lnTo>
                    <a:pt x="1071918" y="136029"/>
                  </a:lnTo>
                  <a:lnTo>
                    <a:pt x="1073226" y="133489"/>
                  </a:lnTo>
                  <a:lnTo>
                    <a:pt x="1071435" y="133489"/>
                  </a:lnTo>
                  <a:lnTo>
                    <a:pt x="1070711" y="134759"/>
                  </a:lnTo>
                  <a:lnTo>
                    <a:pt x="1051877" y="174129"/>
                  </a:lnTo>
                  <a:lnTo>
                    <a:pt x="1045489" y="217309"/>
                  </a:lnTo>
                  <a:lnTo>
                    <a:pt x="1052169" y="261759"/>
                  </a:lnTo>
                  <a:lnTo>
                    <a:pt x="1072591" y="303669"/>
                  </a:lnTo>
                  <a:lnTo>
                    <a:pt x="1107376" y="339229"/>
                  </a:lnTo>
                  <a:lnTo>
                    <a:pt x="1150543" y="359549"/>
                  </a:lnTo>
                  <a:lnTo>
                    <a:pt x="1193596" y="364629"/>
                  </a:lnTo>
                  <a:lnTo>
                    <a:pt x="1231455" y="358279"/>
                  </a:lnTo>
                  <a:lnTo>
                    <a:pt x="1259039" y="349389"/>
                  </a:lnTo>
                  <a:lnTo>
                    <a:pt x="1256830" y="354469"/>
                  </a:lnTo>
                  <a:lnTo>
                    <a:pt x="1254442" y="358279"/>
                  </a:lnTo>
                  <a:lnTo>
                    <a:pt x="1251940" y="363359"/>
                  </a:lnTo>
                  <a:lnTo>
                    <a:pt x="1220393" y="374789"/>
                  </a:lnTo>
                  <a:lnTo>
                    <a:pt x="1182319" y="381139"/>
                  </a:lnTo>
                  <a:lnTo>
                    <a:pt x="1140498" y="376059"/>
                  </a:lnTo>
                  <a:lnTo>
                    <a:pt x="1097724" y="355739"/>
                  </a:lnTo>
                  <a:lnTo>
                    <a:pt x="1063929" y="321449"/>
                  </a:lnTo>
                  <a:lnTo>
                    <a:pt x="1042149" y="276999"/>
                  </a:lnTo>
                  <a:lnTo>
                    <a:pt x="1036510" y="226199"/>
                  </a:lnTo>
                  <a:lnTo>
                    <a:pt x="1051140" y="171589"/>
                  </a:lnTo>
                  <a:lnTo>
                    <a:pt x="1052449" y="169049"/>
                  </a:lnTo>
                  <a:lnTo>
                    <a:pt x="1050671" y="169049"/>
                  </a:lnTo>
                  <a:lnTo>
                    <a:pt x="1049934" y="170319"/>
                  </a:lnTo>
                  <a:lnTo>
                    <a:pt x="1031100" y="209689"/>
                  </a:lnTo>
                  <a:lnTo>
                    <a:pt x="1024712" y="252869"/>
                  </a:lnTo>
                  <a:lnTo>
                    <a:pt x="1031405" y="297319"/>
                  </a:lnTo>
                  <a:lnTo>
                    <a:pt x="1051826" y="337959"/>
                  </a:lnTo>
                  <a:lnTo>
                    <a:pt x="1086637" y="374789"/>
                  </a:lnTo>
                  <a:lnTo>
                    <a:pt x="1128661" y="395109"/>
                  </a:lnTo>
                  <a:lnTo>
                    <a:pt x="1170533" y="400189"/>
                  </a:lnTo>
                  <a:lnTo>
                    <a:pt x="1207833" y="395109"/>
                  </a:lnTo>
                  <a:lnTo>
                    <a:pt x="1236192" y="384949"/>
                  </a:lnTo>
                  <a:lnTo>
                    <a:pt x="1230160" y="392569"/>
                  </a:lnTo>
                  <a:lnTo>
                    <a:pt x="1224102" y="397649"/>
                  </a:lnTo>
                  <a:lnTo>
                    <a:pt x="1218120" y="402729"/>
                  </a:lnTo>
                  <a:lnTo>
                    <a:pt x="1212316" y="407809"/>
                  </a:lnTo>
                  <a:lnTo>
                    <a:pt x="1189126" y="414159"/>
                  </a:lnTo>
                  <a:lnTo>
                    <a:pt x="1118311" y="411619"/>
                  </a:lnTo>
                  <a:lnTo>
                    <a:pt x="1077429" y="391299"/>
                  </a:lnTo>
                  <a:lnTo>
                    <a:pt x="1043495" y="358279"/>
                  </a:lnTo>
                  <a:lnTo>
                    <a:pt x="1021321" y="315099"/>
                  </a:lnTo>
                  <a:lnTo>
                    <a:pt x="1015085" y="264299"/>
                  </a:lnTo>
                  <a:lnTo>
                    <a:pt x="1028941" y="209689"/>
                  </a:lnTo>
                  <a:lnTo>
                    <a:pt x="1030198" y="207149"/>
                  </a:lnTo>
                  <a:lnTo>
                    <a:pt x="1028407" y="208419"/>
                  </a:lnTo>
                  <a:lnTo>
                    <a:pt x="1027734" y="209689"/>
                  </a:lnTo>
                  <a:lnTo>
                    <a:pt x="1009853" y="250329"/>
                  </a:lnTo>
                  <a:lnTo>
                    <a:pt x="1003909" y="292239"/>
                  </a:lnTo>
                  <a:lnTo>
                    <a:pt x="1010729" y="335419"/>
                  </a:lnTo>
                  <a:lnTo>
                    <a:pt x="1031113" y="374789"/>
                  </a:lnTo>
                  <a:lnTo>
                    <a:pt x="1065860" y="410349"/>
                  </a:lnTo>
                  <a:lnTo>
                    <a:pt x="1108100" y="430669"/>
                  </a:lnTo>
                  <a:lnTo>
                    <a:pt x="1129118" y="435749"/>
                  </a:lnTo>
                  <a:lnTo>
                    <a:pt x="1159179" y="435749"/>
                  </a:lnTo>
                  <a:lnTo>
                    <a:pt x="1177226" y="433641"/>
                  </a:lnTo>
                  <a:lnTo>
                    <a:pt x="1173581" y="434479"/>
                  </a:lnTo>
                  <a:lnTo>
                    <a:pt x="1170609" y="434479"/>
                  </a:lnTo>
                  <a:lnTo>
                    <a:pt x="1171727" y="435749"/>
                  </a:lnTo>
                  <a:lnTo>
                    <a:pt x="1173060" y="435749"/>
                  </a:lnTo>
                  <a:lnTo>
                    <a:pt x="1216837" y="434479"/>
                  </a:lnTo>
                  <a:lnTo>
                    <a:pt x="1258214" y="419239"/>
                  </a:lnTo>
                  <a:lnTo>
                    <a:pt x="1294053" y="392569"/>
                  </a:lnTo>
                  <a:lnTo>
                    <a:pt x="1321282" y="355739"/>
                  </a:lnTo>
                  <a:lnTo>
                    <a:pt x="1336763" y="308749"/>
                  </a:lnTo>
                  <a:lnTo>
                    <a:pt x="1335328" y="264299"/>
                  </a:lnTo>
                  <a:lnTo>
                    <a:pt x="1335252" y="261759"/>
                  </a:lnTo>
                  <a:lnTo>
                    <a:pt x="1335163" y="259219"/>
                  </a:lnTo>
                  <a:lnTo>
                    <a:pt x="1319098" y="218579"/>
                  </a:lnTo>
                  <a:lnTo>
                    <a:pt x="1313611" y="210820"/>
                  </a:lnTo>
                  <a:lnTo>
                    <a:pt x="1313611" y="306209"/>
                  </a:lnTo>
                  <a:lnTo>
                    <a:pt x="1299806" y="351929"/>
                  </a:lnTo>
                  <a:lnTo>
                    <a:pt x="1270965" y="392569"/>
                  </a:lnTo>
                  <a:lnTo>
                    <a:pt x="1228445" y="421779"/>
                  </a:lnTo>
                  <a:lnTo>
                    <a:pt x="1185519" y="431723"/>
                  </a:lnTo>
                  <a:lnTo>
                    <a:pt x="1192568" y="429399"/>
                  </a:lnTo>
                  <a:lnTo>
                    <a:pt x="1200924" y="426859"/>
                  </a:lnTo>
                  <a:lnTo>
                    <a:pt x="1207858" y="423049"/>
                  </a:lnTo>
                  <a:lnTo>
                    <a:pt x="1212862" y="420509"/>
                  </a:lnTo>
                  <a:lnTo>
                    <a:pt x="1213459" y="420509"/>
                  </a:lnTo>
                  <a:lnTo>
                    <a:pt x="1214399" y="419239"/>
                  </a:lnTo>
                  <a:lnTo>
                    <a:pt x="1216456" y="417969"/>
                  </a:lnTo>
                  <a:lnTo>
                    <a:pt x="1237068" y="405269"/>
                  </a:lnTo>
                  <a:lnTo>
                    <a:pt x="1257960" y="386219"/>
                  </a:lnTo>
                  <a:lnTo>
                    <a:pt x="1258849" y="384949"/>
                  </a:lnTo>
                  <a:lnTo>
                    <a:pt x="1261516" y="381139"/>
                  </a:lnTo>
                  <a:lnTo>
                    <a:pt x="1275727" y="360819"/>
                  </a:lnTo>
                  <a:lnTo>
                    <a:pt x="1280515" y="349389"/>
                  </a:lnTo>
                  <a:lnTo>
                    <a:pt x="1282649" y="344309"/>
                  </a:lnTo>
                  <a:lnTo>
                    <a:pt x="1289037" y="329069"/>
                  </a:lnTo>
                  <a:lnTo>
                    <a:pt x="1290472" y="317639"/>
                  </a:lnTo>
                  <a:lnTo>
                    <a:pt x="1291590" y="308749"/>
                  </a:lnTo>
                  <a:lnTo>
                    <a:pt x="1292390" y="302399"/>
                  </a:lnTo>
                  <a:lnTo>
                    <a:pt x="1294295" y="287159"/>
                  </a:lnTo>
                  <a:lnTo>
                    <a:pt x="1295095" y="280809"/>
                  </a:lnTo>
                  <a:lnTo>
                    <a:pt x="1293507" y="273189"/>
                  </a:lnTo>
                  <a:lnTo>
                    <a:pt x="1286383" y="238899"/>
                  </a:lnTo>
                  <a:lnTo>
                    <a:pt x="1272235" y="210959"/>
                  </a:lnTo>
                  <a:lnTo>
                    <a:pt x="1272235" y="270649"/>
                  </a:lnTo>
                  <a:lnTo>
                    <a:pt x="1257020" y="273189"/>
                  </a:lnTo>
                  <a:lnTo>
                    <a:pt x="1236891" y="273189"/>
                  </a:lnTo>
                  <a:lnTo>
                    <a:pt x="1213345" y="270649"/>
                  </a:lnTo>
                  <a:lnTo>
                    <a:pt x="1187881" y="261759"/>
                  </a:lnTo>
                  <a:lnTo>
                    <a:pt x="1190967" y="254139"/>
                  </a:lnTo>
                  <a:lnTo>
                    <a:pt x="1193546" y="247789"/>
                  </a:lnTo>
                  <a:lnTo>
                    <a:pt x="1203261" y="230009"/>
                  </a:lnTo>
                  <a:lnTo>
                    <a:pt x="1217637" y="210959"/>
                  </a:lnTo>
                  <a:lnTo>
                    <a:pt x="1237259" y="193179"/>
                  </a:lnTo>
                  <a:lnTo>
                    <a:pt x="1246797" y="205879"/>
                  </a:lnTo>
                  <a:lnTo>
                    <a:pt x="1257211" y="222389"/>
                  </a:lnTo>
                  <a:lnTo>
                    <a:pt x="1266380" y="243979"/>
                  </a:lnTo>
                  <a:lnTo>
                    <a:pt x="1272235" y="270649"/>
                  </a:lnTo>
                  <a:lnTo>
                    <a:pt x="1272235" y="210959"/>
                  </a:lnTo>
                  <a:lnTo>
                    <a:pt x="1269669" y="205879"/>
                  </a:lnTo>
                  <a:lnTo>
                    <a:pt x="1259687" y="193179"/>
                  </a:lnTo>
                  <a:lnTo>
                    <a:pt x="1251699" y="183019"/>
                  </a:lnTo>
                  <a:lnTo>
                    <a:pt x="1255788" y="181749"/>
                  </a:lnTo>
                  <a:lnTo>
                    <a:pt x="1260132" y="179209"/>
                  </a:lnTo>
                  <a:lnTo>
                    <a:pt x="1264666" y="176669"/>
                  </a:lnTo>
                  <a:lnTo>
                    <a:pt x="1264170" y="177939"/>
                  </a:lnTo>
                  <a:lnTo>
                    <a:pt x="1263904" y="177939"/>
                  </a:lnTo>
                  <a:lnTo>
                    <a:pt x="1279740" y="194449"/>
                  </a:lnTo>
                  <a:lnTo>
                    <a:pt x="1298092" y="221119"/>
                  </a:lnTo>
                  <a:lnTo>
                    <a:pt x="1311770" y="259219"/>
                  </a:lnTo>
                  <a:lnTo>
                    <a:pt x="1313256" y="297319"/>
                  </a:lnTo>
                  <a:lnTo>
                    <a:pt x="1313307" y="298589"/>
                  </a:lnTo>
                  <a:lnTo>
                    <a:pt x="1313408" y="301129"/>
                  </a:lnTo>
                  <a:lnTo>
                    <a:pt x="1313510" y="303669"/>
                  </a:lnTo>
                  <a:lnTo>
                    <a:pt x="1313611" y="306209"/>
                  </a:lnTo>
                  <a:lnTo>
                    <a:pt x="1313611" y="210820"/>
                  </a:lnTo>
                  <a:lnTo>
                    <a:pt x="1297571" y="188099"/>
                  </a:lnTo>
                  <a:lnTo>
                    <a:pt x="1285138" y="176669"/>
                  </a:lnTo>
                  <a:lnTo>
                    <a:pt x="1279613" y="171589"/>
                  </a:lnTo>
                  <a:lnTo>
                    <a:pt x="1283246" y="170319"/>
                  </a:lnTo>
                  <a:lnTo>
                    <a:pt x="1287500" y="169049"/>
                  </a:lnTo>
                  <a:lnTo>
                    <a:pt x="1292263" y="167779"/>
                  </a:lnTo>
                  <a:lnTo>
                    <a:pt x="1313459" y="186829"/>
                  </a:lnTo>
                  <a:lnTo>
                    <a:pt x="1335493" y="216039"/>
                  </a:lnTo>
                  <a:lnTo>
                    <a:pt x="1351762" y="252869"/>
                  </a:lnTo>
                  <a:lnTo>
                    <a:pt x="1355471" y="297319"/>
                  </a:lnTo>
                  <a:lnTo>
                    <a:pt x="1355572" y="298589"/>
                  </a:lnTo>
                  <a:lnTo>
                    <a:pt x="1355686" y="299859"/>
                  </a:lnTo>
                  <a:lnTo>
                    <a:pt x="1343634" y="346849"/>
                  </a:lnTo>
                  <a:lnTo>
                    <a:pt x="1316355" y="387489"/>
                  </a:lnTo>
                  <a:lnTo>
                    <a:pt x="1274978" y="419239"/>
                  </a:lnTo>
                  <a:lnTo>
                    <a:pt x="1220622" y="434479"/>
                  </a:lnTo>
                  <a:lnTo>
                    <a:pt x="1217587" y="434479"/>
                  </a:lnTo>
                  <a:lnTo>
                    <a:pt x="1218857" y="435749"/>
                  </a:lnTo>
                  <a:lnTo>
                    <a:pt x="1220203" y="435749"/>
                  </a:lnTo>
                  <a:lnTo>
                    <a:pt x="1263878" y="431939"/>
                  </a:lnTo>
                  <a:lnTo>
                    <a:pt x="1304671" y="415429"/>
                  </a:lnTo>
                  <a:lnTo>
                    <a:pt x="1339481" y="387489"/>
                  </a:lnTo>
                  <a:lnTo>
                    <a:pt x="1365250" y="349389"/>
                  </a:lnTo>
                  <a:lnTo>
                    <a:pt x="1378927" y="301129"/>
                  </a:lnTo>
                  <a:lnTo>
                    <a:pt x="1375587" y="255409"/>
                  </a:lnTo>
                  <a:lnTo>
                    <a:pt x="1375498" y="254139"/>
                  </a:lnTo>
                  <a:lnTo>
                    <a:pt x="1357744" y="214769"/>
                  </a:lnTo>
                  <a:lnTo>
                    <a:pt x="1333893" y="184289"/>
                  </a:lnTo>
                  <a:lnTo>
                    <a:pt x="1315034" y="167779"/>
                  </a:lnTo>
                  <a:lnTo>
                    <a:pt x="1312138" y="165239"/>
                  </a:lnTo>
                  <a:lnTo>
                    <a:pt x="1317409" y="163969"/>
                  </a:lnTo>
                  <a:lnTo>
                    <a:pt x="1327556" y="163969"/>
                  </a:lnTo>
                  <a:lnTo>
                    <a:pt x="1377784" y="216039"/>
                  </a:lnTo>
                  <a:lnTo>
                    <a:pt x="1394155" y="254139"/>
                  </a:lnTo>
                  <a:lnTo>
                    <a:pt x="1397393" y="297319"/>
                  </a:lnTo>
                  <a:lnTo>
                    <a:pt x="1397482" y="298589"/>
                  </a:lnTo>
                  <a:lnTo>
                    <a:pt x="1397584" y="299859"/>
                  </a:lnTo>
                  <a:lnTo>
                    <a:pt x="1397673" y="301129"/>
                  </a:lnTo>
                  <a:lnTo>
                    <a:pt x="1397774" y="302399"/>
                  </a:lnTo>
                  <a:lnTo>
                    <a:pt x="1385557" y="348119"/>
                  </a:lnTo>
                  <a:lnTo>
                    <a:pt x="1357947" y="388759"/>
                  </a:lnTo>
                  <a:lnTo>
                    <a:pt x="1316240" y="419239"/>
                  </a:lnTo>
                  <a:lnTo>
                    <a:pt x="1261732" y="434479"/>
                  </a:lnTo>
                  <a:lnTo>
                    <a:pt x="1258697" y="434479"/>
                  </a:lnTo>
                  <a:lnTo>
                    <a:pt x="1259954" y="435749"/>
                  </a:lnTo>
                  <a:lnTo>
                    <a:pt x="1261300" y="435749"/>
                  </a:lnTo>
                  <a:lnTo>
                    <a:pt x="1304975" y="431939"/>
                  </a:lnTo>
                  <a:lnTo>
                    <a:pt x="1345755" y="416699"/>
                  </a:lnTo>
                  <a:lnTo>
                    <a:pt x="1380566" y="388759"/>
                  </a:lnTo>
                  <a:lnTo>
                    <a:pt x="1406334" y="349389"/>
                  </a:lnTo>
                  <a:lnTo>
                    <a:pt x="1419999" y="302399"/>
                  </a:lnTo>
                  <a:lnTo>
                    <a:pt x="1417104" y="255409"/>
                  </a:lnTo>
                  <a:lnTo>
                    <a:pt x="1400454" y="216039"/>
                  </a:lnTo>
                  <a:lnTo>
                    <a:pt x="1377238" y="186829"/>
                  </a:lnTo>
                  <a:lnTo>
                    <a:pt x="1354670" y="166509"/>
                  </a:lnTo>
                  <a:lnTo>
                    <a:pt x="1363268" y="169049"/>
                  </a:lnTo>
                  <a:lnTo>
                    <a:pt x="1402918" y="193179"/>
                  </a:lnTo>
                  <a:lnTo>
                    <a:pt x="1436319" y="255409"/>
                  </a:lnTo>
                  <a:lnTo>
                    <a:pt x="1439278" y="297319"/>
                  </a:lnTo>
                  <a:lnTo>
                    <a:pt x="1439367" y="298589"/>
                  </a:lnTo>
                  <a:lnTo>
                    <a:pt x="1439456" y="299859"/>
                  </a:lnTo>
                  <a:lnTo>
                    <a:pt x="1427721" y="346849"/>
                  </a:lnTo>
                  <a:lnTo>
                    <a:pt x="1401025" y="388759"/>
                  </a:lnTo>
                  <a:lnTo>
                    <a:pt x="1360385" y="419239"/>
                  </a:lnTo>
                  <a:lnTo>
                    <a:pt x="1306703" y="433209"/>
                  </a:lnTo>
                  <a:lnTo>
                    <a:pt x="1303693" y="434479"/>
                  </a:lnTo>
                  <a:lnTo>
                    <a:pt x="1304925" y="435749"/>
                  </a:lnTo>
                  <a:lnTo>
                    <a:pt x="1306258" y="435749"/>
                  </a:lnTo>
                  <a:lnTo>
                    <a:pt x="1350568" y="430669"/>
                  </a:lnTo>
                  <a:lnTo>
                    <a:pt x="1390510" y="414159"/>
                  </a:lnTo>
                  <a:lnTo>
                    <a:pt x="1423797" y="387489"/>
                  </a:lnTo>
                  <a:lnTo>
                    <a:pt x="1448092" y="349389"/>
                  </a:lnTo>
                  <a:lnTo>
                    <a:pt x="1461109" y="302399"/>
                  </a:lnTo>
                  <a:close/>
                </a:path>
                <a:path w="1533525" h="589279">
                  <a:moveTo>
                    <a:pt x="1533156" y="588238"/>
                  </a:moveTo>
                  <a:lnTo>
                    <a:pt x="1510995" y="550595"/>
                  </a:lnTo>
                  <a:lnTo>
                    <a:pt x="1510817" y="550291"/>
                  </a:lnTo>
                  <a:lnTo>
                    <a:pt x="1505813" y="541807"/>
                  </a:lnTo>
                  <a:lnTo>
                    <a:pt x="1530578" y="511886"/>
                  </a:lnTo>
                  <a:lnTo>
                    <a:pt x="1516430" y="511886"/>
                  </a:lnTo>
                  <a:lnTo>
                    <a:pt x="1485226" y="550291"/>
                  </a:lnTo>
                  <a:lnTo>
                    <a:pt x="1485226" y="511886"/>
                  </a:lnTo>
                  <a:lnTo>
                    <a:pt x="1473657" y="511886"/>
                  </a:lnTo>
                  <a:lnTo>
                    <a:pt x="1473657" y="588238"/>
                  </a:lnTo>
                  <a:lnTo>
                    <a:pt x="1485226" y="588238"/>
                  </a:lnTo>
                  <a:lnTo>
                    <a:pt x="1485226" y="566039"/>
                  </a:lnTo>
                  <a:lnTo>
                    <a:pt x="1498092" y="550595"/>
                  </a:lnTo>
                  <a:lnTo>
                    <a:pt x="1519529" y="588238"/>
                  </a:lnTo>
                  <a:lnTo>
                    <a:pt x="1533156" y="588238"/>
                  </a:lnTo>
                  <a:close/>
                </a:path>
              </a:pathLst>
            </a:custGeom>
            <a:solidFill>
              <a:srgbClr val="231F20"/>
            </a:solidFill>
          </p:spPr>
          <p:txBody>
            <a:bodyPr wrap="square" lIns="0" tIns="0" rIns="0" bIns="0" rtlCol="0"/>
            <a:lstStyle/>
            <a:p>
              <a:pPr defTabSz="1108984" hangingPunct="1">
                <a:lnSpc>
                  <a:spcPct val="100000"/>
                </a:lnSpc>
                <a:spcBef>
                  <a:spcPts val="0"/>
                </a:spcBef>
                <a:tabLst/>
              </a:pPr>
              <a:endParaRPr sz="2183" baseline="0">
                <a:solidFill>
                  <a:sysClr val="windowText" lastClr="000000"/>
                </a:solidFill>
              </a:endParaRPr>
            </a:p>
          </p:txBody>
        </p:sp>
      </p:grpSp>
      <p:sp>
        <p:nvSpPr>
          <p:cNvPr id="137" name="object 137"/>
          <p:cNvSpPr txBox="1"/>
          <p:nvPr/>
        </p:nvSpPr>
        <p:spPr>
          <a:xfrm>
            <a:off x="14983531" y="4146934"/>
            <a:ext cx="3978487" cy="1377329"/>
          </a:xfrm>
          <a:prstGeom prst="rect">
            <a:avLst/>
          </a:prstGeom>
        </p:spPr>
        <p:txBody>
          <a:bodyPr vert="horz" wrap="square" lIns="0" tIns="20793" rIns="0" bIns="0" rtlCol="0">
            <a:spAutoFit/>
          </a:bodyPr>
          <a:lstStyle/>
          <a:p>
            <a:pPr algn="ctr" defTabSz="1108984" hangingPunct="1">
              <a:lnSpc>
                <a:spcPct val="100000"/>
              </a:lnSpc>
              <a:spcBef>
                <a:spcPts val="164"/>
              </a:spcBef>
              <a:tabLst/>
            </a:pPr>
            <a:r>
              <a:rPr sz="1759" baseline="0" dirty="0">
                <a:solidFill>
                  <a:srgbClr val="FFFFFF"/>
                </a:solidFill>
                <a:latin typeface="DINOT-BoldItalic"/>
                <a:cs typeface="DINOT-BoldItalic"/>
              </a:rPr>
              <a:t>AWI</a:t>
            </a:r>
            <a:r>
              <a:rPr sz="1759" spc="79" baseline="0" dirty="0">
                <a:solidFill>
                  <a:srgbClr val="FFFFFF"/>
                </a:solidFill>
                <a:latin typeface="DINOT-BoldItalic"/>
                <a:cs typeface="DINOT-BoldItalic"/>
              </a:rPr>
              <a:t> </a:t>
            </a:r>
            <a:r>
              <a:rPr sz="1759" baseline="0" dirty="0">
                <a:solidFill>
                  <a:srgbClr val="FFFFFF"/>
                </a:solidFill>
                <a:latin typeface="DINOT-BoldItalic"/>
                <a:cs typeface="DINOT-BoldItalic"/>
              </a:rPr>
              <a:t>investing</a:t>
            </a:r>
            <a:r>
              <a:rPr sz="1759" spc="79" baseline="0" dirty="0">
                <a:solidFill>
                  <a:srgbClr val="FFFFFF"/>
                </a:solidFill>
                <a:latin typeface="DINOT-BoldItalic"/>
                <a:cs typeface="DINOT-BoldItalic"/>
              </a:rPr>
              <a:t> </a:t>
            </a:r>
            <a:r>
              <a:rPr sz="1759" spc="-30" baseline="0" dirty="0">
                <a:solidFill>
                  <a:srgbClr val="FFFFFF"/>
                </a:solidFill>
                <a:latin typeface="DINOT-BoldItalic"/>
                <a:cs typeface="DINOT-BoldItalic"/>
              </a:rPr>
              <a:t>in:</a:t>
            </a:r>
            <a:endParaRPr sz="1759" baseline="0">
              <a:solidFill>
                <a:sysClr val="windowText" lastClr="000000"/>
              </a:solidFill>
              <a:latin typeface="DINOT-BoldItalic"/>
              <a:cs typeface="DINOT-BoldItalic"/>
            </a:endParaRPr>
          </a:p>
          <a:p>
            <a:pPr marL="472088" marR="462847" algn="ctr" defTabSz="1108984" hangingPunct="1">
              <a:lnSpc>
                <a:spcPct val="102299"/>
              </a:lnSpc>
              <a:spcBef>
                <a:spcPts val="0"/>
              </a:spcBef>
              <a:tabLst/>
            </a:pPr>
            <a:r>
              <a:rPr sz="1759" b="1" baseline="0" dirty="0">
                <a:solidFill>
                  <a:srgbClr val="FFFFFF"/>
                </a:solidFill>
                <a:latin typeface="DINOT-Bold"/>
                <a:cs typeface="DINOT-Bold"/>
              </a:rPr>
              <a:t>Early</a:t>
            </a:r>
            <a:r>
              <a:rPr sz="1759" b="1" spc="49" baseline="0" dirty="0">
                <a:solidFill>
                  <a:srgbClr val="FFFFFF"/>
                </a:solidFill>
                <a:latin typeface="DINOT-Bold"/>
                <a:cs typeface="DINOT-Bold"/>
              </a:rPr>
              <a:t> </a:t>
            </a:r>
            <a:r>
              <a:rPr sz="1759" b="1" baseline="0" dirty="0">
                <a:solidFill>
                  <a:srgbClr val="FFFFFF"/>
                </a:solidFill>
                <a:latin typeface="DINOT-Bold"/>
                <a:cs typeface="DINOT-Bold"/>
              </a:rPr>
              <a:t>Stage</a:t>
            </a:r>
            <a:r>
              <a:rPr sz="1759" b="1" spc="55" baseline="0" dirty="0">
                <a:solidFill>
                  <a:srgbClr val="FFFFFF"/>
                </a:solidFill>
                <a:latin typeface="DINOT-Bold"/>
                <a:cs typeface="DINOT-Bold"/>
              </a:rPr>
              <a:t> </a:t>
            </a:r>
            <a:r>
              <a:rPr sz="1759" b="1" spc="-12" baseline="0" dirty="0">
                <a:solidFill>
                  <a:srgbClr val="FFFFFF"/>
                </a:solidFill>
                <a:latin typeface="DINOT-Bold"/>
                <a:cs typeface="DINOT-Bold"/>
              </a:rPr>
              <a:t>Processing </a:t>
            </a:r>
            <a:r>
              <a:rPr sz="1759" b="1" baseline="0" dirty="0">
                <a:solidFill>
                  <a:srgbClr val="FFFFFF"/>
                </a:solidFill>
                <a:latin typeface="DINOT-Bold"/>
                <a:cs typeface="DINOT-Bold"/>
              </a:rPr>
              <a:t>Knitting</a:t>
            </a:r>
            <a:r>
              <a:rPr sz="1759" b="1" spc="91" baseline="0" dirty="0">
                <a:solidFill>
                  <a:srgbClr val="FFFFFF"/>
                </a:solidFill>
                <a:latin typeface="DINOT-Bold"/>
                <a:cs typeface="DINOT-Bold"/>
              </a:rPr>
              <a:t> </a:t>
            </a:r>
            <a:r>
              <a:rPr sz="1759" b="1" baseline="0" dirty="0">
                <a:solidFill>
                  <a:srgbClr val="FFFFFF"/>
                </a:solidFill>
                <a:latin typeface="DINOT-Bold"/>
                <a:cs typeface="DINOT-Bold"/>
              </a:rPr>
              <a:t>Technologies,</a:t>
            </a:r>
            <a:r>
              <a:rPr sz="1759" b="1" spc="91" baseline="0" dirty="0">
                <a:solidFill>
                  <a:srgbClr val="FFFFFF"/>
                </a:solidFill>
                <a:latin typeface="DINOT-Bold"/>
                <a:cs typeface="DINOT-Bold"/>
              </a:rPr>
              <a:t> </a:t>
            </a:r>
            <a:r>
              <a:rPr sz="1759" b="1" spc="-24" baseline="0" dirty="0">
                <a:solidFill>
                  <a:srgbClr val="FFFFFF"/>
                </a:solidFill>
                <a:latin typeface="DINOT-Bold"/>
                <a:cs typeface="DINOT-Bold"/>
              </a:rPr>
              <a:t>Weave</a:t>
            </a:r>
            <a:endParaRPr sz="1759" baseline="0">
              <a:solidFill>
                <a:sysClr val="windowText" lastClr="000000"/>
              </a:solidFill>
              <a:latin typeface="DINOT-BoldItalic"/>
              <a:cs typeface="DINOT-BoldItalic"/>
            </a:endParaRPr>
          </a:p>
          <a:p>
            <a:pPr marL="15403" marR="6161" algn="ctr" defTabSz="1108984" hangingPunct="1">
              <a:lnSpc>
                <a:spcPct val="102299"/>
              </a:lnSpc>
              <a:spcBef>
                <a:spcPts val="0"/>
              </a:spcBef>
              <a:tabLst/>
            </a:pPr>
            <a:r>
              <a:rPr sz="1759" b="1" baseline="0" dirty="0">
                <a:solidFill>
                  <a:srgbClr val="FFFFFF"/>
                </a:solidFill>
                <a:latin typeface="DINOT-Bold"/>
                <a:cs typeface="DINOT-Bold"/>
              </a:rPr>
              <a:t>Advancement,</a:t>
            </a:r>
            <a:r>
              <a:rPr sz="1759" b="1" spc="158" baseline="0" dirty="0">
                <a:solidFill>
                  <a:srgbClr val="FFFFFF"/>
                </a:solidFill>
                <a:latin typeface="DINOT-Bold"/>
                <a:cs typeface="DINOT-Bold"/>
              </a:rPr>
              <a:t> </a:t>
            </a:r>
            <a:r>
              <a:rPr sz="1759" b="1" baseline="0" dirty="0">
                <a:solidFill>
                  <a:srgbClr val="FFFFFF"/>
                </a:solidFill>
                <a:latin typeface="DINOT-Bold"/>
                <a:cs typeface="DINOT-Bold"/>
              </a:rPr>
              <a:t>Sustainable</a:t>
            </a:r>
            <a:r>
              <a:rPr sz="1759" b="1" spc="158" baseline="0" dirty="0">
                <a:solidFill>
                  <a:srgbClr val="FFFFFF"/>
                </a:solidFill>
                <a:latin typeface="DINOT-Bold"/>
                <a:cs typeface="DINOT-Bold"/>
              </a:rPr>
              <a:t> </a:t>
            </a:r>
            <a:r>
              <a:rPr sz="1759" b="1" spc="-12" baseline="0" dirty="0">
                <a:solidFill>
                  <a:srgbClr val="FFFFFF"/>
                </a:solidFill>
                <a:latin typeface="DINOT-Bold"/>
                <a:cs typeface="DINOT-Bold"/>
              </a:rPr>
              <a:t>processors </a:t>
            </a:r>
            <a:r>
              <a:rPr sz="1759" b="1" baseline="0" dirty="0">
                <a:solidFill>
                  <a:srgbClr val="FFFFFF"/>
                </a:solidFill>
                <a:latin typeface="DINOT-Bold"/>
                <a:cs typeface="DINOT-Bold"/>
              </a:rPr>
              <a:t>for</a:t>
            </a:r>
            <a:r>
              <a:rPr sz="1759" b="1" spc="85" baseline="0" dirty="0">
                <a:solidFill>
                  <a:srgbClr val="FFFFFF"/>
                </a:solidFill>
                <a:latin typeface="DINOT-Bold"/>
                <a:cs typeface="DINOT-Bold"/>
              </a:rPr>
              <a:t> </a:t>
            </a:r>
            <a:r>
              <a:rPr sz="1759" b="1" baseline="0" dirty="0">
                <a:solidFill>
                  <a:srgbClr val="FFFFFF"/>
                </a:solidFill>
                <a:latin typeface="DINOT-Bold"/>
                <a:cs typeface="DINOT-Bold"/>
              </a:rPr>
              <a:t>Dyeing,</a:t>
            </a:r>
            <a:r>
              <a:rPr sz="1759" b="1" spc="85" baseline="0" dirty="0">
                <a:solidFill>
                  <a:srgbClr val="FFFFFF"/>
                </a:solidFill>
                <a:latin typeface="DINOT-Bold"/>
                <a:cs typeface="DINOT-Bold"/>
              </a:rPr>
              <a:t> </a:t>
            </a:r>
            <a:r>
              <a:rPr sz="1759" b="1" baseline="0" dirty="0">
                <a:solidFill>
                  <a:srgbClr val="FFFFFF"/>
                </a:solidFill>
                <a:latin typeface="DINOT-Bold"/>
                <a:cs typeface="DINOT-Bold"/>
              </a:rPr>
              <a:t>Finishing</a:t>
            </a:r>
            <a:r>
              <a:rPr sz="1759" b="1" spc="85" baseline="0" dirty="0">
                <a:solidFill>
                  <a:srgbClr val="FFFFFF"/>
                </a:solidFill>
                <a:latin typeface="DINOT-Bold"/>
                <a:cs typeface="DINOT-Bold"/>
              </a:rPr>
              <a:t> </a:t>
            </a:r>
            <a:r>
              <a:rPr sz="1759" b="1" baseline="0" dirty="0">
                <a:solidFill>
                  <a:srgbClr val="FFFFFF"/>
                </a:solidFill>
                <a:latin typeface="DINOT-Bold"/>
                <a:cs typeface="DINOT-Bold"/>
              </a:rPr>
              <a:t>and</a:t>
            </a:r>
            <a:r>
              <a:rPr sz="1759" b="1" spc="85" baseline="0" dirty="0">
                <a:solidFill>
                  <a:srgbClr val="FFFFFF"/>
                </a:solidFill>
                <a:latin typeface="DINOT-Bold"/>
                <a:cs typeface="DINOT-Bold"/>
              </a:rPr>
              <a:t> </a:t>
            </a:r>
            <a:r>
              <a:rPr sz="1759" b="1" spc="-12" baseline="0" dirty="0">
                <a:solidFill>
                  <a:srgbClr val="FFFFFF"/>
                </a:solidFill>
                <a:latin typeface="DINOT-Bold"/>
                <a:cs typeface="DINOT-Bold"/>
              </a:rPr>
              <a:t>Printing</a:t>
            </a:r>
            <a:endParaRPr sz="1759" baseline="0">
              <a:solidFill>
                <a:sysClr val="windowText" lastClr="000000"/>
              </a:solidFill>
              <a:latin typeface="DINOT-BoldItalic"/>
              <a:cs typeface="DINOT-BoldItalic"/>
            </a:endParaRPr>
          </a:p>
        </p:txBody>
      </p:sp>
      <p:sp>
        <p:nvSpPr>
          <p:cNvPr id="138" name="object 138"/>
          <p:cNvSpPr txBox="1"/>
          <p:nvPr/>
        </p:nvSpPr>
        <p:spPr>
          <a:xfrm>
            <a:off x="2638016" y="12754681"/>
            <a:ext cx="2727027" cy="445551"/>
          </a:xfrm>
          <a:prstGeom prst="rect">
            <a:avLst/>
          </a:prstGeom>
        </p:spPr>
        <p:txBody>
          <a:bodyPr vert="horz" wrap="square" lIns="0" tIns="16173" rIns="0" bIns="0" rtlCol="0">
            <a:spAutoFit/>
          </a:bodyPr>
          <a:lstStyle/>
          <a:p>
            <a:pPr marL="15403" defTabSz="1108984" hangingPunct="1">
              <a:lnSpc>
                <a:spcPct val="100000"/>
              </a:lnSpc>
              <a:spcBef>
                <a:spcPts val="127"/>
              </a:spcBef>
              <a:tabLst/>
            </a:pPr>
            <a:r>
              <a:rPr sz="2789" spc="-67" baseline="0" dirty="0">
                <a:solidFill>
                  <a:srgbClr val="231F20"/>
                </a:solidFill>
                <a:latin typeface="Georgia"/>
                <a:cs typeface="Georgia"/>
              </a:rPr>
              <a:t>Where</a:t>
            </a:r>
            <a:r>
              <a:rPr sz="2789" spc="-24" baseline="0" dirty="0">
                <a:solidFill>
                  <a:srgbClr val="231F20"/>
                </a:solidFill>
                <a:latin typeface="Georgia"/>
                <a:cs typeface="Georgia"/>
              </a:rPr>
              <a:t> </a:t>
            </a:r>
            <a:r>
              <a:rPr sz="2789" i="1" baseline="0" dirty="0">
                <a:solidFill>
                  <a:srgbClr val="231F20"/>
                </a:solidFill>
                <a:latin typeface="Georgia"/>
                <a:cs typeface="Georgia"/>
              </a:rPr>
              <a:t>we</a:t>
            </a:r>
            <a:r>
              <a:rPr sz="2789" i="1" spc="-42" baseline="0" dirty="0">
                <a:solidFill>
                  <a:srgbClr val="231F20"/>
                </a:solidFill>
                <a:latin typeface="Georgia"/>
                <a:cs typeface="Georgia"/>
              </a:rPr>
              <a:t> </a:t>
            </a:r>
            <a:r>
              <a:rPr sz="2789" spc="-115" baseline="0" dirty="0">
                <a:solidFill>
                  <a:srgbClr val="231F20"/>
                </a:solidFill>
                <a:latin typeface="Georgia"/>
                <a:cs typeface="Georgia"/>
              </a:rPr>
              <a:t>operate</a:t>
            </a:r>
            <a:endParaRPr sz="2789" baseline="0">
              <a:solidFill>
                <a:sysClr val="windowText" lastClr="000000"/>
              </a:solidFill>
              <a:latin typeface="Georgia"/>
              <a:cs typeface="Georgia"/>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0EACB-A563-027A-91EF-8E2328E2DC7D}"/>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653F4893-E95A-9FBD-C865-8A87E6E81D22}"/>
              </a:ext>
            </a:extLst>
          </p:cNvPr>
          <p:cNvPicPr/>
          <p:nvPr/>
        </p:nvPicPr>
        <p:blipFill>
          <a:blip r:embed="rId3" cstate="screen">
            <a:extLst>
              <a:ext uri="{BEBA8EAE-BF5A-486C-A8C5-ECC9F3942E4B}">
                <a14:imgProps xmlns:a14="http://schemas.microsoft.com/office/drawing/2010/main">
                  <a14:imgLayer r:embed="rId4">
                    <a14:imgEffect>
                      <a14:brightnessContrast bright="-15000"/>
                    </a14:imgEffect>
                  </a14:imgLayer>
                </a14:imgProps>
              </a:ext>
              <a:ext uri="{28A0092B-C50C-407E-A947-70E740481C1C}">
                <a14:useLocalDpi xmlns:a14="http://schemas.microsoft.com/office/drawing/2010/main"/>
              </a:ext>
            </a:extLst>
          </a:blip>
          <a:stretch>
            <a:fillRect/>
          </a:stretch>
        </p:blipFill>
        <p:spPr>
          <a:xfrm>
            <a:off x="972" y="65"/>
            <a:ext cx="24382062" cy="13706973"/>
          </a:xfrm>
          <a:prstGeom prst="rect">
            <a:avLst/>
          </a:prstGeom>
        </p:spPr>
      </p:pic>
      <p:sp>
        <p:nvSpPr>
          <p:cNvPr id="7" name="object 5">
            <a:extLst>
              <a:ext uri="{FF2B5EF4-FFF2-40B4-BE49-F238E27FC236}">
                <a16:creationId xmlns:a16="http://schemas.microsoft.com/office/drawing/2014/main" id="{68A069C5-3F08-C3FC-6E41-F051953D6620}"/>
              </a:ext>
            </a:extLst>
          </p:cNvPr>
          <p:cNvSpPr/>
          <p:nvPr/>
        </p:nvSpPr>
        <p:spPr>
          <a:xfrm>
            <a:off x="5838984" y="2922222"/>
            <a:ext cx="13683420" cy="7871556"/>
          </a:xfrm>
          <a:custGeom>
            <a:avLst/>
            <a:gdLst/>
            <a:ahLst/>
            <a:cxnLst/>
            <a:rect l="l" t="t" r="r" b="b"/>
            <a:pathLst>
              <a:path w="4986020" h="5418455">
                <a:moveTo>
                  <a:pt x="2276656" y="0"/>
                </a:moveTo>
                <a:lnTo>
                  <a:pt x="2228493" y="419"/>
                </a:lnTo>
                <a:lnTo>
                  <a:pt x="2180533" y="1673"/>
                </a:lnTo>
                <a:lnTo>
                  <a:pt x="2132784" y="3755"/>
                </a:lnTo>
                <a:lnTo>
                  <a:pt x="2085252" y="6657"/>
                </a:lnTo>
                <a:lnTo>
                  <a:pt x="2037945" y="10372"/>
                </a:lnTo>
                <a:lnTo>
                  <a:pt x="1990868" y="14895"/>
                </a:lnTo>
                <a:lnTo>
                  <a:pt x="1944030" y="20217"/>
                </a:lnTo>
                <a:lnTo>
                  <a:pt x="1897437" y="26332"/>
                </a:lnTo>
                <a:lnTo>
                  <a:pt x="1851095" y="33233"/>
                </a:lnTo>
                <a:lnTo>
                  <a:pt x="1805013" y="40913"/>
                </a:lnTo>
                <a:lnTo>
                  <a:pt x="1759196" y="49365"/>
                </a:lnTo>
                <a:lnTo>
                  <a:pt x="1713653" y="58582"/>
                </a:lnTo>
                <a:lnTo>
                  <a:pt x="1668389" y="68558"/>
                </a:lnTo>
                <a:lnTo>
                  <a:pt x="1623411" y="79284"/>
                </a:lnTo>
                <a:lnTo>
                  <a:pt x="1578727" y="90755"/>
                </a:lnTo>
                <a:lnTo>
                  <a:pt x="1534344" y="102964"/>
                </a:lnTo>
                <a:lnTo>
                  <a:pt x="1490268" y="115902"/>
                </a:lnTo>
                <a:lnTo>
                  <a:pt x="1446507" y="129565"/>
                </a:lnTo>
                <a:lnTo>
                  <a:pt x="1403067" y="143943"/>
                </a:lnTo>
                <a:lnTo>
                  <a:pt x="1359955" y="159032"/>
                </a:lnTo>
                <a:lnTo>
                  <a:pt x="1317178" y="174823"/>
                </a:lnTo>
                <a:lnTo>
                  <a:pt x="1274744" y="191310"/>
                </a:lnTo>
                <a:lnTo>
                  <a:pt x="1232659" y="208486"/>
                </a:lnTo>
                <a:lnTo>
                  <a:pt x="1190929" y="226343"/>
                </a:lnTo>
                <a:lnTo>
                  <a:pt x="1149563" y="244876"/>
                </a:lnTo>
                <a:lnTo>
                  <a:pt x="1108566" y="264077"/>
                </a:lnTo>
                <a:lnTo>
                  <a:pt x="1067946" y="283938"/>
                </a:lnTo>
                <a:lnTo>
                  <a:pt x="1027710" y="304454"/>
                </a:lnTo>
                <a:lnTo>
                  <a:pt x="987865" y="325618"/>
                </a:lnTo>
                <a:lnTo>
                  <a:pt x="948417" y="347421"/>
                </a:lnTo>
                <a:lnTo>
                  <a:pt x="909374" y="369858"/>
                </a:lnTo>
                <a:lnTo>
                  <a:pt x="870742" y="392921"/>
                </a:lnTo>
                <a:lnTo>
                  <a:pt x="832528" y="416604"/>
                </a:lnTo>
                <a:lnTo>
                  <a:pt x="794740" y="440899"/>
                </a:lnTo>
                <a:lnTo>
                  <a:pt x="757385" y="465800"/>
                </a:lnTo>
                <a:lnTo>
                  <a:pt x="720468" y="491300"/>
                </a:lnTo>
                <a:lnTo>
                  <a:pt x="683998" y="517391"/>
                </a:lnTo>
                <a:lnTo>
                  <a:pt x="647980" y="544067"/>
                </a:lnTo>
                <a:lnTo>
                  <a:pt x="612423" y="571322"/>
                </a:lnTo>
                <a:lnTo>
                  <a:pt x="577333" y="599147"/>
                </a:lnTo>
                <a:lnTo>
                  <a:pt x="542716" y="627536"/>
                </a:lnTo>
                <a:lnTo>
                  <a:pt x="508580" y="656482"/>
                </a:lnTo>
                <a:lnTo>
                  <a:pt x="474932" y="685978"/>
                </a:lnTo>
                <a:lnTo>
                  <a:pt x="441779" y="716018"/>
                </a:lnTo>
                <a:lnTo>
                  <a:pt x="409127" y="746594"/>
                </a:lnTo>
                <a:lnTo>
                  <a:pt x="376984" y="777699"/>
                </a:lnTo>
                <a:lnTo>
                  <a:pt x="345357" y="809327"/>
                </a:lnTo>
                <a:lnTo>
                  <a:pt x="314251" y="841470"/>
                </a:lnTo>
                <a:lnTo>
                  <a:pt x="283676" y="874121"/>
                </a:lnTo>
                <a:lnTo>
                  <a:pt x="253636" y="907275"/>
                </a:lnTo>
                <a:lnTo>
                  <a:pt x="224140" y="940923"/>
                </a:lnTo>
                <a:lnTo>
                  <a:pt x="195193" y="975058"/>
                </a:lnTo>
                <a:lnTo>
                  <a:pt x="166804" y="1009675"/>
                </a:lnTo>
                <a:lnTo>
                  <a:pt x="138979" y="1044765"/>
                </a:lnTo>
                <a:lnTo>
                  <a:pt x="111725" y="1080323"/>
                </a:lnTo>
                <a:lnTo>
                  <a:pt x="85049" y="1116340"/>
                </a:lnTo>
                <a:lnTo>
                  <a:pt x="58958" y="1152810"/>
                </a:lnTo>
                <a:lnTo>
                  <a:pt x="33458" y="1189727"/>
                </a:lnTo>
                <a:lnTo>
                  <a:pt x="8557" y="1227083"/>
                </a:lnTo>
                <a:lnTo>
                  <a:pt x="0" y="1240393"/>
                </a:lnTo>
                <a:lnTo>
                  <a:pt x="0" y="4177604"/>
                </a:lnTo>
                <a:lnTo>
                  <a:pt x="33458" y="4228270"/>
                </a:lnTo>
                <a:lnTo>
                  <a:pt x="58958" y="4265186"/>
                </a:lnTo>
                <a:lnTo>
                  <a:pt x="85049" y="4301657"/>
                </a:lnTo>
                <a:lnTo>
                  <a:pt x="111725" y="4337674"/>
                </a:lnTo>
                <a:lnTo>
                  <a:pt x="138979" y="4373232"/>
                </a:lnTo>
                <a:lnTo>
                  <a:pt x="166804" y="4408322"/>
                </a:lnTo>
                <a:lnTo>
                  <a:pt x="195193" y="4442939"/>
                </a:lnTo>
                <a:lnTo>
                  <a:pt x="224140" y="4477074"/>
                </a:lnTo>
                <a:lnTo>
                  <a:pt x="253636" y="4510722"/>
                </a:lnTo>
                <a:lnTo>
                  <a:pt x="283676" y="4543875"/>
                </a:lnTo>
                <a:lnTo>
                  <a:pt x="314251" y="4576527"/>
                </a:lnTo>
                <a:lnTo>
                  <a:pt x="345357" y="4608670"/>
                </a:lnTo>
                <a:lnTo>
                  <a:pt x="376984" y="4640298"/>
                </a:lnTo>
                <a:lnTo>
                  <a:pt x="409127" y="4671403"/>
                </a:lnTo>
                <a:lnTo>
                  <a:pt x="441779" y="4701979"/>
                </a:lnTo>
                <a:lnTo>
                  <a:pt x="474932" y="4732019"/>
                </a:lnTo>
                <a:lnTo>
                  <a:pt x="508580" y="4761515"/>
                </a:lnTo>
                <a:lnTo>
                  <a:pt x="542716" y="4790461"/>
                </a:lnTo>
                <a:lnTo>
                  <a:pt x="577333" y="4818850"/>
                </a:lnTo>
                <a:lnTo>
                  <a:pt x="612423" y="4846675"/>
                </a:lnTo>
                <a:lnTo>
                  <a:pt x="647980" y="4873929"/>
                </a:lnTo>
                <a:lnTo>
                  <a:pt x="683998" y="4900606"/>
                </a:lnTo>
                <a:lnTo>
                  <a:pt x="720468" y="4926697"/>
                </a:lnTo>
                <a:lnTo>
                  <a:pt x="757385" y="4952197"/>
                </a:lnTo>
                <a:lnTo>
                  <a:pt x="794740" y="4977098"/>
                </a:lnTo>
                <a:lnTo>
                  <a:pt x="832528" y="5001393"/>
                </a:lnTo>
                <a:lnTo>
                  <a:pt x="870742" y="5025076"/>
                </a:lnTo>
                <a:lnTo>
                  <a:pt x="909374" y="5048139"/>
                </a:lnTo>
                <a:lnTo>
                  <a:pt x="948417" y="5070576"/>
                </a:lnTo>
                <a:lnTo>
                  <a:pt x="987865" y="5092379"/>
                </a:lnTo>
                <a:lnTo>
                  <a:pt x="1027710" y="5113542"/>
                </a:lnTo>
                <a:lnTo>
                  <a:pt x="1067946" y="5134058"/>
                </a:lnTo>
                <a:lnTo>
                  <a:pt x="1108566" y="5153920"/>
                </a:lnTo>
                <a:lnTo>
                  <a:pt x="1149563" y="5173121"/>
                </a:lnTo>
                <a:lnTo>
                  <a:pt x="1190929" y="5191653"/>
                </a:lnTo>
                <a:lnTo>
                  <a:pt x="1232659" y="5209511"/>
                </a:lnTo>
                <a:lnTo>
                  <a:pt x="1274744" y="5226687"/>
                </a:lnTo>
                <a:lnTo>
                  <a:pt x="1317178" y="5243174"/>
                </a:lnTo>
                <a:lnTo>
                  <a:pt x="1359955" y="5258965"/>
                </a:lnTo>
                <a:lnTo>
                  <a:pt x="1403067" y="5274053"/>
                </a:lnTo>
                <a:lnTo>
                  <a:pt x="1446507" y="5288432"/>
                </a:lnTo>
                <a:lnTo>
                  <a:pt x="1490268" y="5302094"/>
                </a:lnTo>
                <a:lnTo>
                  <a:pt x="1534344" y="5315033"/>
                </a:lnTo>
                <a:lnTo>
                  <a:pt x="1578727" y="5327241"/>
                </a:lnTo>
                <a:lnTo>
                  <a:pt x="1623411" y="5338712"/>
                </a:lnTo>
                <a:lnTo>
                  <a:pt x="1668389" y="5349439"/>
                </a:lnTo>
                <a:lnTo>
                  <a:pt x="1713653" y="5359414"/>
                </a:lnTo>
                <a:lnTo>
                  <a:pt x="1759196" y="5368631"/>
                </a:lnTo>
                <a:lnTo>
                  <a:pt x="1805013" y="5377084"/>
                </a:lnTo>
                <a:lnTo>
                  <a:pt x="1851095" y="5384764"/>
                </a:lnTo>
                <a:lnTo>
                  <a:pt x="1897437" y="5391665"/>
                </a:lnTo>
                <a:lnTo>
                  <a:pt x="1944030" y="5397780"/>
                </a:lnTo>
                <a:lnTo>
                  <a:pt x="1990868" y="5403102"/>
                </a:lnTo>
                <a:lnTo>
                  <a:pt x="2037945" y="5407624"/>
                </a:lnTo>
                <a:lnTo>
                  <a:pt x="2085252" y="5411340"/>
                </a:lnTo>
                <a:lnTo>
                  <a:pt x="2132784" y="5414242"/>
                </a:lnTo>
                <a:lnTo>
                  <a:pt x="2180533" y="5416324"/>
                </a:lnTo>
                <a:lnTo>
                  <a:pt x="2228493" y="5417578"/>
                </a:lnTo>
                <a:lnTo>
                  <a:pt x="2276656" y="5417997"/>
                </a:lnTo>
                <a:lnTo>
                  <a:pt x="2324819" y="5417578"/>
                </a:lnTo>
                <a:lnTo>
                  <a:pt x="2372779" y="5416324"/>
                </a:lnTo>
                <a:lnTo>
                  <a:pt x="2420528" y="5414242"/>
                </a:lnTo>
                <a:lnTo>
                  <a:pt x="2468060" y="5411340"/>
                </a:lnTo>
                <a:lnTo>
                  <a:pt x="2515368" y="5407624"/>
                </a:lnTo>
                <a:lnTo>
                  <a:pt x="2562444" y="5403102"/>
                </a:lnTo>
                <a:lnTo>
                  <a:pt x="2609282" y="5397780"/>
                </a:lnTo>
                <a:lnTo>
                  <a:pt x="2655876" y="5391665"/>
                </a:lnTo>
                <a:lnTo>
                  <a:pt x="2702217" y="5384764"/>
                </a:lnTo>
                <a:lnTo>
                  <a:pt x="2748299" y="5377084"/>
                </a:lnTo>
                <a:lnTo>
                  <a:pt x="2794116" y="5368631"/>
                </a:lnTo>
                <a:lnTo>
                  <a:pt x="2839660" y="5359414"/>
                </a:lnTo>
                <a:lnTo>
                  <a:pt x="2884924" y="5349439"/>
                </a:lnTo>
                <a:lnTo>
                  <a:pt x="2929901" y="5338712"/>
                </a:lnTo>
                <a:lnTo>
                  <a:pt x="2974585" y="5327241"/>
                </a:lnTo>
                <a:lnTo>
                  <a:pt x="3018968" y="5315033"/>
                </a:lnTo>
                <a:lnTo>
                  <a:pt x="3063044" y="5302094"/>
                </a:lnTo>
                <a:lnTo>
                  <a:pt x="3106805" y="5288432"/>
                </a:lnTo>
                <a:lnTo>
                  <a:pt x="3150245" y="5274053"/>
                </a:lnTo>
                <a:lnTo>
                  <a:pt x="3193357" y="5258965"/>
                </a:lnTo>
                <a:lnTo>
                  <a:pt x="3236134" y="5243174"/>
                </a:lnTo>
                <a:lnTo>
                  <a:pt x="3278568" y="5226687"/>
                </a:lnTo>
                <a:lnTo>
                  <a:pt x="3320654" y="5209511"/>
                </a:lnTo>
                <a:lnTo>
                  <a:pt x="3362383" y="5191653"/>
                </a:lnTo>
                <a:lnTo>
                  <a:pt x="3403750" y="5173121"/>
                </a:lnTo>
                <a:lnTo>
                  <a:pt x="3444746" y="5153920"/>
                </a:lnTo>
                <a:lnTo>
                  <a:pt x="3485366" y="5134058"/>
                </a:lnTo>
                <a:lnTo>
                  <a:pt x="3525602" y="5113542"/>
                </a:lnTo>
                <a:lnTo>
                  <a:pt x="3565447" y="5092379"/>
                </a:lnTo>
                <a:lnTo>
                  <a:pt x="3604895" y="5070576"/>
                </a:lnTo>
                <a:lnTo>
                  <a:pt x="3643939" y="5048139"/>
                </a:lnTo>
                <a:lnTo>
                  <a:pt x="3682570" y="5025076"/>
                </a:lnTo>
                <a:lnTo>
                  <a:pt x="3720784" y="5001393"/>
                </a:lnTo>
                <a:lnTo>
                  <a:pt x="3758572" y="4977098"/>
                </a:lnTo>
                <a:lnTo>
                  <a:pt x="3795928" y="4952197"/>
                </a:lnTo>
                <a:lnTo>
                  <a:pt x="3832844" y="4926697"/>
                </a:lnTo>
                <a:lnTo>
                  <a:pt x="3869315" y="4900606"/>
                </a:lnTo>
                <a:lnTo>
                  <a:pt x="3905332" y="4873929"/>
                </a:lnTo>
                <a:lnTo>
                  <a:pt x="3940889" y="4846675"/>
                </a:lnTo>
                <a:lnTo>
                  <a:pt x="3975980" y="4818850"/>
                </a:lnTo>
                <a:lnTo>
                  <a:pt x="4010596" y="4790461"/>
                </a:lnTo>
                <a:lnTo>
                  <a:pt x="4044732" y="4761515"/>
                </a:lnTo>
                <a:lnTo>
                  <a:pt x="4078380" y="4732019"/>
                </a:lnTo>
                <a:lnTo>
                  <a:pt x="4111533" y="4701979"/>
                </a:lnTo>
                <a:lnTo>
                  <a:pt x="4144185" y="4671403"/>
                </a:lnTo>
                <a:lnTo>
                  <a:pt x="4176328" y="4640298"/>
                </a:lnTo>
                <a:lnTo>
                  <a:pt x="4207956" y="4608670"/>
                </a:lnTo>
                <a:lnTo>
                  <a:pt x="4239061" y="4576527"/>
                </a:lnTo>
                <a:lnTo>
                  <a:pt x="4269637" y="4543875"/>
                </a:lnTo>
                <a:lnTo>
                  <a:pt x="4299676" y="4510722"/>
                </a:lnTo>
                <a:lnTo>
                  <a:pt x="4329173" y="4477074"/>
                </a:lnTo>
                <a:lnTo>
                  <a:pt x="4358119" y="4442939"/>
                </a:lnTo>
                <a:lnTo>
                  <a:pt x="4386508" y="4408322"/>
                </a:lnTo>
                <a:lnTo>
                  <a:pt x="4414333" y="4373232"/>
                </a:lnTo>
                <a:lnTo>
                  <a:pt x="4441587" y="4337674"/>
                </a:lnTo>
                <a:lnTo>
                  <a:pt x="4468263" y="4301657"/>
                </a:lnTo>
                <a:lnTo>
                  <a:pt x="4494355" y="4265186"/>
                </a:lnTo>
                <a:lnTo>
                  <a:pt x="4519854" y="4228270"/>
                </a:lnTo>
                <a:lnTo>
                  <a:pt x="4544755" y="4190914"/>
                </a:lnTo>
                <a:lnTo>
                  <a:pt x="4569051" y="4153126"/>
                </a:lnTo>
                <a:lnTo>
                  <a:pt x="4592733" y="4114913"/>
                </a:lnTo>
                <a:lnTo>
                  <a:pt x="4615797" y="4076281"/>
                </a:lnTo>
                <a:lnTo>
                  <a:pt x="4638234" y="4037238"/>
                </a:lnTo>
                <a:lnTo>
                  <a:pt x="4660037" y="3997790"/>
                </a:lnTo>
                <a:lnTo>
                  <a:pt x="4681200" y="3957944"/>
                </a:lnTo>
                <a:lnTo>
                  <a:pt x="4701716" y="3917708"/>
                </a:lnTo>
                <a:lnTo>
                  <a:pt x="4721578" y="3877088"/>
                </a:lnTo>
                <a:lnTo>
                  <a:pt x="4740779" y="3836092"/>
                </a:lnTo>
                <a:lnTo>
                  <a:pt x="4759311" y="3794725"/>
                </a:lnTo>
                <a:lnTo>
                  <a:pt x="4777169" y="3752996"/>
                </a:lnTo>
                <a:lnTo>
                  <a:pt x="4794345" y="3710911"/>
                </a:lnTo>
                <a:lnTo>
                  <a:pt x="4810832" y="3668476"/>
                </a:lnTo>
                <a:lnTo>
                  <a:pt x="4826623" y="3625699"/>
                </a:lnTo>
                <a:lnTo>
                  <a:pt x="4841711" y="3582588"/>
                </a:lnTo>
                <a:lnTo>
                  <a:pt x="4856090" y="3539148"/>
                </a:lnTo>
                <a:lnTo>
                  <a:pt x="4869752" y="3495386"/>
                </a:lnTo>
                <a:lnTo>
                  <a:pt x="4882691" y="3451310"/>
                </a:lnTo>
                <a:lnTo>
                  <a:pt x="4894899" y="3406927"/>
                </a:lnTo>
                <a:lnTo>
                  <a:pt x="4906370" y="3362243"/>
                </a:lnTo>
                <a:lnTo>
                  <a:pt x="4917097" y="3317266"/>
                </a:lnTo>
                <a:lnTo>
                  <a:pt x="4927072" y="3272002"/>
                </a:lnTo>
                <a:lnTo>
                  <a:pt x="4936289" y="3226458"/>
                </a:lnTo>
                <a:lnTo>
                  <a:pt x="4944741" y="3180642"/>
                </a:lnTo>
                <a:lnTo>
                  <a:pt x="4952421" y="3134559"/>
                </a:lnTo>
                <a:lnTo>
                  <a:pt x="4959322" y="3088218"/>
                </a:lnTo>
                <a:lnTo>
                  <a:pt x="4965437" y="3041625"/>
                </a:lnTo>
                <a:lnTo>
                  <a:pt x="4970760" y="2994786"/>
                </a:lnTo>
                <a:lnTo>
                  <a:pt x="4975282" y="2947710"/>
                </a:lnTo>
                <a:lnTo>
                  <a:pt x="4978998" y="2900402"/>
                </a:lnTo>
                <a:lnTo>
                  <a:pt x="4981900" y="2852870"/>
                </a:lnTo>
                <a:lnTo>
                  <a:pt x="4983981" y="2805121"/>
                </a:lnTo>
                <a:lnTo>
                  <a:pt x="4985235" y="2757161"/>
                </a:lnTo>
                <a:lnTo>
                  <a:pt x="4985655" y="2708998"/>
                </a:lnTo>
                <a:lnTo>
                  <a:pt x="4985235" y="2660835"/>
                </a:lnTo>
                <a:lnTo>
                  <a:pt x="4983981" y="2612876"/>
                </a:lnTo>
                <a:lnTo>
                  <a:pt x="4981900" y="2565127"/>
                </a:lnTo>
                <a:lnTo>
                  <a:pt x="4978998" y="2517595"/>
                </a:lnTo>
                <a:lnTo>
                  <a:pt x="4975282" y="2470287"/>
                </a:lnTo>
                <a:lnTo>
                  <a:pt x="4970760" y="2423211"/>
                </a:lnTo>
                <a:lnTo>
                  <a:pt x="4965437" y="2376372"/>
                </a:lnTo>
                <a:lnTo>
                  <a:pt x="4959322" y="2329779"/>
                </a:lnTo>
                <a:lnTo>
                  <a:pt x="4952421" y="2283438"/>
                </a:lnTo>
                <a:lnTo>
                  <a:pt x="4944741" y="2237355"/>
                </a:lnTo>
                <a:lnTo>
                  <a:pt x="4936289" y="2191539"/>
                </a:lnTo>
                <a:lnTo>
                  <a:pt x="4927072" y="2145995"/>
                </a:lnTo>
                <a:lnTo>
                  <a:pt x="4917097" y="2100731"/>
                </a:lnTo>
                <a:lnTo>
                  <a:pt x="4906370" y="2055753"/>
                </a:lnTo>
                <a:lnTo>
                  <a:pt x="4894899" y="2011070"/>
                </a:lnTo>
                <a:lnTo>
                  <a:pt x="4882691" y="1966686"/>
                </a:lnTo>
                <a:lnTo>
                  <a:pt x="4869752" y="1922611"/>
                </a:lnTo>
                <a:lnTo>
                  <a:pt x="4856090" y="1878849"/>
                </a:lnTo>
                <a:lnTo>
                  <a:pt x="4841711" y="1835409"/>
                </a:lnTo>
                <a:lnTo>
                  <a:pt x="4826623" y="1792297"/>
                </a:lnTo>
                <a:lnTo>
                  <a:pt x="4810832" y="1749521"/>
                </a:lnTo>
                <a:lnTo>
                  <a:pt x="4794345" y="1707086"/>
                </a:lnTo>
                <a:lnTo>
                  <a:pt x="4777169" y="1665001"/>
                </a:lnTo>
                <a:lnTo>
                  <a:pt x="4759311" y="1623271"/>
                </a:lnTo>
                <a:lnTo>
                  <a:pt x="4740779" y="1581905"/>
                </a:lnTo>
                <a:lnTo>
                  <a:pt x="4721578" y="1540908"/>
                </a:lnTo>
                <a:lnTo>
                  <a:pt x="4701716" y="1500289"/>
                </a:lnTo>
                <a:lnTo>
                  <a:pt x="4681200" y="1460052"/>
                </a:lnTo>
                <a:lnTo>
                  <a:pt x="4660037" y="1420207"/>
                </a:lnTo>
                <a:lnTo>
                  <a:pt x="4638234" y="1380759"/>
                </a:lnTo>
                <a:lnTo>
                  <a:pt x="4615797" y="1341716"/>
                </a:lnTo>
                <a:lnTo>
                  <a:pt x="4592733" y="1303084"/>
                </a:lnTo>
                <a:lnTo>
                  <a:pt x="4569051" y="1264871"/>
                </a:lnTo>
                <a:lnTo>
                  <a:pt x="4544755" y="1227083"/>
                </a:lnTo>
                <a:lnTo>
                  <a:pt x="4519854" y="1189727"/>
                </a:lnTo>
                <a:lnTo>
                  <a:pt x="4494355" y="1152810"/>
                </a:lnTo>
                <a:lnTo>
                  <a:pt x="4468263" y="1116340"/>
                </a:lnTo>
                <a:lnTo>
                  <a:pt x="4441587" y="1080323"/>
                </a:lnTo>
                <a:lnTo>
                  <a:pt x="4414333" y="1044765"/>
                </a:lnTo>
                <a:lnTo>
                  <a:pt x="4386508" y="1009675"/>
                </a:lnTo>
                <a:lnTo>
                  <a:pt x="4358119" y="975058"/>
                </a:lnTo>
                <a:lnTo>
                  <a:pt x="4329173" y="940923"/>
                </a:lnTo>
                <a:lnTo>
                  <a:pt x="4299676" y="907275"/>
                </a:lnTo>
                <a:lnTo>
                  <a:pt x="4269637" y="874121"/>
                </a:lnTo>
                <a:lnTo>
                  <a:pt x="4239061" y="841470"/>
                </a:lnTo>
                <a:lnTo>
                  <a:pt x="4207956" y="809327"/>
                </a:lnTo>
                <a:lnTo>
                  <a:pt x="4176328" y="777699"/>
                </a:lnTo>
                <a:lnTo>
                  <a:pt x="4144185" y="746594"/>
                </a:lnTo>
                <a:lnTo>
                  <a:pt x="4111533" y="716018"/>
                </a:lnTo>
                <a:lnTo>
                  <a:pt x="4078380" y="685978"/>
                </a:lnTo>
                <a:lnTo>
                  <a:pt x="4044732" y="656482"/>
                </a:lnTo>
                <a:lnTo>
                  <a:pt x="4010596" y="627536"/>
                </a:lnTo>
                <a:lnTo>
                  <a:pt x="3975980" y="599147"/>
                </a:lnTo>
                <a:lnTo>
                  <a:pt x="3940889" y="571322"/>
                </a:lnTo>
                <a:lnTo>
                  <a:pt x="3905332" y="544067"/>
                </a:lnTo>
                <a:lnTo>
                  <a:pt x="3869315" y="517391"/>
                </a:lnTo>
                <a:lnTo>
                  <a:pt x="3832844" y="491300"/>
                </a:lnTo>
                <a:lnTo>
                  <a:pt x="3795928" y="465800"/>
                </a:lnTo>
                <a:lnTo>
                  <a:pt x="3758572" y="440899"/>
                </a:lnTo>
                <a:lnTo>
                  <a:pt x="3720784" y="416604"/>
                </a:lnTo>
                <a:lnTo>
                  <a:pt x="3682570" y="392921"/>
                </a:lnTo>
                <a:lnTo>
                  <a:pt x="3643939" y="369858"/>
                </a:lnTo>
                <a:lnTo>
                  <a:pt x="3604895" y="347421"/>
                </a:lnTo>
                <a:lnTo>
                  <a:pt x="3565447" y="325618"/>
                </a:lnTo>
                <a:lnTo>
                  <a:pt x="3525602" y="304454"/>
                </a:lnTo>
                <a:lnTo>
                  <a:pt x="3485366" y="283938"/>
                </a:lnTo>
                <a:lnTo>
                  <a:pt x="3444746" y="264077"/>
                </a:lnTo>
                <a:lnTo>
                  <a:pt x="3403750" y="244876"/>
                </a:lnTo>
                <a:lnTo>
                  <a:pt x="3362383" y="226343"/>
                </a:lnTo>
                <a:lnTo>
                  <a:pt x="3320654" y="208486"/>
                </a:lnTo>
                <a:lnTo>
                  <a:pt x="3278568" y="191310"/>
                </a:lnTo>
                <a:lnTo>
                  <a:pt x="3236134" y="174823"/>
                </a:lnTo>
                <a:lnTo>
                  <a:pt x="3193357" y="159032"/>
                </a:lnTo>
                <a:lnTo>
                  <a:pt x="3150245" y="143943"/>
                </a:lnTo>
                <a:lnTo>
                  <a:pt x="3106805" y="129565"/>
                </a:lnTo>
                <a:lnTo>
                  <a:pt x="3063044" y="115902"/>
                </a:lnTo>
                <a:lnTo>
                  <a:pt x="3018968" y="102964"/>
                </a:lnTo>
                <a:lnTo>
                  <a:pt x="2974585" y="90755"/>
                </a:lnTo>
                <a:lnTo>
                  <a:pt x="2929901" y="79284"/>
                </a:lnTo>
                <a:lnTo>
                  <a:pt x="2884924" y="68558"/>
                </a:lnTo>
                <a:lnTo>
                  <a:pt x="2839660" y="58582"/>
                </a:lnTo>
                <a:lnTo>
                  <a:pt x="2794116" y="49365"/>
                </a:lnTo>
                <a:lnTo>
                  <a:pt x="2748299" y="40913"/>
                </a:lnTo>
                <a:lnTo>
                  <a:pt x="2702217" y="33233"/>
                </a:lnTo>
                <a:lnTo>
                  <a:pt x="2655876" y="26332"/>
                </a:lnTo>
                <a:lnTo>
                  <a:pt x="2609282" y="20217"/>
                </a:lnTo>
                <a:lnTo>
                  <a:pt x="2562444" y="14895"/>
                </a:lnTo>
                <a:lnTo>
                  <a:pt x="2515368" y="10372"/>
                </a:lnTo>
                <a:lnTo>
                  <a:pt x="2468060" y="6657"/>
                </a:lnTo>
                <a:lnTo>
                  <a:pt x="2420528" y="3755"/>
                </a:lnTo>
                <a:lnTo>
                  <a:pt x="2372779" y="1673"/>
                </a:lnTo>
                <a:lnTo>
                  <a:pt x="2324819" y="419"/>
                </a:lnTo>
                <a:lnTo>
                  <a:pt x="2276656" y="0"/>
                </a:lnTo>
                <a:close/>
              </a:path>
            </a:pathLst>
          </a:custGeom>
          <a:gradFill flip="none" rotWithShape="1">
            <a:gsLst>
              <a:gs pos="20000">
                <a:schemeClr val="tx1">
                  <a:alpha val="9000"/>
                </a:schemeClr>
              </a:gs>
              <a:gs pos="55000">
                <a:schemeClr val="tx1">
                  <a:alpha val="0"/>
                </a:schemeClr>
              </a:gs>
            </a:gsLst>
            <a:path path="circle">
              <a:fillToRect l="50000" t="50000" r="50000" b="50000"/>
            </a:path>
            <a:tileRect/>
          </a:gradFill>
        </p:spPr>
        <p:txBody>
          <a:bodyPr wrap="square" lIns="0" tIns="0" rIns="0" bIns="0" rtlCol="0"/>
          <a:lstStyle/>
          <a:p>
            <a:pPr defTabSz="1172901" hangingPunct="1">
              <a:lnSpc>
                <a:spcPct val="100000"/>
              </a:lnSpc>
              <a:spcBef>
                <a:spcPts val="0"/>
              </a:spcBef>
              <a:tabLst/>
            </a:pPr>
            <a:endParaRPr sz="2309" baseline="0">
              <a:solidFill>
                <a:sysClr val="windowText" lastClr="000000"/>
              </a:solidFill>
            </a:endParaRPr>
          </a:p>
        </p:txBody>
      </p:sp>
      <p:sp>
        <p:nvSpPr>
          <p:cNvPr id="3" name="object 3">
            <a:extLst>
              <a:ext uri="{FF2B5EF4-FFF2-40B4-BE49-F238E27FC236}">
                <a16:creationId xmlns:a16="http://schemas.microsoft.com/office/drawing/2014/main" id="{8AD76F11-F3EA-A8A9-8D95-D4329A500BB3}"/>
              </a:ext>
            </a:extLst>
          </p:cNvPr>
          <p:cNvSpPr txBox="1"/>
          <p:nvPr/>
        </p:nvSpPr>
        <p:spPr>
          <a:xfrm>
            <a:off x="10617980" y="13178915"/>
            <a:ext cx="3150569" cy="184391"/>
          </a:xfrm>
          <a:prstGeom prst="rect">
            <a:avLst/>
          </a:prstGeom>
        </p:spPr>
        <p:txBody>
          <a:bodyPr vert="horz" wrap="square" lIns="0" tIns="16174" rIns="0" bIns="0" rtlCol="0">
            <a:spAutoFit/>
          </a:bodyPr>
          <a:lstStyle/>
          <a:p>
            <a:pPr marL="15404" defTabSz="1828786" hangingPunct="1">
              <a:lnSpc>
                <a:spcPct val="100000"/>
              </a:lnSpc>
              <a:spcBef>
                <a:spcPts val="128"/>
              </a:spcBef>
              <a:tabLst/>
            </a:pPr>
            <a:r>
              <a:rPr sz="1092" u="sng" kern="1200" baseline="0">
                <a:solidFill>
                  <a:srgbClr val="FFFFFF"/>
                </a:solidFill>
                <a:uFill>
                  <a:solidFill>
                    <a:srgbClr val="FFFFFF"/>
                  </a:solidFill>
                </a:uFill>
                <a:latin typeface="DINOT-Medium"/>
                <a:cs typeface="DINOT-Medium"/>
              </a:rPr>
              <a:t>SOURCE</a:t>
            </a:r>
            <a:r>
              <a:rPr sz="1092" kern="1200" baseline="0">
                <a:solidFill>
                  <a:srgbClr val="FFFFFF"/>
                </a:solidFill>
                <a:latin typeface="DINOT-Medium"/>
                <a:cs typeface="DINOT-Medium"/>
              </a:rPr>
              <a:t>:</a:t>
            </a:r>
            <a:r>
              <a:rPr sz="1092" kern="1200" spc="24" baseline="0">
                <a:solidFill>
                  <a:srgbClr val="FFFFFF"/>
                </a:solidFill>
                <a:latin typeface="DINOT-Medium"/>
                <a:cs typeface="DINOT-Medium"/>
              </a:rPr>
              <a:t> </a:t>
            </a:r>
            <a:r>
              <a:rPr sz="1092" kern="1200" baseline="0">
                <a:solidFill>
                  <a:srgbClr val="FFFFFF"/>
                </a:solidFill>
                <a:latin typeface="DINOT-Medium"/>
                <a:cs typeface="DINOT-Medium"/>
              </a:rPr>
              <a:t>AWTA,</a:t>
            </a:r>
            <a:r>
              <a:rPr sz="1092" kern="1200" spc="36" baseline="0">
                <a:solidFill>
                  <a:srgbClr val="FFFFFF"/>
                </a:solidFill>
                <a:latin typeface="DINOT-Medium"/>
                <a:cs typeface="DINOT-Medium"/>
              </a:rPr>
              <a:t> </a:t>
            </a:r>
            <a:r>
              <a:rPr sz="1092" kern="1200" baseline="0">
                <a:solidFill>
                  <a:srgbClr val="FFFFFF"/>
                </a:solidFill>
                <a:latin typeface="DINOT-Medium"/>
                <a:cs typeface="DINOT-Medium"/>
              </a:rPr>
              <a:t>ABS,</a:t>
            </a:r>
            <a:r>
              <a:rPr sz="1092" kern="1200" spc="36" baseline="0">
                <a:solidFill>
                  <a:srgbClr val="FFFFFF"/>
                </a:solidFill>
                <a:latin typeface="DINOT-Medium"/>
                <a:cs typeface="DINOT-Medium"/>
              </a:rPr>
              <a:t> </a:t>
            </a:r>
            <a:r>
              <a:rPr sz="1092" kern="1200" baseline="0">
                <a:solidFill>
                  <a:srgbClr val="FFFFFF"/>
                </a:solidFill>
                <a:latin typeface="DINOT-Medium"/>
                <a:cs typeface="DINOT-Medium"/>
              </a:rPr>
              <a:t>IWTO,</a:t>
            </a:r>
            <a:r>
              <a:rPr sz="1092" kern="1200" spc="36" baseline="0">
                <a:solidFill>
                  <a:srgbClr val="FFFFFF"/>
                </a:solidFill>
                <a:latin typeface="DINOT-Medium"/>
                <a:cs typeface="DINOT-Medium"/>
              </a:rPr>
              <a:t> </a:t>
            </a:r>
            <a:r>
              <a:rPr sz="1092" kern="1200" baseline="0">
                <a:solidFill>
                  <a:srgbClr val="FFFFFF"/>
                </a:solidFill>
                <a:latin typeface="DINOT-Medium"/>
                <a:cs typeface="DINOT-Medium"/>
              </a:rPr>
              <a:t>AWI,</a:t>
            </a:r>
            <a:r>
              <a:rPr sz="1092" kern="1200" spc="36" baseline="0">
                <a:solidFill>
                  <a:srgbClr val="FFFFFF"/>
                </a:solidFill>
                <a:latin typeface="DINOT-Medium"/>
                <a:cs typeface="DINOT-Medium"/>
              </a:rPr>
              <a:t> </a:t>
            </a:r>
            <a:r>
              <a:rPr sz="1092" kern="1200" baseline="0">
                <a:solidFill>
                  <a:srgbClr val="FFFFFF"/>
                </a:solidFill>
                <a:latin typeface="DINOT-Medium"/>
                <a:cs typeface="DINOT-Medium"/>
              </a:rPr>
              <a:t>UN</a:t>
            </a:r>
            <a:r>
              <a:rPr sz="1092" kern="1200" spc="36" baseline="0">
                <a:solidFill>
                  <a:srgbClr val="FFFFFF"/>
                </a:solidFill>
                <a:latin typeface="DINOT-Medium"/>
                <a:cs typeface="DINOT-Medium"/>
              </a:rPr>
              <a:t> </a:t>
            </a:r>
            <a:r>
              <a:rPr sz="1092" kern="1200" spc="-12" baseline="0">
                <a:solidFill>
                  <a:srgbClr val="FFFFFF"/>
                </a:solidFill>
                <a:latin typeface="DINOT-Medium"/>
                <a:cs typeface="DINOT-Medium"/>
              </a:rPr>
              <a:t>COMTRADE</a:t>
            </a:r>
            <a:endParaRPr sz="1092" kern="1200" baseline="0">
              <a:latin typeface="DINOT-Medium"/>
              <a:cs typeface="DINOT-Medium"/>
            </a:endParaRPr>
          </a:p>
        </p:txBody>
      </p:sp>
      <p:graphicFrame>
        <p:nvGraphicFramePr>
          <p:cNvPr id="4" name="object 4">
            <a:extLst>
              <a:ext uri="{FF2B5EF4-FFF2-40B4-BE49-F238E27FC236}">
                <a16:creationId xmlns:a16="http://schemas.microsoft.com/office/drawing/2014/main" id="{CD6ED9FD-B65F-24EE-8136-FCDC10723E4C}"/>
              </a:ext>
            </a:extLst>
          </p:cNvPr>
          <p:cNvGraphicFramePr>
            <a:graphicFrameLocks noGrp="1"/>
          </p:cNvGraphicFramePr>
          <p:nvPr/>
        </p:nvGraphicFramePr>
        <p:xfrm>
          <a:off x="760649" y="757241"/>
          <a:ext cx="22844898" cy="12177171"/>
        </p:xfrm>
        <a:graphic>
          <a:graphicData uri="http://schemas.openxmlformats.org/drawingml/2006/table">
            <a:tbl>
              <a:tblPr firstRow="1" bandRow="1">
                <a:tableStyleId>{2D5ABB26-0587-4C30-8999-92F81FD0307C}</a:tableStyleId>
              </a:tblPr>
              <a:tblGrid>
                <a:gridCol w="5710455">
                  <a:extLst>
                    <a:ext uri="{9D8B030D-6E8A-4147-A177-3AD203B41FA5}">
                      <a16:colId xmlns:a16="http://schemas.microsoft.com/office/drawing/2014/main" val="20000"/>
                    </a:ext>
                  </a:extLst>
                </a:gridCol>
                <a:gridCol w="5710455">
                  <a:extLst>
                    <a:ext uri="{9D8B030D-6E8A-4147-A177-3AD203B41FA5}">
                      <a16:colId xmlns:a16="http://schemas.microsoft.com/office/drawing/2014/main" val="20001"/>
                    </a:ext>
                  </a:extLst>
                </a:gridCol>
                <a:gridCol w="5715075">
                  <a:extLst>
                    <a:ext uri="{9D8B030D-6E8A-4147-A177-3AD203B41FA5}">
                      <a16:colId xmlns:a16="http://schemas.microsoft.com/office/drawing/2014/main" val="20002"/>
                    </a:ext>
                  </a:extLst>
                </a:gridCol>
                <a:gridCol w="5708913">
                  <a:extLst>
                    <a:ext uri="{9D8B030D-6E8A-4147-A177-3AD203B41FA5}">
                      <a16:colId xmlns:a16="http://schemas.microsoft.com/office/drawing/2014/main" val="20003"/>
                    </a:ext>
                  </a:extLst>
                </a:gridCol>
              </a:tblGrid>
              <a:tr h="4063164">
                <a:tc>
                  <a:txBody>
                    <a:bodyPr/>
                    <a:lstStyle/>
                    <a:p>
                      <a:pPr marL="307340">
                        <a:lnSpc>
                          <a:spcPct val="100000"/>
                        </a:lnSpc>
                        <a:spcBef>
                          <a:spcPts val="1170"/>
                        </a:spcBef>
                      </a:pPr>
                      <a:r>
                        <a:rPr sz="6400" b="1" spc="-165">
                          <a:solidFill>
                            <a:srgbClr val="FFFFFF"/>
                          </a:solidFill>
                          <a:latin typeface="DINOT-Bold"/>
                          <a:cs typeface="DINOT-Bold"/>
                        </a:rPr>
                        <a:t>3</a:t>
                      </a:r>
                      <a:r>
                        <a:rPr lang="en-AU" sz="6400" b="1" spc="-165">
                          <a:solidFill>
                            <a:srgbClr val="FFFFFF"/>
                          </a:solidFill>
                          <a:latin typeface="DINOT-Bold"/>
                          <a:cs typeface="DINOT-Bold"/>
                        </a:rPr>
                        <a:t>1</a:t>
                      </a:r>
                      <a:r>
                        <a:rPr sz="6400" b="1" spc="-165">
                          <a:solidFill>
                            <a:srgbClr val="FFFFFF"/>
                          </a:solidFill>
                          <a:latin typeface="DINOT-Bold"/>
                          <a:cs typeface="DINOT-Bold"/>
                        </a:rPr>
                        <a:t>8</a:t>
                      </a:r>
                      <a:r>
                        <a:rPr sz="6400" b="1" spc="-400">
                          <a:solidFill>
                            <a:srgbClr val="FFFFFF"/>
                          </a:solidFill>
                          <a:latin typeface="DINOT-Bold"/>
                          <a:cs typeface="DINOT-Bold"/>
                        </a:rPr>
                        <a:t> </a:t>
                      </a:r>
                      <a:r>
                        <a:rPr sz="6400" b="1" spc="-30">
                          <a:solidFill>
                            <a:srgbClr val="FFFFFF"/>
                          </a:solidFill>
                          <a:latin typeface="DINOT-Bold"/>
                          <a:cs typeface="DINOT-Bold"/>
                        </a:rPr>
                        <a:t>MILLION</a:t>
                      </a:r>
                      <a:endParaRPr sz="6400">
                        <a:latin typeface="DINOT-BoldItalic"/>
                        <a:cs typeface="DINOT-BoldItalic"/>
                      </a:endParaRPr>
                    </a:p>
                    <a:p>
                      <a:pPr marL="307340" marR="1105535">
                        <a:lnSpc>
                          <a:spcPct val="100000"/>
                        </a:lnSpc>
                        <a:spcBef>
                          <a:spcPts val="55"/>
                        </a:spcBef>
                      </a:pPr>
                      <a:r>
                        <a:rPr sz="2800">
                          <a:solidFill>
                            <a:srgbClr val="FFFFFF"/>
                          </a:solidFill>
                          <a:latin typeface="DINOT-Medium"/>
                          <a:cs typeface="DINOT-Medium"/>
                        </a:rPr>
                        <a:t>kgs</a:t>
                      </a:r>
                      <a:r>
                        <a:rPr sz="2800" spc="-70">
                          <a:solidFill>
                            <a:srgbClr val="FFFFFF"/>
                          </a:solidFill>
                          <a:latin typeface="DINOT-Medium"/>
                          <a:cs typeface="DINOT-Medium"/>
                        </a:rPr>
                        <a:t> </a:t>
                      </a:r>
                      <a:r>
                        <a:rPr sz="2800">
                          <a:solidFill>
                            <a:srgbClr val="FFFFFF"/>
                          </a:solidFill>
                          <a:latin typeface="DINOT-Medium"/>
                          <a:cs typeface="DINOT-Medium"/>
                        </a:rPr>
                        <a:t>of</a:t>
                      </a:r>
                      <a:r>
                        <a:rPr lang="en-US" sz="2800">
                          <a:solidFill>
                            <a:srgbClr val="FFFFFF"/>
                          </a:solidFill>
                          <a:latin typeface="DINOT-Medium"/>
                          <a:cs typeface="DINOT-Medium"/>
                        </a:rPr>
                        <a:t> </a:t>
                      </a:r>
                      <a:r>
                        <a:rPr sz="2800">
                          <a:solidFill>
                            <a:srgbClr val="FFFFFF"/>
                          </a:solidFill>
                          <a:latin typeface="DINOT-Medium"/>
                          <a:cs typeface="DINOT-Medium"/>
                        </a:rPr>
                        <a:t>Australian</a:t>
                      </a:r>
                      <a:r>
                        <a:rPr lang="en-US" sz="2800">
                          <a:solidFill>
                            <a:srgbClr val="FFFFFF"/>
                          </a:solidFill>
                          <a:latin typeface="DINOT-Medium"/>
                          <a:cs typeface="DINOT-Medium"/>
                        </a:rPr>
                        <a:t> </a:t>
                      </a:r>
                      <a:r>
                        <a:rPr sz="2800" spc="-20">
                          <a:solidFill>
                            <a:srgbClr val="FFFFFF"/>
                          </a:solidFill>
                          <a:latin typeface="DINOT-Medium"/>
                          <a:cs typeface="DINOT-Medium"/>
                        </a:rPr>
                        <a:t>wool </a:t>
                      </a:r>
                      <a:r>
                        <a:rPr sz="2800">
                          <a:solidFill>
                            <a:srgbClr val="FFFFFF"/>
                          </a:solidFill>
                          <a:latin typeface="DINOT-Medium"/>
                          <a:cs typeface="DINOT-Medium"/>
                        </a:rPr>
                        <a:t>produced</a:t>
                      </a:r>
                      <a:r>
                        <a:rPr sz="2800" spc="-140">
                          <a:solidFill>
                            <a:srgbClr val="FFFFFF"/>
                          </a:solidFill>
                          <a:latin typeface="DINOT-Medium"/>
                          <a:cs typeface="DINOT-Medium"/>
                        </a:rPr>
                        <a:t> </a:t>
                      </a:r>
                      <a:r>
                        <a:rPr sz="2800" spc="-10">
                          <a:solidFill>
                            <a:srgbClr val="FFFFFF"/>
                          </a:solidFill>
                          <a:latin typeface="DINOT-Medium"/>
                          <a:cs typeface="DINOT-Medium"/>
                        </a:rPr>
                        <a:t>annually</a:t>
                      </a:r>
                      <a:r>
                        <a:rPr lang="en-AU" sz="2800" spc="-10">
                          <a:solidFill>
                            <a:srgbClr val="FFFFFF"/>
                          </a:solidFill>
                          <a:latin typeface="DINOT-Medium"/>
                          <a:cs typeface="DINOT-Medium"/>
                        </a:rPr>
                        <a:t> 2023/24</a:t>
                      </a:r>
                      <a:endParaRPr sz="2800">
                        <a:latin typeface="DINOT-Medium"/>
                        <a:cs typeface="DINOT-Medium"/>
                      </a:endParaRPr>
                    </a:p>
                  </a:txBody>
                  <a:tcPr marL="0" marR="0" marT="180209"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tc>
                  <a:txBody>
                    <a:bodyPr/>
                    <a:lstStyle/>
                    <a:p>
                      <a:pPr marL="311150">
                        <a:lnSpc>
                          <a:spcPct val="100000"/>
                        </a:lnSpc>
                        <a:spcBef>
                          <a:spcPts val="1170"/>
                        </a:spcBef>
                      </a:pPr>
                      <a:r>
                        <a:rPr sz="6400" b="1" spc="-114">
                          <a:solidFill>
                            <a:srgbClr val="FFFFFF"/>
                          </a:solidFill>
                          <a:latin typeface="DINOT-Bold"/>
                          <a:cs typeface="DINOT-Bold"/>
                        </a:rPr>
                        <a:t>7</a:t>
                      </a:r>
                      <a:r>
                        <a:rPr lang="en-AU" sz="6400" b="1" spc="-114">
                          <a:solidFill>
                            <a:srgbClr val="FFFFFF"/>
                          </a:solidFill>
                          <a:latin typeface="DINOT-Bold"/>
                          <a:cs typeface="DINOT-Bold"/>
                        </a:rPr>
                        <a:t>1.6</a:t>
                      </a:r>
                      <a:r>
                        <a:rPr sz="6400" b="1" spc="-385">
                          <a:solidFill>
                            <a:srgbClr val="FFFFFF"/>
                          </a:solidFill>
                          <a:latin typeface="DINOT-Bold"/>
                          <a:cs typeface="DINOT-Bold"/>
                        </a:rPr>
                        <a:t> </a:t>
                      </a:r>
                      <a:r>
                        <a:rPr sz="6400" b="1" spc="-30">
                          <a:solidFill>
                            <a:srgbClr val="FFFFFF"/>
                          </a:solidFill>
                          <a:latin typeface="DINOT-Bold"/>
                          <a:cs typeface="DINOT-Bold"/>
                        </a:rPr>
                        <a:t>MILLION</a:t>
                      </a:r>
                      <a:endParaRPr sz="6400">
                        <a:latin typeface="DINOT-BoldItalic"/>
                        <a:cs typeface="DINOT-BoldItalic"/>
                      </a:endParaRPr>
                    </a:p>
                    <a:p>
                      <a:pPr marL="311150">
                        <a:lnSpc>
                          <a:spcPct val="100000"/>
                        </a:lnSpc>
                      </a:pPr>
                      <a:r>
                        <a:rPr sz="2800">
                          <a:solidFill>
                            <a:srgbClr val="FFFFFF"/>
                          </a:solidFill>
                          <a:latin typeface="DINOT-Medium"/>
                          <a:cs typeface="DINOT-Medium"/>
                        </a:rPr>
                        <a:t>sheep</a:t>
                      </a:r>
                      <a:r>
                        <a:rPr sz="2800" spc="-15">
                          <a:solidFill>
                            <a:srgbClr val="FFFFFF"/>
                          </a:solidFill>
                          <a:latin typeface="DINOT-Medium"/>
                          <a:cs typeface="DINOT-Medium"/>
                        </a:rPr>
                        <a:t> </a:t>
                      </a:r>
                      <a:r>
                        <a:rPr lang="en-AU" sz="2800" spc="-15">
                          <a:solidFill>
                            <a:srgbClr val="FFFFFF"/>
                          </a:solidFill>
                          <a:latin typeface="DINOT-Medium"/>
                          <a:cs typeface="DINOT-Medium"/>
                        </a:rPr>
                        <a:t>shorn </a:t>
                      </a:r>
                      <a:r>
                        <a:rPr sz="2800">
                          <a:solidFill>
                            <a:srgbClr val="FFFFFF"/>
                          </a:solidFill>
                          <a:latin typeface="DINOT-Medium"/>
                          <a:cs typeface="DINOT-Medium"/>
                        </a:rPr>
                        <a:t>in</a:t>
                      </a:r>
                      <a:r>
                        <a:rPr sz="2800" spc="-10">
                          <a:solidFill>
                            <a:srgbClr val="FFFFFF"/>
                          </a:solidFill>
                          <a:latin typeface="DINOT-Medium"/>
                          <a:cs typeface="DINOT-Medium"/>
                        </a:rPr>
                        <a:t> Australia.</a:t>
                      </a:r>
                      <a:endParaRPr sz="2800">
                        <a:latin typeface="DINOT-Medium"/>
                        <a:cs typeface="DINOT-Medium"/>
                      </a:endParaRPr>
                    </a:p>
                  </a:txBody>
                  <a:tcPr marL="0" marR="0" marT="180209"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tc>
                  <a:txBody>
                    <a:bodyPr/>
                    <a:lstStyle/>
                    <a:p>
                      <a:pPr marL="314960">
                        <a:lnSpc>
                          <a:spcPct val="100000"/>
                        </a:lnSpc>
                        <a:spcBef>
                          <a:spcPts val="1175"/>
                        </a:spcBef>
                      </a:pPr>
                      <a:r>
                        <a:rPr sz="6400" b="1" spc="-10">
                          <a:solidFill>
                            <a:srgbClr val="FFFFFF"/>
                          </a:solidFill>
                          <a:latin typeface="DINOT-Bold"/>
                          <a:cs typeface="DINOT-Bold"/>
                        </a:rPr>
                        <a:t>75–80%</a:t>
                      </a:r>
                      <a:endParaRPr sz="6400">
                        <a:latin typeface="DINOT-BoldItalic"/>
                        <a:cs typeface="DINOT-BoldItalic"/>
                      </a:endParaRPr>
                    </a:p>
                    <a:p>
                      <a:pPr marL="314960" marR="1672589">
                        <a:lnSpc>
                          <a:spcPct val="100000"/>
                        </a:lnSpc>
                        <a:spcBef>
                          <a:spcPts val="55"/>
                        </a:spcBef>
                      </a:pPr>
                      <a:r>
                        <a:rPr sz="2800">
                          <a:solidFill>
                            <a:srgbClr val="FFFFFF"/>
                          </a:solidFill>
                          <a:latin typeface="DINOT-Medium"/>
                          <a:cs typeface="DINOT-Medium"/>
                        </a:rPr>
                        <a:t>of</a:t>
                      </a:r>
                      <a:r>
                        <a:rPr sz="2800" spc="-50">
                          <a:solidFill>
                            <a:srgbClr val="FFFFFF"/>
                          </a:solidFill>
                          <a:latin typeface="DINOT-Medium"/>
                          <a:cs typeface="DINOT-Medium"/>
                        </a:rPr>
                        <a:t> </a:t>
                      </a:r>
                      <a:r>
                        <a:rPr lang="en-US" sz="2800" spc="-50">
                          <a:solidFill>
                            <a:srgbClr val="FFFFFF"/>
                          </a:solidFill>
                          <a:latin typeface="DINOT-Medium"/>
                          <a:cs typeface="DINOT-Medium"/>
                        </a:rPr>
                        <a:t>the </a:t>
                      </a:r>
                      <a:r>
                        <a:rPr sz="2800">
                          <a:solidFill>
                            <a:srgbClr val="FFFFFF"/>
                          </a:solidFill>
                          <a:latin typeface="DINOT-Medium"/>
                          <a:cs typeface="DINOT-Medium"/>
                        </a:rPr>
                        <a:t>Australian</a:t>
                      </a:r>
                      <a:r>
                        <a:rPr sz="2800" spc="-50">
                          <a:solidFill>
                            <a:srgbClr val="FFFFFF"/>
                          </a:solidFill>
                          <a:latin typeface="DINOT-Medium"/>
                          <a:cs typeface="DINOT-Medium"/>
                        </a:rPr>
                        <a:t> </a:t>
                      </a:r>
                      <a:r>
                        <a:rPr sz="2800" spc="-10">
                          <a:solidFill>
                            <a:srgbClr val="FFFFFF"/>
                          </a:solidFill>
                          <a:latin typeface="DINOT-Medium"/>
                          <a:cs typeface="DINOT-Medium"/>
                        </a:rPr>
                        <a:t>flock </a:t>
                      </a:r>
                      <a:r>
                        <a:rPr sz="2800">
                          <a:solidFill>
                            <a:srgbClr val="FFFFFF"/>
                          </a:solidFill>
                          <a:latin typeface="DINOT-Medium"/>
                          <a:cs typeface="DINOT-Medium"/>
                        </a:rPr>
                        <a:t>is</a:t>
                      </a:r>
                      <a:r>
                        <a:rPr sz="2800" spc="-60">
                          <a:solidFill>
                            <a:srgbClr val="FFFFFF"/>
                          </a:solidFill>
                          <a:latin typeface="DINOT-Medium"/>
                          <a:cs typeface="DINOT-Medium"/>
                        </a:rPr>
                        <a:t> </a:t>
                      </a:r>
                      <a:r>
                        <a:rPr sz="2800" spc="-10">
                          <a:solidFill>
                            <a:srgbClr val="FFFFFF"/>
                          </a:solidFill>
                          <a:latin typeface="DINOT-Medium"/>
                          <a:cs typeface="DINOT-Medium"/>
                        </a:rPr>
                        <a:t>Merino.</a:t>
                      </a:r>
                      <a:endParaRPr sz="2800">
                        <a:latin typeface="DINOT-Medium"/>
                        <a:cs typeface="DINOT-Medium"/>
                      </a:endParaRPr>
                    </a:p>
                  </a:txBody>
                  <a:tcPr marL="0" marR="0" marT="180978"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tc>
                  <a:txBody>
                    <a:bodyPr/>
                    <a:lstStyle/>
                    <a:p>
                      <a:pPr marL="314960">
                        <a:lnSpc>
                          <a:spcPct val="100000"/>
                        </a:lnSpc>
                        <a:spcBef>
                          <a:spcPts val="1170"/>
                        </a:spcBef>
                      </a:pPr>
                      <a:r>
                        <a:rPr sz="6400" b="1" spc="-365">
                          <a:solidFill>
                            <a:srgbClr val="FFFFFF"/>
                          </a:solidFill>
                          <a:latin typeface="DINOT-Bold"/>
                          <a:cs typeface="DINOT-Bold"/>
                        </a:rPr>
                        <a:t>81%</a:t>
                      </a:r>
                      <a:endParaRPr sz="6400">
                        <a:latin typeface="DINOT-BoldItalic"/>
                        <a:cs typeface="DINOT-BoldItalic"/>
                      </a:endParaRPr>
                    </a:p>
                    <a:p>
                      <a:pPr marL="314960" marR="791210">
                        <a:lnSpc>
                          <a:spcPct val="100000"/>
                        </a:lnSpc>
                        <a:spcBef>
                          <a:spcPts val="55"/>
                        </a:spcBef>
                      </a:pPr>
                      <a:r>
                        <a:rPr sz="2800">
                          <a:solidFill>
                            <a:srgbClr val="FFFFFF"/>
                          </a:solidFill>
                          <a:latin typeface="DINOT-Medium"/>
                          <a:cs typeface="DINOT-Medium"/>
                        </a:rPr>
                        <a:t>of</a:t>
                      </a:r>
                      <a:r>
                        <a:rPr sz="2800" spc="-30">
                          <a:solidFill>
                            <a:srgbClr val="FFFFFF"/>
                          </a:solidFill>
                          <a:latin typeface="DINOT-Medium"/>
                          <a:cs typeface="DINOT-Medium"/>
                        </a:rPr>
                        <a:t> </a:t>
                      </a:r>
                      <a:r>
                        <a:rPr sz="2800">
                          <a:solidFill>
                            <a:srgbClr val="FFFFFF"/>
                          </a:solidFill>
                          <a:latin typeface="DINOT-Medium"/>
                          <a:cs typeface="DINOT-Medium"/>
                        </a:rPr>
                        <a:t>the</a:t>
                      </a:r>
                      <a:r>
                        <a:rPr sz="2800" spc="-35">
                          <a:solidFill>
                            <a:srgbClr val="FFFFFF"/>
                          </a:solidFill>
                          <a:latin typeface="DINOT-Medium"/>
                          <a:cs typeface="DINOT-Medium"/>
                        </a:rPr>
                        <a:t> </a:t>
                      </a:r>
                      <a:r>
                        <a:rPr sz="2800" spc="-20">
                          <a:solidFill>
                            <a:srgbClr val="FFFFFF"/>
                          </a:solidFill>
                          <a:latin typeface="DINOT-Medium"/>
                          <a:cs typeface="DINOT-Medium"/>
                        </a:rPr>
                        <a:t>world’s</a:t>
                      </a:r>
                      <a:r>
                        <a:rPr sz="2800" spc="-30">
                          <a:solidFill>
                            <a:srgbClr val="FFFFFF"/>
                          </a:solidFill>
                          <a:latin typeface="DINOT-Medium"/>
                          <a:cs typeface="DINOT-Medium"/>
                        </a:rPr>
                        <a:t> </a:t>
                      </a:r>
                      <a:r>
                        <a:rPr sz="2800">
                          <a:solidFill>
                            <a:srgbClr val="FFFFFF"/>
                          </a:solidFill>
                          <a:latin typeface="DINOT-Medium"/>
                          <a:cs typeface="DINOT-Medium"/>
                        </a:rPr>
                        <a:t>super</a:t>
                      </a:r>
                      <a:r>
                        <a:rPr sz="2800" spc="-20">
                          <a:solidFill>
                            <a:srgbClr val="FFFFFF"/>
                          </a:solidFill>
                          <a:latin typeface="DINOT-Medium"/>
                          <a:cs typeface="DINOT-Medium"/>
                        </a:rPr>
                        <a:t>fine </a:t>
                      </a:r>
                      <a:r>
                        <a:rPr sz="2800">
                          <a:solidFill>
                            <a:srgbClr val="FFFFFF"/>
                          </a:solidFill>
                          <a:latin typeface="DINOT-Medium"/>
                          <a:cs typeface="DINOT-Medium"/>
                        </a:rPr>
                        <a:t>wool</a:t>
                      </a:r>
                      <a:r>
                        <a:rPr sz="2800" spc="-25">
                          <a:solidFill>
                            <a:srgbClr val="FFFFFF"/>
                          </a:solidFill>
                          <a:latin typeface="DINOT-Medium"/>
                          <a:cs typeface="DINOT-Medium"/>
                        </a:rPr>
                        <a:t> </a:t>
                      </a:r>
                      <a:r>
                        <a:rPr sz="2800" b="1">
                          <a:solidFill>
                            <a:srgbClr val="FFFFFF"/>
                          </a:solidFill>
                          <a:latin typeface="DINOT-Bold"/>
                          <a:cs typeface="DINOT-Bold"/>
                        </a:rPr>
                        <a:t>(&lt;18.5</a:t>
                      </a:r>
                      <a:r>
                        <a:rPr sz="2800" b="1" spc="-25">
                          <a:solidFill>
                            <a:srgbClr val="FFFFFF"/>
                          </a:solidFill>
                          <a:latin typeface="DINOT-Bold"/>
                          <a:cs typeface="DINOT-Bold"/>
                        </a:rPr>
                        <a:t> </a:t>
                      </a:r>
                      <a:r>
                        <a:rPr sz="2800" b="1" spc="-10">
                          <a:solidFill>
                            <a:srgbClr val="FFFFFF"/>
                          </a:solidFill>
                          <a:latin typeface="DINOT-Bold"/>
                          <a:cs typeface="DINOT-Bold"/>
                        </a:rPr>
                        <a:t>microns)</a:t>
                      </a:r>
                      <a:endParaRPr sz="2800">
                        <a:latin typeface="DINOT-BoldItalic"/>
                        <a:cs typeface="DINOT-BoldItalic"/>
                      </a:endParaRPr>
                    </a:p>
                    <a:p>
                      <a:pPr marL="314960">
                        <a:lnSpc>
                          <a:spcPct val="100000"/>
                        </a:lnSpc>
                      </a:pPr>
                      <a:r>
                        <a:rPr sz="2800">
                          <a:solidFill>
                            <a:srgbClr val="FFFFFF"/>
                          </a:solidFill>
                          <a:latin typeface="DINOT-Medium"/>
                          <a:cs typeface="DINOT-Medium"/>
                        </a:rPr>
                        <a:t>is</a:t>
                      </a:r>
                      <a:r>
                        <a:rPr sz="2800" spc="-55">
                          <a:solidFill>
                            <a:srgbClr val="FFFFFF"/>
                          </a:solidFill>
                          <a:latin typeface="DINOT-Medium"/>
                          <a:cs typeface="DINOT-Medium"/>
                        </a:rPr>
                        <a:t> </a:t>
                      </a:r>
                      <a:r>
                        <a:rPr sz="2800">
                          <a:solidFill>
                            <a:srgbClr val="FFFFFF"/>
                          </a:solidFill>
                          <a:latin typeface="DINOT-Medium"/>
                          <a:cs typeface="DINOT-Medium"/>
                        </a:rPr>
                        <a:t>produced</a:t>
                      </a:r>
                      <a:r>
                        <a:rPr sz="2800" spc="-55">
                          <a:solidFill>
                            <a:srgbClr val="FFFFFF"/>
                          </a:solidFill>
                          <a:latin typeface="DINOT-Medium"/>
                          <a:cs typeface="DINOT-Medium"/>
                        </a:rPr>
                        <a:t> </a:t>
                      </a:r>
                      <a:r>
                        <a:rPr sz="2800">
                          <a:solidFill>
                            <a:srgbClr val="FFFFFF"/>
                          </a:solidFill>
                          <a:latin typeface="DINOT-Medium"/>
                          <a:cs typeface="DINOT-Medium"/>
                        </a:rPr>
                        <a:t>in</a:t>
                      </a:r>
                      <a:r>
                        <a:rPr sz="2800" spc="-55">
                          <a:solidFill>
                            <a:srgbClr val="FFFFFF"/>
                          </a:solidFill>
                          <a:latin typeface="DINOT-Medium"/>
                          <a:cs typeface="DINOT-Medium"/>
                        </a:rPr>
                        <a:t> </a:t>
                      </a:r>
                      <a:r>
                        <a:rPr sz="2800" spc="-10">
                          <a:solidFill>
                            <a:srgbClr val="FFFFFF"/>
                          </a:solidFill>
                          <a:latin typeface="DINOT-Medium"/>
                          <a:cs typeface="DINOT-Medium"/>
                        </a:rPr>
                        <a:t>Australia.</a:t>
                      </a:r>
                      <a:endParaRPr sz="2800">
                        <a:latin typeface="DINOT-Medium"/>
                        <a:cs typeface="DINOT-Medium"/>
                      </a:endParaRPr>
                    </a:p>
                  </a:txBody>
                  <a:tcPr marL="0" marR="0" marT="180209"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extLst>
                  <a:ext uri="{0D108BD9-81ED-4DB2-BD59-A6C34878D82A}">
                    <a16:rowId xmlns:a16="http://schemas.microsoft.com/office/drawing/2014/main" val="10000"/>
                  </a:ext>
                </a:extLst>
              </a:tr>
              <a:tr h="4050843">
                <a:tc>
                  <a:txBody>
                    <a:bodyPr/>
                    <a:lstStyle/>
                    <a:p>
                      <a:pPr marL="306705">
                        <a:lnSpc>
                          <a:spcPct val="100000"/>
                        </a:lnSpc>
                        <a:spcBef>
                          <a:spcPts val="1205"/>
                        </a:spcBef>
                      </a:pPr>
                      <a:r>
                        <a:rPr sz="6400" b="1" spc="-80">
                          <a:solidFill>
                            <a:srgbClr val="FFFFFF"/>
                          </a:solidFill>
                          <a:latin typeface="DINOT-Bold"/>
                          <a:cs typeface="DINOT-Bold"/>
                        </a:rPr>
                        <a:t>200,000</a:t>
                      </a:r>
                      <a:endParaRPr sz="6400">
                        <a:latin typeface="DINOT-BoldItalic"/>
                        <a:cs typeface="DINOT-BoldItalic"/>
                      </a:endParaRPr>
                    </a:p>
                    <a:p>
                      <a:pPr marL="306705">
                        <a:lnSpc>
                          <a:spcPct val="100000"/>
                        </a:lnSpc>
                      </a:pPr>
                      <a:r>
                        <a:rPr sz="2800">
                          <a:solidFill>
                            <a:srgbClr val="FFFFFF"/>
                          </a:solidFill>
                          <a:latin typeface="DINOT-Medium"/>
                          <a:cs typeface="DINOT-Medium"/>
                        </a:rPr>
                        <a:t>people</a:t>
                      </a:r>
                      <a:r>
                        <a:rPr sz="2800" spc="-45">
                          <a:solidFill>
                            <a:srgbClr val="FFFFFF"/>
                          </a:solidFill>
                          <a:latin typeface="DINOT-Medium"/>
                          <a:cs typeface="DINOT-Medium"/>
                        </a:rPr>
                        <a:t> </a:t>
                      </a:r>
                      <a:r>
                        <a:rPr sz="2800" spc="-10">
                          <a:solidFill>
                            <a:srgbClr val="FFFFFF"/>
                          </a:solidFill>
                          <a:latin typeface="DINOT-Medium"/>
                          <a:cs typeface="DINOT-Medium"/>
                        </a:rPr>
                        <a:t>employed.</a:t>
                      </a:r>
                      <a:endParaRPr sz="2800">
                        <a:latin typeface="DINOT-Medium"/>
                        <a:cs typeface="DINOT-Medium"/>
                      </a:endParaRPr>
                    </a:p>
                  </a:txBody>
                  <a:tcPr marL="0" marR="0" marT="185600"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tc gridSpan="2">
                  <a:txBody>
                    <a:bodyPr/>
                    <a:lstStyle/>
                    <a:p>
                      <a:pPr algn="ctr">
                        <a:lnSpc>
                          <a:spcPct val="100000"/>
                        </a:lnSpc>
                        <a:spcBef>
                          <a:spcPts val="55"/>
                        </a:spcBef>
                      </a:pPr>
                      <a:r>
                        <a:rPr lang="en-US" sz="8000" b="0" i="0">
                          <a:solidFill>
                            <a:schemeClr val="bg1"/>
                          </a:solidFill>
                          <a:latin typeface="DINOT-Light" panose="020B0504020101010102" pitchFamily="34" charset="0"/>
                          <a:cs typeface="Times New Roman"/>
                        </a:rPr>
                        <a:t>WHY</a:t>
                      </a:r>
                      <a:r>
                        <a:rPr lang="en-US" sz="8000" b="0" i="0">
                          <a:solidFill>
                            <a:schemeClr val="bg1"/>
                          </a:solidFill>
                          <a:latin typeface="DINOT-Bold" panose="020B0804020101020102" pitchFamily="34" charset="0"/>
                          <a:cs typeface="Times New Roman"/>
                        </a:rPr>
                        <a:t> </a:t>
                      </a:r>
                    </a:p>
                    <a:p>
                      <a:pPr algn="ctr">
                        <a:lnSpc>
                          <a:spcPct val="100000"/>
                        </a:lnSpc>
                        <a:spcBef>
                          <a:spcPts val="55"/>
                        </a:spcBef>
                      </a:pPr>
                      <a:r>
                        <a:rPr lang="en-US" sz="8000" b="1" i="0">
                          <a:solidFill>
                            <a:schemeClr val="bg1"/>
                          </a:solidFill>
                          <a:latin typeface="DINOT-Black" panose="020B0504020101020102" pitchFamily="34" charset="77"/>
                          <a:cs typeface="Times New Roman"/>
                        </a:rPr>
                        <a:t>AUSTRALIAN WOOL?</a:t>
                      </a:r>
                    </a:p>
                  </a:txBody>
                  <a:tcPr marL="0" marR="0" marT="8472" marB="0" anchor="ctr">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tc hMerge="1">
                  <a:txBody>
                    <a:bodyPr/>
                    <a:lstStyle/>
                    <a:p>
                      <a:endParaRPr/>
                    </a:p>
                  </a:txBody>
                  <a:tcPr marL="0" marR="0" marT="0" marB="0"/>
                </a:tc>
                <a:tc>
                  <a:txBody>
                    <a:bodyPr/>
                    <a:lstStyle/>
                    <a:p>
                      <a:pPr marL="315595">
                        <a:lnSpc>
                          <a:spcPct val="100000"/>
                        </a:lnSpc>
                        <a:spcBef>
                          <a:spcPts val="1205"/>
                        </a:spcBef>
                      </a:pPr>
                      <a:r>
                        <a:rPr sz="6400" b="1" spc="-25">
                          <a:solidFill>
                            <a:srgbClr val="FFFFFF"/>
                          </a:solidFill>
                          <a:latin typeface="DINOT-Bold"/>
                          <a:cs typeface="DINOT-Bold"/>
                        </a:rPr>
                        <a:t>98%</a:t>
                      </a:r>
                      <a:endParaRPr sz="6400">
                        <a:latin typeface="DINOT-BoldItalic"/>
                        <a:cs typeface="DINOT-BoldItalic"/>
                      </a:endParaRPr>
                    </a:p>
                    <a:p>
                      <a:pPr marL="315595" marR="1691005">
                        <a:lnSpc>
                          <a:spcPct val="100000"/>
                        </a:lnSpc>
                        <a:spcBef>
                          <a:spcPts val="55"/>
                        </a:spcBef>
                      </a:pPr>
                      <a:r>
                        <a:rPr sz="2800">
                          <a:solidFill>
                            <a:srgbClr val="FFFFFF"/>
                          </a:solidFill>
                          <a:latin typeface="DINOT-Medium"/>
                          <a:cs typeface="DINOT-Medium"/>
                        </a:rPr>
                        <a:t>of</a:t>
                      </a:r>
                      <a:r>
                        <a:rPr sz="2800" spc="-50">
                          <a:solidFill>
                            <a:srgbClr val="FFFFFF"/>
                          </a:solidFill>
                          <a:latin typeface="DINOT-Medium"/>
                          <a:cs typeface="DINOT-Medium"/>
                        </a:rPr>
                        <a:t> </a:t>
                      </a:r>
                      <a:r>
                        <a:rPr sz="2800">
                          <a:solidFill>
                            <a:srgbClr val="FFFFFF"/>
                          </a:solidFill>
                          <a:latin typeface="DINOT-Medium"/>
                          <a:cs typeface="DINOT-Medium"/>
                        </a:rPr>
                        <a:t>Australian</a:t>
                      </a:r>
                      <a:r>
                        <a:rPr sz="2800" spc="-50">
                          <a:solidFill>
                            <a:srgbClr val="FFFFFF"/>
                          </a:solidFill>
                          <a:latin typeface="DINOT-Medium"/>
                          <a:cs typeface="DINOT-Medium"/>
                        </a:rPr>
                        <a:t> </a:t>
                      </a:r>
                      <a:r>
                        <a:rPr sz="2800" spc="-20">
                          <a:solidFill>
                            <a:srgbClr val="FFFFFF"/>
                          </a:solidFill>
                          <a:latin typeface="DINOT-Medium"/>
                          <a:cs typeface="DINOT-Medium"/>
                        </a:rPr>
                        <a:t>wool </a:t>
                      </a:r>
                      <a:r>
                        <a:rPr sz="2800">
                          <a:solidFill>
                            <a:srgbClr val="FFFFFF"/>
                          </a:solidFill>
                          <a:latin typeface="DINOT-Medium"/>
                          <a:cs typeface="DINOT-Medium"/>
                        </a:rPr>
                        <a:t>is</a:t>
                      </a:r>
                      <a:r>
                        <a:rPr sz="2800" spc="-20">
                          <a:solidFill>
                            <a:srgbClr val="FFFFFF"/>
                          </a:solidFill>
                          <a:latin typeface="DINOT-Medium"/>
                          <a:cs typeface="DINOT-Medium"/>
                        </a:rPr>
                        <a:t> </a:t>
                      </a:r>
                      <a:r>
                        <a:rPr sz="2800" spc="-10">
                          <a:solidFill>
                            <a:srgbClr val="FFFFFF"/>
                          </a:solidFill>
                          <a:latin typeface="DINOT-Medium"/>
                          <a:cs typeface="DINOT-Medium"/>
                        </a:rPr>
                        <a:t>exported.</a:t>
                      </a:r>
                      <a:endParaRPr sz="2800">
                        <a:latin typeface="DINOT-Medium"/>
                        <a:cs typeface="DINOT-Medium"/>
                      </a:endParaRPr>
                    </a:p>
                  </a:txBody>
                  <a:tcPr marL="0" marR="0" marT="185600"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extLst>
                  <a:ext uri="{0D108BD9-81ED-4DB2-BD59-A6C34878D82A}">
                    <a16:rowId xmlns:a16="http://schemas.microsoft.com/office/drawing/2014/main" val="10001"/>
                  </a:ext>
                </a:extLst>
              </a:tr>
              <a:tr h="4063164">
                <a:tc>
                  <a:txBody>
                    <a:bodyPr/>
                    <a:lstStyle/>
                    <a:p>
                      <a:pPr marL="306705">
                        <a:lnSpc>
                          <a:spcPct val="100000"/>
                        </a:lnSpc>
                        <a:spcBef>
                          <a:spcPts val="1165"/>
                        </a:spcBef>
                      </a:pPr>
                      <a:r>
                        <a:rPr sz="6400" b="1" spc="-60">
                          <a:solidFill>
                            <a:srgbClr val="FFFFFF"/>
                          </a:solidFill>
                          <a:latin typeface="DINOT-Bold"/>
                          <a:cs typeface="DINOT-Bold"/>
                        </a:rPr>
                        <a:t>60,000</a:t>
                      </a:r>
                      <a:endParaRPr sz="6400">
                        <a:latin typeface="DINOT-BoldItalic"/>
                        <a:cs typeface="DINOT-BoldItalic"/>
                      </a:endParaRPr>
                    </a:p>
                    <a:p>
                      <a:pPr marL="306705">
                        <a:lnSpc>
                          <a:spcPct val="100000"/>
                        </a:lnSpc>
                      </a:pPr>
                      <a:r>
                        <a:rPr sz="2800">
                          <a:solidFill>
                            <a:srgbClr val="FFFFFF"/>
                          </a:solidFill>
                          <a:latin typeface="DINOT-Medium"/>
                          <a:cs typeface="DINOT-Medium"/>
                        </a:rPr>
                        <a:t>wool</a:t>
                      </a:r>
                      <a:r>
                        <a:rPr sz="2800" spc="-10">
                          <a:solidFill>
                            <a:srgbClr val="FFFFFF"/>
                          </a:solidFill>
                          <a:latin typeface="DINOT-Medium"/>
                          <a:cs typeface="DINOT-Medium"/>
                        </a:rPr>
                        <a:t>growers.</a:t>
                      </a:r>
                      <a:br>
                        <a:rPr lang="en-US" sz="2800" spc="-10">
                          <a:solidFill>
                            <a:srgbClr val="FFFFFF"/>
                          </a:solidFill>
                          <a:latin typeface="DINOT-Medium"/>
                          <a:cs typeface="DINOT-Medium"/>
                        </a:rPr>
                      </a:br>
                      <a:br>
                        <a:rPr lang="en-US" sz="2800" spc="-10">
                          <a:solidFill>
                            <a:srgbClr val="FFFFFF"/>
                          </a:solidFill>
                          <a:latin typeface="DINOT-Medium"/>
                          <a:cs typeface="DINOT-Medium"/>
                        </a:rPr>
                      </a:br>
                      <a:r>
                        <a:rPr sz="2800">
                          <a:solidFill>
                            <a:srgbClr val="FFFFFF"/>
                          </a:solidFill>
                          <a:latin typeface="DINOT-Medium"/>
                          <a:cs typeface="DINOT-Medium"/>
                        </a:rPr>
                        <a:t>Australian</a:t>
                      </a:r>
                      <a:r>
                        <a:rPr sz="2800" spc="-55">
                          <a:solidFill>
                            <a:srgbClr val="FFFFFF"/>
                          </a:solidFill>
                          <a:latin typeface="DINOT-Medium"/>
                          <a:cs typeface="DINOT-Medium"/>
                        </a:rPr>
                        <a:t> </a:t>
                      </a:r>
                      <a:r>
                        <a:rPr sz="2800">
                          <a:solidFill>
                            <a:srgbClr val="FFFFFF"/>
                          </a:solidFill>
                          <a:latin typeface="DINOT-Medium"/>
                          <a:cs typeface="DINOT-Medium"/>
                        </a:rPr>
                        <a:t>wool</a:t>
                      </a:r>
                      <a:r>
                        <a:rPr sz="2800" spc="-55">
                          <a:solidFill>
                            <a:srgbClr val="FFFFFF"/>
                          </a:solidFill>
                          <a:latin typeface="DINOT-Medium"/>
                          <a:cs typeface="DINOT-Medium"/>
                        </a:rPr>
                        <a:t> </a:t>
                      </a:r>
                      <a:r>
                        <a:rPr sz="2800" spc="-10">
                          <a:solidFill>
                            <a:srgbClr val="FFFFFF"/>
                          </a:solidFill>
                          <a:latin typeface="DINOT-Medium"/>
                          <a:cs typeface="DINOT-Medium"/>
                        </a:rPr>
                        <a:t>growers </a:t>
                      </a:r>
                      <a:r>
                        <a:rPr sz="2800">
                          <a:solidFill>
                            <a:srgbClr val="FFFFFF"/>
                          </a:solidFill>
                          <a:latin typeface="DINOT-Medium"/>
                          <a:cs typeface="DINOT-Medium"/>
                        </a:rPr>
                        <a:t>have</a:t>
                      </a:r>
                      <a:r>
                        <a:rPr sz="2800" spc="-25">
                          <a:solidFill>
                            <a:srgbClr val="FFFFFF"/>
                          </a:solidFill>
                          <a:latin typeface="DINOT-Medium"/>
                          <a:cs typeface="DINOT-Medium"/>
                        </a:rPr>
                        <a:t> </a:t>
                      </a:r>
                      <a:r>
                        <a:rPr sz="2800">
                          <a:solidFill>
                            <a:srgbClr val="FFFFFF"/>
                          </a:solidFill>
                          <a:latin typeface="DINOT-Medium"/>
                          <a:cs typeface="DINOT-Medium"/>
                        </a:rPr>
                        <a:t>been</a:t>
                      </a:r>
                      <a:r>
                        <a:rPr sz="2800" spc="-20">
                          <a:solidFill>
                            <a:srgbClr val="FFFFFF"/>
                          </a:solidFill>
                          <a:latin typeface="DINOT-Medium"/>
                          <a:cs typeface="DINOT-Medium"/>
                        </a:rPr>
                        <a:t> </a:t>
                      </a:r>
                      <a:r>
                        <a:rPr sz="2800" spc="-10">
                          <a:solidFill>
                            <a:srgbClr val="FFFFFF"/>
                          </a:solidFill>
                          <a:latin typeface="DINOT-Medium"/>
                          <a:cs typeface="DINOT-Medium"/>
                        </a:rPr>
                        <a:t>investing</a:t>
                      </a:r>
                      <a:r>
                        <a:rPr lang="en-US" sz="2800" spc="-10">
                          <a:solidFill>
                            <a:srgbClr val="FFFFFF"/>
                          </a:solidFill>
                          <a:latin typeface="DINOT-Medium"/>
                          <a:cs typeface="DINOT-Medium"/>
                        </a:rPr>
                        <a:t> </a:t>
                      </a:r>
                      <a:r>
                        <a:rPr sz="2800">
                          <a:solidFill>
                            <a:srgbClr val="FFFFFF"/>
                          </a:solidFill>
                          <a:latin typeface="DINOT-Medium"/>
                          <a:cs typeface="DINOT-Medium"/>
                        </a:rPr>
                        <a:t>in</a:t>
                      </a:r>
                      <a:r>
                        <a:rPr sz="2800" spc="-10">
                          <a:solidFill>
                            <a:srgbClr val="FFFFFF"/>
                          </a:solidFill>
                          <a:latin typeface="DINOT-Medium"/>
                          <a:cs typeface="DINOT-Medium"/>
                        </a:rPr>
                        <a:t> </a:t>
                      </a:r>
                      <a:r>
                        <a:rPr sz="2800">
                          <a:solidFill>
                            <a:srgbClr val="FFFFFF"/>
                          </a:solidFill>
                          <a:latin typeface="DINOT-Medium"/>
                          <a:cs typeface="DINOT-Medium"/>
                        </a:rPr>
                        <a:t>wool</a:t>
                      </a:r>
                      <a:r>
                        <a:rPr sz="2800" spc="-10">
                          <a:solidFill>
                            <a:srgbClr val="FFFFFF"/>
                          </a:solidFill>
                          <a:latin typeface="DINOT-Medium"/>
                          <a:cs typeface="DINOT-Medium"/>
                        </a:rPr>
                        <a:t> </a:t>
                      </a:r>
                      <a:r>
                        <a:rPr sz="2800">
                          <a:solidFill>
                            <a:srgbClr val="FFFFFF"/>
                          </a:solidFill>
                          <a:latin typeface="DINOT-Medium"/>
                          <a:cs typeface="DINOT-Medium"/>
                        </a:rPr>
                        <a:t>R&amp;D</a:t>
                      </a:r>
                      <a:r>
                        <a:rPr sz="2800" spc="-10">
                          <a:solidFill>
                            <a:srgbClr val="FFFFFF"/>
                          </a:solidFill>
                          <a:latin typeface="DINOT-Medium"/>
                          <a:cs typeface="DINOT-Medium"/>
                        </a:rPr>
                        <a:t> </a:t>
                      </a:r>
                      <a:r>
                        <a:rPr sz="2800">
                          <a:solidFill>
                            <a:srgbClr val="FFFFFF"/>
                          </a:solidFill>
                          <a:latin typeface="DINOT-Medium"/>
                          <a:cs typeface="DINOT-Medium"/>
                        </a:rPr>
                        <a:t>&amp;</a:t>
                      </a:r>
                      <a:r>
                        <a:rPr sz="2800" spc="-10">
                          <a:solidFill>
                            <a:srgbClr val="FFFFFF"/>
                          </a:solidFill>
                          <a:latin typeface="DINOT-Medium"/>
                          <a:cs typeface="DINOT-Medium"/>
                        </a:rPr>
                        <a:t> promotion</a:t>
                      </a:r>
                      <a:r>
                        <a:rPr lang="en-US" sz="2800" spc="-10">
                          <a:solidFill>
                            <a:srgbClr val="FFFFFF"/>
                          </a:solidFill>
                          <a:latin typeface="DINOT-Medium"/>
                          <a:cs typeface="DINOT-Medium"/>
                        </a:rPr>
                        <a:t> </a:t>
                      </a:r>
                      <a:r>
                        <a:rPr sz="2800">
                          <a:solidFill>
                            <a:srgbClr val="FFFFFF"/>
                          </a:solidFill>
                          <a:latin typeface="DINOT-Medium"/>
                          <a:cs typeface="DINOT-Medium"/>
                        </a:rPr>
                        <a:t>since</a:t>
                      </a:r>
                      <a:r>
                        <a:rPr sz="2800" spc="-60">
                          <a:solidFill>
                            <a:srgbClr val="FFFFFF"/>
                          </a:solidFill>
                          <a:latin typeface="DINOT-Medium"/>
                          <a:cs typeface="DINOT-Medium"/>
                        </a:rPr>
                        <a:t> </a:t>
                      </a:r>
                      <a:r>
                        <a:rPr sz="2800" spc="-10">
                          <a:solidFill>
                            <a:srgbClr val="FFFFFF"/>
                          </a:solidFill>
                          <a:latin typeface="DINOT-Medium"/>
                          <a:cs typeface="DINOT-Medium"/>
                        </a:rPr>
                        <a:t>1936.</a:t>
                      </a:r>
                      <a:endParaRPr sz="2800">
                        <a:latin typeface="DINOT-Medium"/>
                        <a:cs typeface="DINOT-Medium"/>
                      </a:endParaRPr>
                    </a:p>
                  </a:txBody>
                  <a:tcPr marL="0" marR="0" marT="179438"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tc>
                  <a:txBody>
                    <a:bodyPr/>
                    <a:lstStyle/>
                    <a:p>
                      <a:pPr marL="309880">
                        <a:lnSpc>
                          <a:spcPct val="100000"/>
                        </a:lnSpc>
                        <a:spcBef>
                          <a:spcPts val="1225"/>
                        </a:spcBef>
                      </a:pPr>
                      <a:r>
                        <a:rPr sz="6400" b="1" spc="-170">
                          <a:solidFill>
                            <a:srgbClr val="FFFFFF"/>
                          </a:solidFill>
                          <a:latin typeface="DINOT-Bold"/>
                          <a:cs typeface="DINOT-Bold"/>
                        </a:rPr>
                        <a:t>$3.</a:t>
                      </a:r>
                      <a:r>
                        <a:rPr lang="en-AU" sz="6400" b="1" spc="-170">
                          <a:solidFill>
                            <a:srgbClr val="FFFFFF"/>
                          </a:solidFill>
                          <a:latin typeface="DINOT-Bold"/>
                          <a:cs typeface="DINOT-Bold"/>
                        </a:rPr>
                        <a:t>2</a:t>
                      </a:r>
                      <a:r>
                        <a:rPr sz="6400" b="1" spc="-365">
                          <a:solidFill>
                            <a:srgbClr val="FFFFFF"/>
                          </a:solidFill>
                          <a:latin typeface="DINOT-Bold"/>
                          <a:cs typeface="DINOT-Bold"/>
                        </a:rPr>
                        <a:t> </a:t>
                      </a:r>
                      <a:r>
                        <a:rPr sz="6400" b="1" spc="-30">
                          <a:solidFill>
                            <a:srgbClr val="FFFFFF"/>
                          </a:solidFill>
                          <a:latin typeface="DINOT-Bold"/>
                          <a:cs typeface="DINOT-Bold"/>
                        </a:rPr>
                        <a:t>BILLION</a:t>
                      </a:r>
                      <a:endParaRPr sz="6400">
                        <a:latin typeface="DINOT-BoldItalic"/>
                        <a:cs typeface="DINOT-BoldItalic"/>
                      </a:endParaRPr>
                    </a:p>
                    <a:p>
                      <a:pPr marL="309880" marR="479425">
                        <a:lnSpc>
                          <a:spcPct val="100000"/>
                        </a:lnSpc>
                        <a:spcBef>
                          <a:spcPts val="55"/>
                        </a:spcBef>
                      </a:pPr>
                      <a:r>
                        <a:rPr sz="2800">
                          <a:solidFill>
                            <a:srgbClr val="FFFFFF"/>
                          </a:solidFill>
                          <a:latin typeface="DINOT-Medium"/>
                          <a:cs typeface="DINOT-Medium"/>
                        </a:rPr>
                        <a:t>worth</a:t>
                      </a:r>
                      <a:r>
                        <a:rPr sz="2800" spc="-25">
                          <a:solidFill>
                            <a:srgbClr val="FFFFFF"/>
                          </a:solidFill>
                          <a:latin typeface="DINOT-Medium"/>
                          <a:cs typeface="DINOT-Medium"/>
                        </a:rPr>
                        <a:t> </a:t>
                      </a:r>
                      <a:r>
                        <a:rPr sz="2800">
                          <a:solidFill>
                            <a:srgbClr val="FFFFFF"/>
                          </a:solidFill>
                          <a:latin typeface="DINOT-Medium"/>
                          <a:cs typeface="DINOT-Medium"/>
                        </a:rPr>
                        <a:t>of</a:t>
                      </a:r>
                      <a:r>
                        <a:rPr sz="2800" spc="-20">
                          <a:solidFill>
                            <a:srgbClr val="FFFFFF"/>
                          </a:solidFill>
                          <a:latin typeface="DINOT-Medium"/>
                          <a:cs typeface="DINOT-Medium"/>
                        </a:rPr>
                        <a:t> </a:t>
                      </a:r>
                      <a:r>
                        <a:rPr lang="en-AU" sz="2800" spc="-20">
                          <a:solidFill>
                            <a:srgbClr val="FFFFFF"/>
                          </a:solidFill>
                          <a:latin typeface="DINOT-Medium"/>
                          <a:cs typeface="DINOT-Medium"/>
                        </a:rPr>
                        <a:t>greasy </a:t>
                      </a:r>
                      <a:r>
                        <a:rPr sz="2800">
                          <a:solidFill>
                            <a:srgbClr val="FFFFFF"/>
                          </a:solidFill>
                          <a:latin typeface="DINOT-Medium"/>
                          <a:cs typeface="DINOT-Medium"/>
                        </a:rPr>
                        <a:t>wool</a:t>
                      </a:r>
                      <a:r>
                        <a:rPr sz="2800" spc="-20">
                          <a:solidFill>
                            <a:srgbClr val="FFFFFF"/>
                          </a:solidFill>
                          <a:latin typeface="DINOT-Medium"/>
                          <a:cs typeface="DINOT-Medium"/>
                        </a:rPr>
                        <a:t> </a:t>
                      </a:r>
                      <a:r>
                        <a:rPr sz="2800" spc="-10">
                          <a:solidFill>
                            <a:srgbClr val="FFFFFF"/>
                          </a:solidFill>
                          <a:latin typeface="DINOT-Medium"/>
                          <a:cs typeface="DINOT-Medium"/>
                        </a:rPr>
                        <a:t>exported </a:t>
                      </a:r>
                      <a:r>
                        <a:rPr sz="2800">
                          <a:solidFill>
                            <a:srgbClr val="FFFFFF"/>
                          </a:solidFill>
                          <a:latin typeface="DINOT-Medium"/>
                          <a:cs typeface="DINOT-Medium"/>
                        </a:rPr>
                        <a:t>from</a:t>
                      </a:r>
                      <a:r>
                        <a:rPr sz="2800" spc="-65">
                          <a:solidFill>
                            <a:srgbClr val="FFFFFF"/>
                          </a:solidFill>
                          <a:latin typeface="DINOT-Medium"/>
                          <a:cs typeface="DINOT-Medium"/>
                        </a:rPr>
                        <a:t> </a:t>
                      </a:r>
                      <a:r>
                        <a:rPr sz="2800">
                          <a:solidFill>
                            <a:srgbClr val="FFFFFF"/>
                          </a:solidFill>
                          <a:latin typeface="DINOT-Medium"/>
                          <a:cs typeface="DINOT-Medium"/>
                        </a:rPr>
                        <a:t>Australia</a:t>
                      </a:r>
                      <a:r>
                        <a:rPr sz="2800" spc="-60">
                          <a:solidFill>
                            <a:srgbClr val="FFFFFF"/>
                          </a:solidFill>
                          <a:latin typeface="DINOT-Medium"/>
                          <a:cs typeface="DINOT-Medium"/>
                        </a:rPr>
                        <a:t> </a:t>
                      </a:r>
                      <a:r>
                        <a:rPr sz="2800">
                          <a:solidFill>
                            <a:srgbClr val="FFFFFF"/>
                          </a:solidFill>
                          <a:latin typeface="DINOT-Medium"/>
                          <a:cs typeface="DINOT-Medium"/>
                        </a:rPr>
                        <a:t>in</a:t>
                      </a:r>
                      <a:r>
                        <a:rPr sz="2800" spc="-60">
                          <a:solidFill>
                            <a:srgbClr val="FFFFFF"/>
                          </a:solidFill>
                          <a:latin typeface="DINOT-Medium"/>
                          <a:cs typeface="DINOT-Medium"/>
                        </a:rPr>
                        <a:t> </a:t>
                      </a:r>
                      <a:r>
                        <a:rPr lang="en-AU" sz="2800" spc="-10">
                          <a:solidFill>
                            <a:srgbClr val="FFFFFF"/>
                          </a:solidFill>
                          <a:latin typeface="DINOT-Medium"/>
                          <a:cs typeface="DINOT-Medium"/>
                        </a:rPr>
                        <a:t>2023/24</a:t>
                      </a:r>
                      <a:endParaRPr sz="2800">
                        <a:latin typeface="DINOT-Medium"/>
                        <a:cs typeface="DINOT-Medium"/>
                      </a:endParaRPr>
                    </a:p>
                  </a:txBody>
                  <a:tcPr marL="0" marR="0" marT="188681"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tc>
                  <a:txBody>
                    <a:bodyPr/>
                    <a:lstStyle/>
                    <a:p>
                      <a:pPr marL="313690">
                        <a:lnSpc>
                          <a:spcPct val="100000"/>
                        </a:lnSpc>
                        <a:spcBef>
                          <a:spcPts val="1225"/>
                        </a:spcBef>
                      </a:pPr>
                      <a:r>
                        <a:rPr sz="6400" b="1" spc="-25">
                          <a:solidFill>
                            <a:srgbClr val="FFFFFF"/>
                          </a:solidFill>
                          <a:latin typeface="DINOT-Bold"/>
                          <a:cs typeface="DINOT-Bold"/>
                        </a:rPr>
                        <a:t>70%</a:t>
                      </a:r>
                      <a:endParaRPr sz="6400">
                        <a:latin typeface="DINOT-BoldItalic"/>
                        <a:cs typeface="DINOT-BoldItalic"/>
                      </a:endParaRPr>
                    </a:p>
                    <a:p>
                      <a:pPr marL="313690" marR="1165225">
                        <a:lnSpc>
                          <a:spcPct val="100000"/>
                        </a:lnSpc>
                        <a:spcBef>
                          <a:spcPts val="55"/>
                        </a:spcBef>
                      </a:pPr>
                      <a:r>
                        <a:rPr sz="2800">
                          <a:solidFill>
                            <a:srgbClr val="FFFFFF"/>
                          </a:solidFill>
                          <a:latin typeface="DINOT-Medium"/>
                          <a:cs typeface="DINOT-Medium"/>
                        </a:rPr>
                        <a:t>of</a:t>
                      </a:r>
                      <a:r>
                        <a:rPr sz="2800" spc="-40">
                          <a:solidFill>
                            <a:srgbClr val="FFFFFF"/>
                          </a:solidFill>
                          <a:latin typeface="DINOT-Medium"/>
                          <a:cs typeface="DINOT-Medium"/>
                        </a:rPr>
                        <a:t> </a:t>
                      </a:r>
                      <a:r>
                        <a:rPr sz="2800">
                          <a:solidFill>
                            <a:srgbClr val="FFFFFF"/>
                          </a:solidFill>
                          <a:latin typeface="DINOT-Medium"/>
                          <a:cs typeface="DINOT-Medium"/>
                        </a:rPr>
                        <a:t>the</a:t>
                      </a:r>
                      <a:r>
                        <a:rPr sz="2800" spc="-35">
                          <a:solidFill>
                            <a:srgbClr val="FFFFFF"/>
                          </a:solidFill>
                          <a:latin typeface="DINOT-Medium"/>
                          <a:cs typeface="DINOT-Medium"/>
                        </a:rPr>
                        <a:t> </a:t>
                      </a:r>
                      <a:r>
                        <a:rPr sz="2800" spc="-20">
                          <a:solidFill>
                            <a:srgbClr val="FFFFFF"/>
                          </a:solidFill>
                          <a:latin typeface="DINOT-Medium"/>
                          <a:cs typeface="DINOT-Medium"/>
                        </a:rPr>
                        <a:t>world’s</a:t>
                      </a:r>
                      <a:r>
                        <a:rPr lang="en-US" sz="2800" spc="-20">
                          <a:solidFill>
                            <a:srgbClr val="FFFFFF"/>
                          </a:solidFill>
                          <a:latin typeface="DINOT-Medium"/>
                          <a:cs typeface="DINOT-Medium"/>
                        </a:rPr>
                        <a:t> </a:t>
                      </a:r>
                      <a:r>
                        <a:rPr sz="2800" spc="-10">
                          <a:solidFill>
                            <a:srgbClr val="FFFFFF"/>
                          </a:solidFill>
                          <a:latin typeface="DINOT-Medium"/>
                          <a:cs typeface="DINOT-Medium"/>
                        </a:rPr>
                        <a:t>apparel </a:t>
                      </a:r>
                      <a:r>
                        <a:rPr sz="2800">
                          <a:solidFill>
                            <a:srgbClr val="FFFFFF"/>
                          </a:solidFill>
                          <a:latin typeface="DINOT-Medium"/>
                          <a:cs typeface="DINOT-Medium"/>
                        </a:rPr>
                        <a:t>wool</a:t>
                      </a:r>
                      <a:r>
                        <a:rPr sz="2800" spc="-35">
                          <a:solidFill>
                            <a:srgbClr val="FFFFFF"/>
                          </a:solidFill>
                          <a:latin typeface="DINOT-Medium"/>
                          <a:cs typeface="DINOT-Medium"/>
                        </a:rPr>
                        <a:t> </a:t>
                      </a:r>
                      <a:r>
                        <a:rPr sz="2800">
                          <a:solidFill>
                            <a:srgbClr val="FFFFFF"/>
                          </a:solidFill>
                          <a:latin typeface="DINOT-Medium"/>
                          <a:cs typeface="DINOT-Medium"/>
                        </a:rPr>
                        <a:t>comes</a:t>
                      </a:r>
                      <a:r>
                        <a:rPr sz="2800" spc="-35">
                          <a:solidFill>
                            <a:srgbClr val="FFFFFF"/>
                          </a:solidFill>
                          <a:latin typeface="DINOT-Medium"/>
                          <a:cs typeface="DINOT-Medium"/>
                        </a:rPr>
                        <a:t> </a:t>
                      </a:r>
                      <a:r>
                        <a:rPr sz="2800" spc="-20">
                          <a:solidFill>
                            <a:srgbClr val="FFFFFF"/>
                          </a:solidFill>
                          <a:latin typeface="DINOT-Medium"/>
                          <a:cs typeface="DINOT-Medium"/>
                        </a:rPr>
                        <a:t>from </a:t>
                      </a:r>
                      <a:r>
                        <a:rPr sz="2800" spc="-10">
                          <a:solidFill>
                            <a:srgbClr val="FFFFFF"/>
                          </a:solidFill>
                          <a:latin typeface="DINOT-Medium"/>
                          <a:cs typeface="DINOT-Medium"/>
                        </a:rPr>
                        <a:t>Australia.</a:t>
                      </a:r>
                      <a:endParaRPr sz="2800">
                        <a:latin typeface="DINOT-Medium"/>
                        <a:cs typeface="DINOT-Medium"/>
                      </a:endParaRPr>
                    </a:p>
                  </a:txBody>
                  <a:tcPr marL="0" marR="0" marT="188681"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tc>
                  <a:txBody>
                    <a:bodyPr/>
                    <a:lstStyle/>
                    <a:p>
                      <a:pPr marL="313690">
                        <a:lnSpc>
                          <a:spcPct val="100000"/>
                        </a:lnSpc>
                        <a:spcBef>
                          <a:spcPts val="1225"/>
                        </a:spcBef>
                      </a:pPr>
                      <a:r>
                        <a:rPr lang="en-AU" sz="2800" kern="1200" spc="-10">
                          <a:solidFill>
                            <a:srgbClr val="FFFFFF"/>
                          </a:solidFill>
                          <a:latin typeface="DINOT-Medium"/>
                          <a:ea typeface="+mn-ea"/>
                          <a:cs typeface="DINOT-Medium"/>
                        </a:rPr>
                        <a:t>The Woolmark logo is one of the most recognised textile logos globally. </a:t>
                      </a:r>
                      <a:br>
                        <a:rPr lang="en-AU" sz="2800" kern="1200">
                          <a:solidFill>
                            <a:srgbClr val="FFFFFF"/>
                          </a:solidFill>
                          <a:latin typeface="DINOT-Medium"/>
                          <a:ea typeface="+mn-ea"/>
                          <a:cs typeface="DINOT-Medium"/>
                        </a:rPr>
                      </a:br>
                      <a:br>
                        <a:rPr lang="en-AU" sz="2800" kern="1200">
                          <a:solidFill>
                            <a:srgbClr val="FFFFFF"/>
                          </a:solidFill>
                          <a:latin typeface="DINOT-Medium"/>
                          <a:ea typeface="+mn-ea"/>
                          <a:cs typeface="DINOT-Medium"/>
                        </a:rPr>
                      </a:br>
                      <a:endParaRPr sz="2800" kern="1200">
                        <a:solidFill>
                          <a:srgbClr val="FFFFFF"/>
                        </a:solidFill>
                        <a:latin typeface="DINOT-Medium"/>
                        <a:ea typeface="+mn-ea"/>
                        <a:cs typeface="DINOT-Medium"/>
                      </a:endParaRPr>
                    </a:p>
                  </a:txBody>
                  <a:tcPr marL="0" marR="0" marT="188681"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tcPr>
                </a:tc>
                <a:extLst>
                  <a:ext uri="{0D108BD9-81ED-4DB2-BD59-A6C34878D82A}">
                    <a16:rowId xmlns:a16="http://schemas.microsoft.com/office/drawing/2014/main" val="10002"/>
                  </a:ext>
                </a:extLst>
              </a:tr>
            </a:tbl>
          </a:graphicData>
        </a:graphic>
      </p:graphicFrame>
      <p:sp>
        <p:nvSpPr>
          <p:cNvPr id="5" name="Slide Number Placeholder 30">
            <a:extLst>
              <a:ext uri="{FF2B5EF4-FFF2-40B4-BE49-F238E27FC236}">
                <a16:creationId xmlns:a16="http://schemas.microsoft.com/office/drawing/2014/main" id="{5039F6FC-953D-B852-9683-D937CE3967C7}"/>
              </a:ext>
            </a:extLst>
          </p:cNvPr>
          <p:cNvSpPr txBox="1">
            <a:spLocks/>
          </p:cNvSpPr>
          <p:nvPr/>
        </p:nvSpPr>
        <p:spPr>
          <a:xfrm>
            <a:off x="23324941" y="13051802"/>
            <a:ext cx="316797" cy="318073"/>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393">
              <a:lnSpc>
                <a:spcPct val="100000"/>
              </a:lnSpc>
              <a:spcBef>
                <a:spcPts val="0"/>
              </a:spcBef>
              <a:tabLst/>
            </a:pPr>
            <a:r>
              <a:rPr lang="en-US" sz="1101" baseline="0">
                <a:solidFill>
                  <a:srgbClr val="FFFFFF"/>
                </a:solidFill>
              </a:rPr>
              <a:t> P</a:t>
            </a:r>
            <a:fld id="{2FAB448D-C84F-3947-8F9C-CC62EE0CDF81}" type="slidenum">
              <a:rPr lang="en-US" sz="1101" baseline="0">
                <a:solidFill>
                  <a:srgbClr val="FFFFFF"/>
                </a:solidFill>
              </a:rPr>
              <a:pPr defTabSz="914393">
                <a:lnSpc>
                  <a:spcPct val="100000"/>
                </a:lnSpc>
                <a:spcBef>
                  <a:spcPts val="0"/>
                </a:spcBef>
                <a:tabLst/>
              </a:pPr>
              <a:t>9</a:t>
            </a:fld>
            <a:endParaRPr lang="en-US" sz="1101" baseline="0">
              <a:solidFill>
                <a:srgbClr val="FFFFFF"/>
              </a:solidFill>
            </a:endParaRPr>
          </a:p>
        </p:txBody>
      </p:sp>
      <p:sp>
        <p:nvSpPr>
          <p:cNvPr id="6" name="Text Placeholder 17">
            <a:extLst>
              <a:ext uri="{FF2B5EF4-FFF2-40B4-BE49-F238E27FC236}">
                <a16:creationId xmlns:a16="http://schemas.microsoft.com/office/drawing/2014/main" id="{A9D204E7-2F4F-8C36-68F0-85E15558A75F}"/>
              </a:ext>
            </a:extLst>
          </p:cNvPr>
          <p:cNvSpPr txBox="1">
            <a:spLocks/>
          </p:cNvSpPr>
          <p:nvPr/>
        </p:nvSpPr>
        <p:spPr>
          <a:xfrm>
            <a:off x="742266" y="13051799"/>
            <a:ext cx="5343424" cy="318073"/>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defTabSz="3657392">
              <a:spcBef>
                <a:spcPts val="3999"/>
              </a:spcBef>
              <a:tabLst/>
            </a:pPr>
            <a:r>
              <a:rPr lang="en-GB" sz="1101" baseline="0">
                <a:solidFill>
                  <a:srgbClr val="FFFFFF"/>
                </a:solidFill>
              </a:rPr>
              <a:t>THE WOOLMARK COMPANY</a:t>
            </a:r>
            <a:endParaRPr lang="en-US" sz="1101" baseline="0">
              <a:solidFill>
                <a:srgbClr val="FFFFFF"/>
              </a:solidFill>
            </a:endParaRPr>
          </a:p>
        </p:txBody>
      </p:sp>
      <p:sp>
        <p:nvSpPr>
          <p:cNvPr id="8" name="Text Placeholder 17">
            <a:extLst>
              <a:ext uri="{FF2B5EF4-FFF2-40B4-BE49-F238E27FC236}">
                <a16:creationId xmlns:a16="http://schemas.microsoft.com/office/drawing/2014/main" id="{C4BB0169-6FE7-AC82-132E-589174BDBE96}"/>
              </a:ext>
            </a:extLst>
          </p:cNvPr>
          <p:cNvSpPr txBox="1">
            <a:spLocks/>
          </p:cNvSpPr>
          <p:nvPr/>
        </p:nvSpPr>
        <p:spPr>
          <a:xfrm>
            <a:off x="18227763" y="13051799"/>
            <a:ext cx="5026629" cy="318073"/>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defTabSz="755995">
              <a:spcBef>
                <a:spcPts val="3999"/>
              </a:spcBef>
            </a:pPr>
            <a:r>
              <a:rPr lang="en-GB" sz="1101" baseline="0">
                <a:solidFill>
                  <a:srgbClr val="FFFFFF"/>
                </a:solidFill>
              </a:rPr>
              <a:t>THE AUSTRALIAN WOOL INDUSTRY</a:t>
            </a:r>
            <a:endParaRPr lang="en-US" sz="1101" baseline="0">
              <a:solidFill>
                <a:srgbClr val="FFFFFF"/>
              </a:solidFill>
            </a:endParaRPr>
          </a:p>
        </p:txBody>
      </p:sp>
      <p:pic>
        <p:nvPicPr>
          <p:cNvPr id="9" name="Picture 8">
            <a:extLst>
              <a:ext uri="{FF2B5EF4-FFF2-40B4-BE49-F238E27FC236}">
                <a16:creationId xmlns:a16="http://schemas.microsoft.com/office/drawing/2014/main" id="{ECA183CB-E826-86FC-4C30-3FE4BE67E1B0}"/>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19964400" y="10793778"/>
            <a:ext cx="1630595" cy="1601548"/>
          </a:xfrm>
          <a:prstGeom prst="rect">
            <a:avLst/>
          </a:prstGeom>
        </p:spPr>
      </p:pic>
    </p:spTree>
    <p:extLst>
      <p:ext uri="{BB962C8B-B14F-4D97-AF65-F5344CB8AC3E}">
        <p14:creationId xmlns:p14="http://schemas.microsoft.com/office/powerpoint/2010/main" val="1097925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bject 5">
            <a:extLst>
              <a:ext uri="{FF2B5EF4-FFF2-40B4-BE49-F238E27FC236}">
                <a16:creationId xmlns:a16="http://schemas.microsoft.com/office/drawing/2014/main" id="{9411B9D2-CA51-460C-DD49-8EDEAFDF482B}"/>
              </a:ext>
            </a:extLst>
          </p:cNvPr>
          <p:cNvSpPr/>
          <p:nvPr/>
        </p:nvSpPr>
        <p:spPr>
          <a:xfrm>
            <a:off x="12192001" y="0"/>
            <a:ext cx="12187791" cy="13737048"/>
          </a:xfrm>
          <a:custGeom>
            <a:avLst/>
            <a:gdLst/>
            <a:ahLst/>
            <a:cxnLst/>
            <a:rect l="l" t="t" r="r" b="b"/>
            <a:pathLst>
              <a:path w="7560309" h="10692130">
                <a:moveTo>
                  <a:pt x="7559992" y="0"/>
                </a:moveTo>
                <a:lnTo>
                  <a:pt x="0" y="0"/>
                </a:lnTo>
                <a:lnTo>
                  <a:pt x="0" y="10692003"/>
                </a:lnTo>
                <a:lnTo>
                  <a:pt x="7559992" y="10692003"/>
                </a:lnTo>
                <a:lnTo>
                  <a:pt x="7559992" y="0"/>
                </a:lnTo>
                <a:close/>
              </a:path>
            </a:pathLst>
          </a:custGeom>
          <a:solidFill>
            <a:srgbClr val="303931"/>
          </a:solidFill>
        </p:spPr>
        <p:txBody>
          <a:bodyPr wrap="square" lIns="0" tIns="0" rIns="0" bIns="0" rtlCol="0"/>
          <a:lstStyle/>
          <a:p>
            <a:pPr defTabSz="1172901" hangingPunct="1">
              <a:lnSpc>
                <a:spcPct val="100000"/>
              </a:lnSpc>
              <a:spcBef>
                <a:spcPts val="0"/>
              </a:spcBef>
              <a:tabLst/>
            </a:pPr>
            <a:endParaRPr sz="2309" baseline="0">
              <a:solidFill>
                <a:sysClr val="windowText" lastClr="000000"/>
              </a:solidFill>
            </a:endParaRPr>
          </a:p>
        </p:txBody>
      </p:sp>
      <p:pic>
        <p:nvPicPr>
          <p:cNvPr id="11" name="Picture Placeholder 10">
            <a:extLst>
              <a:ext uri="{FF2B5EF4-FFF2-40B4-BE49-F238E27FC236}">
                <a16:creationId xmlns:a16="http://schemas.microsoft.com/office/drawing/2014/main" id="{D6F2F131-4E34-B4E7-C143-4472D342DAE4}"/>
              </a:ext>
            </a:extLst>
          </p:cNvPr>
          <p:cNvPicPr>
            <a:picLocks noGrp="1" noChangeAspect="1"/>
          </p:cNvPicPr>
          <p:nvPr>
            <p:ph type="pic" sz="quarter" idx="16"/>
          </p:nvPr>
        </p:nvPicPr>
        <p:blipFill>
          <a:blip r:embed="rId3" cstate="screen">
            <a:extLst>
              <a:ext uri="{BEBA8EAE-BF5A-486C-A8C5-ECC9F3942E4B}">
                <a14:imgProps xmlns:a14="http://schemas.microsoft.com/office/drawing/2010/main">
                  <a14:imgLayer r:embed="rId4">
                    <a14:imgEffect>
                      <a14:brightnessContrast bright="-14000"/>
                    </a14:imgEffect>
                  </a14:imgLayer>
                </a14:imgProps>
              </a:ext>
              <a:ext uri="{28A0092B-C50C-407E-A947-70E740481C1C}">
                <a14:useLocalDpi xmlns:a14="http://schemas.microsoft.com/office/drawing/2010/main"/>
              </a:ext>
            </a:extLst>
          </a:blip>
          <a:srcRect l="20165" t="69" r="35126" b="9430"/>
          <a:stretch>
            <a:fillRect/>
          </a:stretch>
        </p:blipFill>
        <p:spPr>
          <a:xfrm>
            <a:off x="117" y="0"/>
            <a:ext cx="12191885" cy="13716000"/>
          </a:xfrm>
        </p:spPr>
      </p:pic>
      <p:sp>
        <p:nvSpPr>
          <p:cNvPr id="4" name="Slide Number Placeholder 3">
            <a:extLst>
              <a:ext uri="{FF2B5EF4-FFF2-40B4-BE49-F238E27FC236}">
                <a16:creationId xmlns:a16="http://schemas.microsoft.com/office/drawing/2014/main" id="{C582C916-9BFC-E0AA-8797-CFA8F127A606}"/>
              </a:ext>
            </a:extLst>
          </p:cNvPr>
          <p:cNvSpPr>
            <a:spLocks noGrp="1"/>
          </p:cNvSpPr>
          <p:nvPr>
            <p:ph type="sldNum" sz="quarter" idx="15"/>
          </p:nvPr>
        </p:nvSpPr>
        <p:spPr/>
        <p:txBody>
          <a:bodyPr/>
          <a:lstStyle/>
          <a:p>
            <a:pPr defTabSz="1172901" hangingPunct="1">
              <a:lnSpc>
                <a:spcPct val="100000"/>
              </a:lnSpc>
              <a:spcBef>
                <a:spcPts val="0"/>
              </a:spcBef>
              <a:tabLst/>
            </a:pPr>
            <a:r>
              <a:rPr lang="en-US" baseline="0">
                <a:solidFill>
                  <a:prstClr val="black"/>
                </a:solidFill>
              </a:rPr>
              <a:t> P</a:t>
            </a:r>
            <a:fld id="{2FAB448D-C84F-3947-8F9C-CC62EE0CDF81}" type="slidenum">
              <a:rPr lang="en-US" baseline="0">
                <a:solidFill>
                  <a:prstClr val="black"/>
                </a:solidFill>
              </a:rPr>
              <a:pPr defTabSz="1172901" hangingPunct="1">
                <a:lnSpc>
                  <a:spcPct val="100000"/>
                </a:lnSpc>
                <a:spcBef>
                  <a:spcPts val="0"/>
                </a:spcBef>
                <a:tabLst/>
              </a:pPr>
              <a:t>10</a:t>
            </a:fld>
            <a:endParaRPr lang="en-US" baseline="0">
              <a:solidFill>
                <a:prstClr val="black"/>
              </a:solidFill>
            </a:endParaRPr>
          </a:p>
        </p:txBody>
      </p:sp>
      <p:sp>
        <p:nvSpPr>
          <p:cNvPr id="5" name="Text Placeholder 4">
            <a:extLst>
              <a:ext uri="{FF2B5EF4-FFF2-40B4-BE49-F238E27FC236}">
                <a16:creationId xmlns:a16="http://schemas.microsoft.com/office/drawing/2014/main" id="{3D36C561-42A4-9DD2-AE9D-F4CB7D8A37D6}"/>
              </a:ext>
            </a:extLst>
          </p:cNvPr>
          <p:cNvSpPr>
            <a:spLocks noGrp="1"/>
          </p:cNvSpPr>
          <p:nvPr>
            <p:ph type="body" sz="quarter" idx="18"/>
          </p:nvPr>
        </p:nvSpPr>
        <p:spPr>
          <a:xfrm>
            <a:off x="12953686" y="895940"/>
            <a:ext cx="10664418" cy="977387"/>
          </a:xfrm>
        </p:spPr>
        <p:txBody>
          <a:bodyPr/>
          <a:lstStyle/>
          <a:p>
            <a:r>
              <a:rPr lang="en-AU" sz="3592">
                <a:solidFill>
                  <a:schemeClr val="bg1"/>
                </a:solidFill>
              </a:rPr>
              <a:t>From the runway to the streets, Merino wool is experiencing unprecedented global demand. </a:t>
            </a:r>
            <a:endParaRPr lang="en-US" sz="3592">
              <a:solidFill>
                <a:schemeClr val="bg1"/>
              </a:solidFill>
            </a:endParaRPr>
          </a:p>
        </p:txBody>
      </p:sp>
      <p:sp>
        <p:nvSpPr>
          <p:cNvPr id="6" name="Content Placeholder 5">
            <a:extLst>
              <a:ext uri="{FF2B5EF4-FFF2-40B4-BE49-F238E27FC236}">
                <a16:creationId xmlns:a16="http://schemas.microsoft.com/office/drawing/2014/main" id="{56E9DD6C-088C-8417-E046-D39E642EEB96}"/>
              </a:ext>
            </a:extLst>
          </p:cNvPr>
          <p:cNvSpPr>
            <a:spLocks noGrp="1"/>
          </p:cNvSpPr>
          <p:nvPr>
            <p:ph idx="1"/>
          </p:nvPr>
        </p:nvSpPr>
        <p:spPr>
          <a:xfrm>
            <a:off x="13071648" y="6857878"/>
            <a:ext cx="10687647" cy="6353017"/>
          </a:xfrm>
        </p:spPr>
        <p:txBody>
          <a:bodyPr/>
          <a:lstStyle/>
          <a:p>
            <a:endParaRPr lang="en-AU">
              <a:solidFill>
                <a:schemeClr val="bg1"/>
              </a:solidFill>
            </a:endParaRPr>
          </a:p>
          <a:p>
            <a:r>
              <a:rPr lang="en-AU">
                <a:solidFill>
                  <a:schemeClr val="bg1"/>
                </a:solidFill>
              </a:rPr>
              <a:t>The past month has seen the Australian wool market embark on its </a:t>
            </a:r>
            <a:r>
              <a:rPr lang="en-AU" b="1">
                <a:solidFill>
                  <a:schemeClr val="bg1"/>
                </a:solidFill>
                <a:latin typeface="DINOT-Bold" panose="020B0504020101020102" pitchFamily="34" charset="77"/>
              </a:rPr>
              <a:t>biggest price rise in 30 years</a:t>
            </a:r>
          </a:p>
          <a:p>
            <a:r>
              <a:rPr lang="en-AU">
                <a:solidFill>
                  <a:schemeClr val="bg1"/>
                </a:solidFill>
              </a:rPr>
              <a:t>Australia’s Eastern Market Indicator (EMI) - the economic benchmark for wool in Australia - recently climbed 109 cents to 1,453 cents per kilogram, the </a:t>
            </a:r>
            <a:r>
              <a:rPr lang="en-AU" b="1">
                <a:solidFill>
                  <a:schemeClr val="bg1"/>
                </a:solidFill>
                <a:latin typeface="DINOT-Bold" panose="020B0504020101020102" pitchFamily="34" charset="77"/>
              </a:rPr>
              <a:t>highest level since mid-2022</a:t>
            </a:r>
            <a:r>
              <a:rPr lang="en-AU">
                <a:solidFill>
                  <a:schemeClr val="bg1"/>
                </a:solidFill>
              </a:rPr>
              <a:t>, underscoring that </a:t>
            </a:r>
            <a:r>
              <a:rPr lang="en-AU" b="1">
                <a:solidFill>
                  <a:schemeClr val="bg1"/>
                </a:solidFill>
                <a:latin typeface="DINOT-Bold" panose="020B0504020101020102" pitchFamily="34" charset="77"/>
              </a:rPr>
              <a:t>the lift is demand-led</a:t>
            </a:r>
            <a:r>
              <a:rPr lang="en-AU">
                <a:solidFill>
                  <a:schemeClr val="bg1"/>
                </a:solidFill>
              </a:rPr>
              <a:t>, not the result of constrained supply.</a:t>
            </a:r>
          </a:p>
          <a:p>
            <a:r>
              <a:rPr lang="en-AU">
                <a:solidFill>
                  <a:schemeClr val="bg1"/>
                </a:solidFill>
              </a:rPr>
              <a:t>The fibre’s market value is projected to </a:t>
            </a:r>
            <a:r>
              <a:rPr lang="en-AU" b="1">
                <a:solidFill>
                  <a:schemeClr val="bg1"/>
                </a:solidFill>
                <a:latin typeface="DINOT-Bold" panose="020B0504020101020102" pitchFamily="34" charset="77"/>
              </a:rPr>
              <a:t>almost double </a:t>
            </a:r>
            <a:r>
              <a:rPr lang="en-AU">
                <a:solidFill>
                  <a:schemeClr val="bg1"/>
                </a:solidFill>
              </a:rPr>
              <a:t>from USD $34.9 billion in 2022 to </a:t>
            </a:r>
            <a:r>
              <a:rPr lang="en-AU" b="1">
                <a:solidFill>
                  <a:schemeClr val="bg1"/>
                </a:solidFill>
                <a:latin typeface="DINOT-Bold" panose="020B0504020101020102" pitchFamily="34" charset="77"/>
              </a:rPr>
              <a:t>$63.2 billion by 2033</a:t>
            </a:r>
          </a:p>
          <a:p>
            <a:r>
              <a:rPr lang="en-AU">
                <a:solidFill>
                  <a:schemeClr val="bg1"/>
                </a:solidFill>
              </a:rPr>
              <a:t>A global IPSOS survey shows wool now ranks among the </a:t>
            </a:r>
            <a:r>
              <a:rPr lang="en-AU" b="1">
                <a:solidFill>
                  <a:schemeClr val="bg1"/>
                </a:solidFill>
                <a:latin typeface="DINOT-Bold" panose="020B0504020101020102" pitchFamily="34" charset="77"/>
              </a:rPr>
              <a:t>top three most desirable fabrics</a:t>
            </a:r>
            <a:r>
              <a:rPr lang="en-AU">
                <a:solidFill>
                  <a:schemeClr val="bg1"/>
                </a:solidFill>
              </a:rPr>
              <a:t> in both fashion and sportswear</a:t>
            </a:r>
          </a:p>
          <a:p>
            <a:r>
              <a:rPr lang="en-AU">
                <a:solidFill>
                  <a:schemeClr val="bg1"/>
                </a:solidFill>
              </a:rPr>
              <a:t>A four-year study by North Carolina State University revealed that </a:t>
            </a:r>
            <a:r>
              <a:rPr lang="en-AU" b="1">
                <a:solidFill>
                  <a:schemeClr val="bg1"/>
                </a:solidFill>
                <a:latin typeface="DINOT-Bold" panose="020B0504020101020102" pitchFamily="34" charset="77"/>
              </a:rPr>
              <a:t>100% Merino base-layers deliver superior thermal comfort and moisture buffering</a:t>
            </a:r>
            <a:r>
              <a:rPr lang="en-AU">
                <a:solidFill>
                  <a:schemeClr val="bg1"/>
                </a:solidFill>
              </a:rPr>
              <a:t>, performing 96% better than polyester.</a:t>
            </a:r>
          </a:p>
          <a:p>
            <a:endParaRPr lang="en-AU">
              <a:solidFill>
                <a:schemeClr val="bg1"/>
              </a:solidFill>
            </a:endParaRPr>
          </a:p>
          <a:p>
            <a:endParaRPr lang="en-AU">
              <a:solidFill>
                <a:schemeClr val="bg1"/>
              </a:solidFill>
            </a:endParaRPr>
          </a:p>
          <a:p>
            <a:endParaRPr lang="en-AU">
              <a:solidFill>
                <a:schemeClr val="bg1"/>
              </a:solidFill>
            </a:endParaRPr>
          </a:p>
          <a:p>
            <a:endParaRPr lang="en-US">
              <a:solidFill>
                <a:schemeClr val="bg1"/>
              </a:solidFill>
            </a:endParaRPr>
          </a:p>
          <a:p>
            <a:endParaRPr lang="en-US">
              <a:solidFill>
                <a:schemeClr val="bg1"/>
              </a:solidFill>
            </a:endParaRPr>
          </a:p>
          <a:p>
            <a:endParaRPr lang="en-US">
              <a:solidFill>
                <a:schemeClr val="bg1"/>
              </a:solidFill>
            </a:endParaRPr>
          </a:p>
        </p:txBody>
      </p:sp>
      <p:sp>
        <p:nvSpPr>
          <p:cNvPr id="8" name="object 2">
            <a:extLst>
              <a:ext uri="{FF2B5EF4-FFF2-40B4-BE49-F238E27FC236}">
                <a16:creationId xmlns:a16="http://schemas.microsoft.com/office/drawing/2014/main" id="{F43F5DB9-A36B-B8B6-DB5A-A70DF5AF156F}"/>
              </a:ext>
            </a:extLst>
          </p:cNvPr>
          <p:cNvSpPr txBox="1">
            <a:spLocks/>
          </p:cNvSpPr>
          <p:nvPr/>
        </p:nvSpPr>
        <p:spPr>
          <a:xfrm>
            <a:off x="757962" y="850031"/>
            <a:ext cx="10672351" cy="12097958"/>
          </a:xfrm>
          <a:prstGeom prst="rect">
            <a:avLst/>
          </a:prstGeom>
        </p:spPr>
        <p:txBody>
          <a:bodyPr vert="horz" wrap="square" lIns="0" tIns="251998" rIns="0" bIns="0" rtlCol="0" anchor="t" anchorCtr="0">
            <a:spAutoFit/>
          </a:bodyPr>
          <a:lstStyle>
            <a:lvl1pPr algn="l" defTabSz="1828709"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a:lstStyle>
          <a:p>
            <a:pPr defTabSz="2345685">
              <a:tabLst/>
            </a:pPr>
            <a:r>
              <a:rPr lang="en-AU" sz="12314" spc="-1026" dirty="0">
                <a:solidFill>
                  <a:prstClr val="white"/>
                </a:solidFill>
                <a:latin typeface="DINOT-Black" panose="020B0504020101020102" pitchFamily="34" charset="77"/>
              </a:rPr>
              <a:t>MERINO WOOL </a:t>
            </a:r>
            <a:br>
              <a:rPr lang="en-AU" sz="12314" spc="-1026" dirty="0">
                <a:solidFill>
                  <a:prstClr val="white"/>
                </a:solidFill>
                <a:latin typeface="DINOT-Black" panose="020B0504020101020102" pitchFamily="34" charset="77"/>
              </a:rPr>
            </a:br>
            <a:r>
              <a:rPr lang="en-AU" sz="12314" b="0" spc="-1026" dirty="0">
                <a:solidFill>
                  <a:prstClr val="white"/>
                </a:solidFill>
                <a:latin typeface="DINOT" panose="020B0504020101020102" pitchFamily="34" charset="77"/>
              </a:rPr>
              <a:t>IS IN DEMAND</a:t>
            </a: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endParaRPr lang="en-AU" sz="6927" b="0" spc="-385" dirty="0">
              <a:solidFill>
                <a:prstClr val="white"/>
              </a:solidFill>
              <a:latin typeface="DINOT" panose="020B0504020101020102" pitchFamily="34" charset="77"/>
            </a:endParaRPr>
          </a:p>
          <a:p>
            <a:pPr defTabSz="2345685">
              <a:tabLst/>
            </a:pPr>
            <a:r>
              <a:rPr lang="en-AU" sz="6927" b="0" spc="-385" dirty="0">
                <a:solidFill>
                  <a:prstClr val="white"/>
                </a:solidFill>
                <a:latin typeface="DINOT" panose="020B0504020101020102" pitchFamily="34" charset="77"/>
              </a:rPr>
              <a:t>NOW MORE THAN EVER</a:t>
            </a:r>
          </a:p>
        </p:txBody>
      </p:sp>
    </p:spTree>
    <p:extLst>
      <p:ext uri="{BB962C8B-B14F-4D97-AF65-F5344CB8AC3E}">
        <p14:creationId xmlns:p14="http://schemas.microsoft.com/office/powerpoint/2010/main" val="1628178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ject 24">
            <a:extLst>
              <a:ext uri="{FF2B5EF4-FFF2-40B4-BE49-F238E27FC236}">
                <a16:creationId xmlns:a16="http://schemas.microsoft.com/office/drawing/2014/main" id="{39794F5C-3854-70EE-B1C0-51B13EC7E690}"/>
              </a:ext>
            </a:extLst>
          </p:cNvPr>
          <p:cNvPicPr/>
          <p:nvPr/>
        </p:nvPicPr>
        <p:blipFill>
          <a:blip r:embed="rId3" cstate="screen">
            <a:extLst>
              <a:ext uri="{BEBA8EAE-BF5A-486C-A8C5-ECC9F3942E4B}">
                <a14:imgProps xmlns:a14="http://schemas.microsoft.com/office/drawing/2010/main">
                  <a14:imgLayer r:embed="rId4">
                    <a14:imgEffect>
                      <a14:brightnessContrast bright="-10000"/>
                    </a14:imgEffect>
                  </a14:imgLayer>
                </a14:imgProps>
              </a:ext>
              <a:ext uri="{28A0092B-C50C-407E-A947-70E740481C1C}">
                <a14:useLocalDpi xmlns:a14="http://schemas.microsoft.com/office/drawing/2010/main"/>
              </a:ext>
            </a:extLst>
          </a:blip>
          <a:srcRect r="2465" b="12649"/>
          <a:stretch/>
        </p:blipFill>
        <p:spPr>
          <a:xfrm>
            <a:off x="-29658" y="1364"/>
            <a:ext cx="12212222" cy="13714636"/>
          </a:xfrm>
          <a:prstGeom prst="rect">
            <a:avLst/>
          </a:prstGeom>
        </p:spPr>
      </p:pic>
      <p:pic>
        <p:nvPicPr>
          <p:cNvPr id="8" name="Picture Placeholder 22">
            <a:extLst>
              <a:ext uri="{FF2B5EF4-FFF2-40B4-BE49-F238E27FC236}">
                <a16:creationId xmlns:a16="http://schemas.microsoft.com/office/drawing/2014/main" id="{90438ACD-F427-6BA5-736E-473BFDE49A1E}"/>
              </a:ext>
            </a:extLst>
          </p:cNvPr>
          <p:cNvPicPr>
            <a:picLocks noGrp="1" noChangeAspect="1"/>
          </p:cNvPicPr>
          <p:nvPr>
            <p:ph type="pic" sz="quarter" idx="16"/>
          </p:nvPr>
        </p:nvPicPr>
        <p:blipFill>
          <a:blip r:embed="rId5">
            <a:extLst>
              <a:ext uri="{BEBA8EAE-BF5A-486C-A8C5-ECC9F3942E4B}">
                <a14:imgProps xmlns:a14="http://schemas.microsoft.com/office/drawing/2010/main">
                  <a14:imgLayer r:embed="rId6">
                    <a14:imgEffect>
                      <a14:brightnessContrast bright="-15000"/>
                    </a14:imgEffect>
                  </a14:imgLayer>
                </a14:imgProps>
              </a:ext>
              <a:ext uri="{28A0092B-C50C-407E-A947-70E740481C1C}">
                <a14:useLocalDpi xmlns:a14="http://schemas.microsoft.com/office/drawing/2010/main" val="0"/>
              </a:ext>
            </a:extLst>
          </a:blip>
          <a:srcRect t="7813" b="7813"/>
          <a:stretch>
            <a:fillRect/>
          </a:stretch>
        </p:blipFill>
        <p:spPr>
          <a:xfrm>
            <a:off x="11852202" y="1364"/>
            <a:ext cx="12531798" cy="13714636"/>
          </a:xfrm>
        </p:spPr>
      </p:pic>
      <p:sp>
        <p:nvSpPr>
          <p:cNvPr id="6" name="object 6"/>
          <p:cNvSpPr txBox="1">
            <a:spLocks noGrp="1"/>
          </p:cNvSpPr>
          <p:nvPr>
            <p:ph type="title" idx="4294967295"/>
          </p:nvPr>
        </p:nvSpPr>
        <p:spPr>
          <a:xfrm>
            <a:off x="709686" y="603204"/>
            <a:ext cx="15875625" cy="3574841"/>
          </a:xfrm>
          <a:prstGeom prst="rect">
            <a:avLst/>
          </a:prstGeom>
        </p:spPr>
        <p:txBody>
          <a:bodyPr vert="horz" wrap="square" lIns="0" tIns="217948" rIns="0" bIns="0" rtlCol="0" anchor="t" anchorCtr="0">
            <a:spAutoFit/>
          </a:bodyPr>
          <a:lstStyle/>
          <a:p>
            <a:pPr marL="14288" marR="6162">
              <a:lnSpc>
                <a:spcPct val="100000"/>
              </a:lnSpc>
              <a:spcBef>
                <a:spcPts val="1716"/>
              </a:spcBef>
            </a:pPr>
            <a:r>
              <a:rPr lang="en-AU" sz="11500" spc="-1026" dirty="0">
                <a:solidFill>
                  <a:prstClr val="white"/>
                </a:solidFill>
                <a:latin typeface="DINOT-Black" panose="020B0504020101020102" pitchFamily="34" charset="77"/>
              </a:rPr>
              <a:t>WOOL BLENDS</a:t>
            </a:r>
            <a:br>
              <a:rPr lang="en-AU" sz="9600" spc="-1026" dirty="0">
                <a:solidFill>
                  <a:prstClr val="white"/>
                </a:solidFill>
                <a:latin typeface="DINOT-Black" panose="020B0504020101020102" pitchFamily="34" charset="77"/>
              </a:rPr>
            </a:br>
            <a:r>
              <a:rPr lang="en-AU" sz="10300" b="0" spc="-1026" dirty="0">
                <a:solidFill>
                  <a:prstClr val="white"/>
                </a:solidFill>
                <a:latin typeface="DINOT" panose="020B0504020101020102" pitchFamily="34" charset="77"/>
                <a:sym typeface="DINOT"/>
              </a:rPr>
              <a:t>Uplifting products</a:t>
            </a:r>
            <a:endParaRPr sz="12314" b="0" spc="-1026" dirty="0">
              <a:solidFill>
                <a:prstClr val="white"/>
              </a:solidFill>
              <a:latin typeface="DINOT" panose="020B0504020101020102" pitchFamily="34" charset="77"/>
              <a:sym typeface="DINOT"/>
            </a:endParaRPr>
          </a:p>
        </p:txBody>
      </p:sp>
      <p:sp>
        <p:nvSpPr>
          <p:cNvPr id="10" name="object 10"/>
          <p:cNvSpPr/>
          <p:nvPr/>
        </p:nvSpPr>
        <p:spPr>
          <a:xfrm>
            <a:off x="2711638" y="4498707"/>
            <a:ext cx="3800588" cy="3801358"/>
          </a:xfrm>
          <a:custGeom>
            <a:avLst/>
            <a:gdLst/>
            <a:ahLst/>
            <a:cxnLst/>
            <a:rect l="l" t="t" r="r" b="b"/>
            <a:pathLst>
              <a:path w="3133725" h="3134359">
                <a:moveTo>
                  <a:pt x="1566863" y="3133737"/>
                </a:moveTo>
                <a:lnTo>
                  <a:pt x="1614766" y="3133018"/>
                </a:lnTo>
                <a:lnTo>
                  <a:pt x="1662312" y="3130877"/>
                </a:lnTo>
                <a:lnTo>
                  <a:pt x="1709479" y="3127334"/>
                </a:lnTo>
                <a:lnTo>
                  <a:pt x="1756248" y="3122408"/>
                </a:lnTo>
                <a:lnTo>
                  <a:pt x="1802598" y="3116121"/>
                </a:lnTo>
                <a:lnTo>
                  <a:pt x="1848509" y="3108494"/>
                </a:lnTo>
                <a:lnTo>
                  <a:pt x="1893959" y="3099545"/>
                </a:lnTo>
                <a:lnTo>
                  <a:pt x="1938929" y="3089297"/>
                </a:lnTo>
                <a:lnTo>
                  <a:pt x="1983398" y="3077770"/>
                </a:lnTo>
                <a:lnTo>
                  <a:pt x="2027345" y="3064983"/>
                </a:lnTo>
                <a:lnTo>
                  <a:pt x="2070750" y="3050958"/>
                </a:lnTo>
                <a:lnTo>
                  <a:pt x="2113593" y="3035714"/>
                </a:lnTo>
                <a:lnTo>
                  <a:pt x="2155852" y="3019274"/>
                </a:lnTo>
                <a:lnTo>
                  <a:pt x="2197509" y="3001656"/>
                </a:lnTo>
                <a:lnTo>
                  <a:pt x="2238541" y="2982881"/>
                </a:lnTo>
                <a:lnTo>
                  <a:pt x="2278929" y="2962971"/>
                </a:lnTo>
                <a:lnTo>
                  <a:pt x="2318652" y="2941944"/>
                </a:lnTo>
                <a:lnTo>
                  <a:pt x="2357689" y="2919823"/>
                </a:lnTo>
                <a:lnTo>
                  <a:pt x="2396021" y="2896627"/>
                </a:lnTo>
                <a:lnTo>
                  <a:pt x="2433626" y="2872377"/>
                </a:lnTo>
                <a:lnTo>
                  <a:pt x="2470484" y="2847093"/>
                </a:lnTo>
                <a:lnTo>
                  <a:pt x="2506575" y="2820795"/>
                </a:lnTo>
                <a:lnTo>
                  <a:pt x="2541879" y="2793505"/>
                </a:lnTo>
                <a:lnTo>
                  <a:pt x="2576373" y="2765243"/>
                </a:lnTo>
                <a:lnTo>
                  <a:pt x="2610039" y="2736029"/>
                </a:lnTo>
                <a:lnTo>
                  <a:pt x="2642856" y="2705884"/>
                </a:lnTo>
                <a:lnTo>
                  <a:pt x="2674803" y="2674828"/>
                </a:lnTo>
                <a:lnTo>
                  <a:pt x="2705859" y="2642881"/>
                </a:lnTo>
                <a:lnTo>
                  <a:pt x="2736005" y="2610065"/>
                </a:lnTo>
                <a:lnTo>
                  <a:pt x="2765220" y="2576399"/>
                </a:lnTo>
                <a:lnTo>
                  <a:pt x="2793483" y="2541905"/>
                </a:lnTo>
                <a:lnTo>
                  <a:pt x="2820773" y="2506602"/>
                </a:lnTo>
                <a:lnTo>
                  <a:pt x="2847071" y="2470511"/>
                </a:lnTo>
                <a:lnTo>
                  <a:pt x="2872356" y="2433652"/>
                </a:lnTo>
                <a:lnTo>
                  <a:pt x="2896607" y="2396047"/>
                </a:lnTo>
                <a:lnTo>
                  <a:pt x="2919804" y="2357715"/>
                </a:lnTo>
                <a:lnTo>
                  <a:pt x="2941926" y="2318677"/>
                </a:lnTo>
                <a:lnTo>
                  <a:pt x="2962953" y="2278954"/>
                </a:lnTo>
                <a:lnTo>
                  <a:pt x="2982864" y="2238566"/>
                </a:lnTo>
                <a:lnTo>
                  <a:pt x="3001639" y="2197533"/>
                </a:lnTo>
                <a:lnTo>
                  <a:pt x="3019258" y="2155876"/>
                </a:lnTo>
                <a:lnTo>
                  <a:pt x="3035699" y="2113615"/>
                </a:lnTo>
                <a:lnTo>
                  <a:pt x="3050943" y="2070771"/>
                </a:lnTo>
                <a:lnTo>
                  <a:pt x="3064969" y="2027365"/>
                </a:lnTo>
                <a:lnTo>
                  <a:pt x="3077756" y="1983416"/>
                </a:lnTo>
                <a:lnTo>
                  <a:pt x="3089285" y="1938946"/>
                </a:lnTo>
                <a:lnTo>
                  <a:pt x="3099533" y="1893975"/>
                </a:lnTo>
                <a:lnTo>
                  <a:pt x="3108482" y="1848523"/>
                </a:lnTo>
                <a:lnTo>
                  <a:pt x="3116110" y="1802611"/>
                </a:lnTo>
                <a:lnTo>
                  <a:pt x="3122397" y="1756259"/>
                </a:lnTo>
                <a:lnTo>
                  <a:pt x="3127323" y="1709487"/>
                </a:lnTo>
                <a:lnTo>
                  <a:pt x="3130867" y="1662317"/>
                </a:lnTo>
                <a:lnTo>
                  <a:pt x="3133008" y="1614769"/>
                </a:lnTo>
                <a:lnTo>
                  <a:pt x="3133726" y="1566863"/>
                </a:lnTo>
                <a:lnTo>
                  <a:pt x="3133008" y="1518962"/>
                </a:lnTo>
                <a:lnTo>
                  <a:pt x="3130867" y="1471418"/>
                </a:lnTo>
                <a:lnTo>
                  <a:pt x="3127323" y="1424252"/>
                </a:lnTo>
                <a:lnTo>
                  <a:pt x="3122397" y="1377485"/>
                </a:lnTo>
                <a:lnTo>
                  <a:pt x="3116110" y="1331137"/>
                </a:lnTo>
                <a:lnTo>
                  <a:pt x="3108482" y="1285228"/>
                </a:lnTo>
                <a:lnTo>
                  <a:pt x="3099533" y="1239779"/>
                </a:lnTo>
                <a:lnTo>
                  <a:pt x="3089285" y="1194810"/>
                </a:lnTo>
                <a:lnTo>
                  <a:pt x="3077756" y="1150343"/>
                </a:lnTo>
                <a:lnTo>
                  <a:pt x="3064969" y="1106396"/>
                </a:lnTo>
                <a:lnTo>
                  <a:pt x="3050943" y="1062992"/>
                </a:lnTo>
                <a:lnTo>
                  <a:pt x="3035699" y="1020150"/>
                </a:lnTo>
                <a:lnTo>
                  <a:pt x="3019258" y="977891"/>
                </a:lnTo>
                <a:lnTo>
                  <a:pt x="3001639" y="936235"/>
                </a:lnTo>
                <a:lnTo>
                  <a:pt x="2982864" y="895203"/>
                </a:lnTo>
                <a:lnTo>
                  <a:pt x="2962953" y="854815"/>
                </a:lnTo>
                <a:lnTo>
                  <a:pt x="2941926" y="815092"/>
                </a:lnTo>
                <a:lnTo>
                  <a:pt x="2919804" y="776055"/>
                </a:lnTo>
                <a:lnTo>
                  <a:pt x="2896607" y="737723"/>
                </a:lnTo>
                <a:lnTo>
                  <a:pt x="2872356" y="700118"/>
                </a:lnTo>
                <a:lnTo>
                  <a:pt x="2847071" y="663259"/>
                </a:lnTo>
                <a:lnTo>
                  <a:pt x="2820773" y="627168"/>
                </a:lnTo>
                <a:lnTo>
                  <a:pt x="2793483" y="591865"/>
                </a:lnTo>
                <a:lnTo>
                  <a:pt x="2765220" y="557369"/>
                </a:lnTo>
                <a:lnTo>
                  <a:pt x="2736005" y="523703"/>
                </a:lnTo>
                <a:lnTo>
                  <a:pt x="2705859" y="490886"/>
                </a:lnTo>
                <a:lnTo>
                  <a:pt x="2674803" y="458938"/>
                </a:lnTo>
                <a:lnTo>
                  <a:pt x="2642856" y="427881"/>
                </a:lnTo>
                <a:lnTo>
                  <a:pt x="2610039" y="397735"/>
                </a:lnTo>
                <a:lnTo>
                  <a:pt x="2576373" y="368520"/>
                </a:lnTo>
                <a:lnTo>
                  <a:pt x="2541879" y="340256"/>
                </a:lnTo>
                <a:lnTo>
                  <a:pt x="2506575" y="312965"/>
                </a:lnTo>
                <a:lnTo>
                  <a:pt x="2470484" y="286666"/>
                </a:lnTo>
                <a:lnTo>
                  <a:pt x="2433626" y="261381"/>
                </a:lnTo>
                <a:lnTo>
                  <a:pt x="2396021" y="237129"/>
                </a:lnTo>
                <a:lnTo>
                  <a:pt x="2357689" y="213931"/>
                </a:lnTo>
                <a:lnTo>
                  <a:pt x="2318652" y="191808"/>
                </a:lnTo>
                <a:lnTo>
                  <a:pt x="2278929" y="170781"/>
                </a:lnTo>
                <a:lnTo>
                  <a:pt x="2238541" y="150869"/>
                </a:lnTo>
                <a:lnTo>
                  <a:pt x="2197509" y="132093"/>
                </a:lnTo>
                <a:lnTo>
                  <a:pt x="2155852" y="114473"/>
                </a:lnTo>
                <a:lnTo>
                  <a:pt x="2113593" y="98031"/>
                </a:lnTo>
                <a:lnTo>
                  <a:pt x="2070750" y="82787"/>
                </a:lnTo>
                <a:lnTo>
                  <a:pt x="2027345" y="68760"/>
                </a:lnTo>
                <a:lnTo>
                  <a:pt x="1983398" y="55972"/>
                </a:lnTo>
                <a:lnTo>
                  <a:pt x="1938929" y="44443"/>
                </a:lnTo>
                <a:lnTo>
                  <a:pt x="1893959" y="34194"/>
                </a:lnTo>
                <a:lnTo>
                  <a:pt x="1848509" y="25245"/>
                </a:lnTo>
                <a:lnTo>
                  <a:pt x="1802598" y="17617"/>
                </a:lnTo>
                <a:lnTo>
                  <a:pt x="1756248" y="11329"/>
                </a:lnTo>
                <a:lnTo>
                  <a:pt x="1709479" y="6403"/>
                </a:lnTo>
                <a:lnTo>
                  <a:pt x="1662312" y="2859"/>
                </a:lnTo>
                <a:lnTo>
                  <a:pt x="1614766" y="718"/>
                </a:lnTo>
                <a:lnTo>
                  <a:pt x="1566863" y="0"/>
                </a:lnTo>
                <a:lnTo>
                  <a:pt x="1518959" y="718"/>
                </a:lnTo>
                <a:lnTo>
                  <a:pt x="1471414" y="2859"/>
                </a:lnTo>
                <a:lnTo>
                  <a:pt x="1424246" y="6403"/>
                </a:lnTo>
                <a:lnTo>
                  <a:pt x="1377477" y="11329"/>
                </a:lnTo>
                <a:lnTo>
                  <a:pt x="1331127" y="17617"/>
                </a:lnTo>
                <a:lnTo>
                  <a:pt x="1285217" y="25245"/>
                </a:lnTo>
                <a:lnTo>
                  <a:pt x="1239767" y="34194"/>
                </a:lnTo>
                <a:lnTo>
                  <a:pt x="1194797" y="44443"/>
                </a:lnTo>
                <a:lnTo>
                  <a:pt x="1150328" y="55972"/>
                </a:lnTo>
                <a:lnTo>
                  <a:pt x="1106381" y="68760"/>
                </a:lnTo>
                <a:lnTo>
                  <a:pt x="1062976" y="82787"/>
                </a:lnTo>
                <a:lnTo>
                  <a:pt x="1020133" y="98031"/>
                </a:lnTo>
                <a:lnTo>
                  <a:pt x="977873" y="114473"/>
                </a:lnTo>
                <a:lnTo>
                  <a:pt x="936217" y="132093"/>
                </a:lnTo>
                <a:lnTo>
                  <a:pt x="895185" y="150869"/>
                </a:lnTo>
                <a:lnTo>
                  <a:pt x="854797" y="170781"/>
                </a:lnTo>
                <a:lnTo>
                  <a:pt x="815074" y="191808"/>
                </a:lnTo>
                <a:lnTo>
                  <a:pt x="776036" y="213931"/>
                </a:lnTo>
                <a:lnTo>
                  <a:pt x="737705" y="237129"/>
                </a:lnTo>
                <a:lnTo>
                  <a:pt x="700100" y="261381"/>
                </a:lnTo>
                <a:lnTo>
                  <a:pt x="663241" y="286666"/>
                </a:lnTo>
                <a:lnTo>
                  <a:pt x="627150" y="312965"/>
                </a:lnTo>
                <a:lnTo>
                  <a:pt x="591847" y="340256"/>
                </a:lnTo>
                <a:lnTo>
                  <a:pt x="557352" y="368520"/>
                </a:lnTo>
                <a:lnTo>
                  <a:pt x="523686" y="397735"/>
                </a:lnTo>
                <a:lnTo>
                  <a:pt x="490870" y="427881"/>
                </a:lnTo>
                <a:lnTo>
                  <a:pt x="458923" y="458938"/>
                </a:lnTo>
                <a:lnTo>
                  <a:pt x="427866" y="490886"/>
                </a:lnTo>
                <a:lnTo>
                  <a:pt x="397720" y="523703"/>
                </a:lnTo>
                <a:lnTo>
                  <a:pt x="368506" y="557369"/>
                </a:lnTo>
                <a:lnTo>
                  <a:pt x="340243" y="591865"/>
                </a:lnTo>
                <a:lnTo>
                  <a:pt x="312952" y="627168"/>
                </a:lnTo>
                <a:lnTo>
                  <a:pt x="286654" y="663259"/>
                </a:lnTo>
                <a:lnTo>
                  <a:pt x="261370" y="700118"/>
                </a:lnTo>
                <a:lnTo>
                  <a:pt x="237119" y="737723"/>
                </a:lnTo>
                <a:lnTo>
                  <a:pt x="213922" y="776055"/>
                </a:lnTo>
                <a:lnTo>
                  <a:pt x="191800" y="815092"/>
                </a:lnTo>
                <a:lnTo>
                  <a:pt x="170773" y="854815"/>
                </a:lnTo>
                <a:lnTo>
                  <a:pt x="150862" y="895203"/>
                </a:lnTo>
                <a:lnTo>
                  <a:pt x="132086" y="936235"/>
                </a:lnTo>
                <a:lnTo>
                  <a:pt x="114468" y="977891"/>
                </a:lnTo>
                <a:lnTo>
                  <a:pt x="98026" y="1020150"/>
                </a:lnTo>
                <a:lnTo>
                  <a:pt x="82782" y="1062992"/>
                </a:lnTo>
                <a:lnTo>
                  <a:pt x="68757" y="1106396"/>
                </a:lnTo>
                <a:lnTo>
                  <a:pt x="55969" y="1150343"/>
                </a:lnTo>
                <a:lnTo>
                  <a:pt x="44441" y="1194810"/>
                </a:lnTo>
                <a:lnTo>
                  <a:pt x="34192" y="1239779"/>
                </a:lnTo>
                <a:lnTo>
                  <a:pt x="25244" y="1285228"/>
                </a:lnTo>
                <a:lnTo>
                  <a:pt x="17616" y="1331137"/>
                </a:lnTo>
                <a:lnTo>
                  <a:pt x="11328" y="1377485"/>
                </a:lnTo>
                <a:lnTo>
                  <a:pt x="6403" y="1424252"/>
                </a:lnTo>
                <a:lnTo>
                  <a:pt x="2859" y="1471418"/>
                </a:lnTo>
                <a:lnTo>
                  <a:pt x="718" y="1518962"/>
                </a:lnTo>
                <a:lnTo>
                  <a:pt x="0" y="1566863"/>
                </a:lnTo>
                <a:lnTo>
                  <a:pt x="718" y="1614769"/>
                </a:lnTo>
                <a:lnTo>
                  <a:pt x="2859" y="1662317"/>
                </a:lnTo>
                <a:lnTo>
                  <a:pt x="6403" y="1709487"/>
                </a:lnTo>
                <a:lnTo>
                  <a:pt x="11328" y="1756259"/>
                </a:lnTo>
                <a:lnTo>
                  <a:pt x="17616" y="1802611"/>
                </a:lnTo>
                <a:lnTo>
                  <a:pt x="25244" y="1848523"/>
                </a:lnTo>
                <a:lnTo>
                  <a:pt x="34192" y="1893975"/>
                </a:lnTo>
                <a:lnTo>
                  <a:pt x="44441" y="1938946"/>
                </a:lnTo>
                <a:lnTo>
                  <a:pt x="55969" y="1983416"/>
                </a:lnTo>
                <a:lnTo>
                  <a:pt x="68757" y="2027365"/>
                </a:lnTo>
                <a:lnTo>
                  <a:pt x="82782" y="2070771"/>
                </a:lnTo>
                <a:lnTo>
                  <a:pt x="98026" y="2113615"/>
                </a:lnTo>
                <a:lnTo>
                  <a:pt x="114468" y="2155876"/>
                </a:lnTo>
                <a:lnTo>
                  <a:pt x="132086" y="2197533"/>
                </a:lnTo>
                <a:lnTo>
                  <a:pt x="150862" y="2238566"/>
                </a:lnTo>
                <a:lnTo>
                  <a:pt x="170773" y="2278954"/>
                </a:lnTo>
                <a:lnTo>
                  <a:pt x="191800" y="2318677"/>
                </a:lnTo>
                <a:lnTo>
                  <a:pt x="213922" y="2357715"/>
                </a:lnTo>
                <a:lnTo>
                  <a:pt x="237119" y="2396047"/>
                </a:lnTo>
                <a:lnTo>
                  <a:pt x="261370" y="2433652"/>
                </a:lnTo>
                <a:lnTo>
                  <a:pt x="286654" y="2470511"/>
                </a:lnTo>
                <a:lnTo>
                  <a:pt x="312952" y="2506602"/>
                </a:lnTo>
                <a:lnTo>
                  <a:pt x="340243" y="2541905"/>
                </a:lnTo>
                <a:lnTo>
                  <a:pt x="368506" y="2576399"/>
                </a:lnTo>
                <a:lnTo>
                  <a:pt x="397720" y="2610065"/>
                </a:lnTo>
                <a:lnTo>
                  <a:pt x="427866" y="2642881"/>
                </a:lnTo>
                <a:lnTo>
                  <a:pt x="458923" y="2674828"/>
                </a:lnTo>
                <a:lnTo>
                  <a:pt x="490870" y="2705884"/>
                </a:lnTo>
                <a:lnTo>
                  <a:pt x="523686" y="2736029"/>
                </a:lnTo>
                <a:lnTo>
                  <a:pt x="557352" y="2765243"/>
                </a:lnTo>
                <a:lnTo>
                  <a:pt x="591847" y="2793505"/>
                </a:lnTo>
                <a:lnTo>
                  <a:pt x="627150" y="2820795"/>
                </a:lnTo>
                <a:lnTo>
                  <a:pt x="663241" y="2847093"/>
                </a:lnTo>
                <a:lnTo>
                  <a:pt x="700100" y="2872377"/>
                </a:lnTo>
                <a:lnTo>
                  <a:pt x="737705" y="2896627"/>
                </a:lnTo>
                <a:lnTo>
                  <a:pt x="776036" y="2919823"/>
                </a:lnTo>
                <a:lnTo>
                  <a:pt x="815074" y="2941944"/>
                </a:lnTo>
                <a:lnTo>
                  <a:pt x="854797" y="2962971"/>
                </a:lnTo>
                <a:lnTo>
                  <a:pt x="895185" y="2982881"/>
                </a:lnTo>
                <a:lnTo>
                  <a:pt x="936217" y="3001656"/>
                </a:lnTo>
                <a:lnTo>
                  <a:pt x="977873" y="3019274"/>
                </a:lnTo>
                <a:lnTo>
                  <a:pt x="1020133" y="3035714"/>
                </a:lnTo>
                <a:lnTo>
                  <a:pt x="1062976" y="3050958"/>
                </a:lnTo>
                <a:lnTo>
                  <a:pt x="1106381" y="3064983"/>
                </a:lnTo>
                <a:lnTo>
                  <a:pt x="1150328" y="3077770"/>
                </a:lnTo>
                <a:lnTo>
                  <a:pt x="1194797" y="3089297"/>
                </a:lnTo>
                <a:lnTo>
                  <a:pt x="1239767" y="3099545"/>
                </a:lnTo>
                <a:lnTo>
                  <a:pt x="1285217" y="3108494"/>
                </a:lnTo>
                <a:lnTo>
                  <a:pt x="1331127" y="3116121"/>
                </a:lnTo>
                <a:lnTo>
                  <a:pt x="1377477" y="3122408"/>
                </a:lnTo>
                <a:lnTo>
                  <a:pt x="1424246" y="3127334"/>
                </a:lnTo>
                <a:lnTo>
                  <a:pt x="1471414" y="3130877"/>
                </a:lnTo>
                <a:lnTo>
                  <a:pt x="1518959" y="3133018"/>
                </a:lnTo>
                <a:lnTo>
                  <a:pt x="1566863" y="3133737"/>
                </a:lnTo>
                <a:close/>
              </a:path>
            </a:pathLst>
          </a:custGeom>
          <a:ln w="20941">
            <a:solidFill>
              <a:srgbClr val="231F20"/>
            </a:solidFill>
          </a:ln>
        </p:spPr>
        <p:txBody>
          <a:bodyPr wrap="square" lIns="0" tIns="0" rIns="0" bIns="0" rtlCol="0"/>
          <a:lstStyle/>
          <a:p>
            <a:pPr hangingPunct="1">
              <a:lnSpc>
                <a:spcPct val="100000"/>
              </a:lnSpc>
              <a:spcBef>
                <a:spcPts val="0"/>
              </a:spcBef>
              <a:tabLst/>
              <a:defRPr/>
            </a:pPr>
            <a:endParaRPr sz="1800" kern="1200" baseline="0">
              <a:latin typeface="Calibri" panose="020F0502020204030204"/>
            </a:endParaRPr>
          </a:p>
        </p:txBody>
      </p:sp>
      <p:sp>
        <p:nvSpPr>
          <p:cNvPr id="13" name="object 13"/>
          <p:cNvSpPr/>
          <p:nvPr/>
        </p:nvSpPr>
        <p:spPr>
          <a:xfrm>
            <a:off x="8051614" y="4498707"/>
            <a:ext cx="3800588" cy="3801358"/>
          </a:xfrm>
          <a:custGeom>
            <a:avLst/>
            <a:gdLst/>
            <a:ahLst/>
            <a:cxnLst/>
            <a:rect l="l" t="t" r="r" b="b"/>
            <a:pathLst>
              <a:path w="3133725" h="3134359">
                <a:moveTo>
                  <a:pt x="1566863" y="3133737"/>
                </a:moveTo>
                <a:lnTo>
                  <a:pt x="1614766" y="3133018"/>
                </a:lnTo>
                <a:lnTo>
                  <a:pt x="1662312" y="3130877"/>
                </a:lnTo>
                <a:lnTo>
                  <a:pt x="1709479" y="3127334"/>
                </a:lnTo>
                <a:lnTo>
                  <a:pt x="1756248" y="3122408"/>
                </a:lnTo>
                <a:lnTo>
                  <a:pt x="1802598" y="3116121"/>
                </a:lnTo>
                <a:lnTo>
                  <a:pt x="1848509" y="3108494"/>
                </a:lnTo>
                <a:lnTo>
                  <a:pt x="1893959" y="3099545"/>
                </a:lnTo>
                <a:lnTo>
                  <a:pt x="1938929" y="3089297"/>
                </a:lnTo>
                <a:lnTo>
                  <a:pt x="1983398" y="3077770"/>
                </a:lnTo>
                <a:lnTo>
                  <a:pt x="2027345" y="3064983"/>
                </a:lnTo>
                <a:lnTo>
                  <a:pt x="2070750" y="3050958"/>
                </a:lnTo>
                <a:lnTo>
                  <a:pt x="2113593" y="3035714"/>
                </a:lnTo>
                <a:lnTo>
                  <a:pt x="2155852" y="3019274"/>
                </a:lnTo>
                <a:lnTo>
                  <a:pt x="2197509" y="3001656"/>
                </a:lnTo>
                <a:lnTo>
                  <a:pt x="2238541" y="2982881"/>
                </a:lnTo>
                <a:lnTo>
                  <a:pt x="2278929" y="2962971"/>
                </a:lnTo>
                <a:lnTo>
                  <a:pt x="2318652" y="2941944"/>
                </a:lnTo>
                <a:lnTo>
                  <a:pt x="2357689" y="2919823"/>
                </a:lnTo>
                <a:lnTo>
                  <a:pt x="2396021" y="2896627"/>
                </a:lnTo>
                <a:lnTo>
                  <a:pt x="2433626" y="2872377"/>
                </a:lnTo>
                <a:lnTo>
                  <a:pt x="2470484" y="2847093"/>
                </a:lnTo>
                <a:lnTo>
                  <a:pt x="2506575" y="2820795"/>
                </a:lnTo>
                <a:lnTo>
                  <a:pt x="2541879" y="2793505"/>
                </a:lnTo>
                <a:lnTo>
                  <a:pt x="2576373" y="2765243"/>
                </a:lnTo>
                <a:lnTo>
                  <a:pt x="2610039" y="2736029"/>
                </a:lnTo>
                <a:lnTo>
                  <a:pt x="2642856" y="2705884"/>
                </a:lnTo>
                <a:lnTo>
                  <a:pt x="2674803" y="2674828"/>
                </a:lnTo>
                <a:lnTo>
                  <a:pt x="2705859" y="2642881"/>
                </a:lnTo>
                <a:lnTo>
                  <a:pt x="2736005" y="2610065"/>
                </a:lnTo>
                <a:lnTo>
                  <a:pt x="2765220" y="2576399"/>
                </a:lnTo>
                <a:lnTo>
                  <a:pt x="2793483" y="2541905"/>
                </a:lnTo>
                <a:lnTo>
                  <a:pt x="2820773" y="2506602"/>
                </a:lnTo>
                <a:lnTo>
                  <a:pt x="2847071" y="2470511"/>
                </a:lnTo>
                <a:lnTo>
                  <a:pt x="2872356" y="2433652"/>
                </a:lnTo>
                <a:lnTo>
                  <a:pt x="2896607" y="2396047"/>
                </a:lnTo>
                <a:lnTo>
                  <a:pt x="2919804" y="2357715"/>
                </a:lnTo>
                <a:lnTo>
                  <a:pt x="2941926" y="2318677"/>
                </a:lnTo>
                <a:lnTo>
                  <a:pt x="2962953" y="2278954"/>
                </a:lnTo>
                <a:lnTo>
                  <a:pt x="2982864" y="2238566"/>
                </a:lnTo>
                <a:lnTo>
                  <a:pt x="3001639" y="2197533"/>
                </a:lnTo>
                <a:lnTo>
                  <a:pt x="3019258" y="2155876"/>
                </a:lnTo>
                <a:lnTo>
                  <a:pt x="3035699" y="2113615"/>
                </a:lnTo>
                <a:lnTo>
                  <a:pt x="3050943" y="2070771"/>
                </a:lnTo>
                <a:lnTo>
                  <a:pt x="3064969" y="2027365"/>
                </a:lnTo>
                <a:lnTo>
                  <a:pt x="3077756" y="1983416"/>
                </a:lnTo>
                <a:lnTo>
                  <a:pt x="3089285" y="1938946"/>
                </a:lnTo>
                <a:lnTo>
                  <a:pt x="3099533" y="1893975"/>
                </a:lnTo>
                <a:lnTo>
                  <a:pt x="3108482" y="1848523"/>
                </a:lnTo>
                <a:lnTo>
                  <a:pt x="3116110" y="1802611"/>
                </a:lnTo>
                <a:lnTo>
                  <a:pt x="3122397" y="1756259"/>
                </a:lnTo>
                <a:lnTo>
                  <a:pt x="3127323" y="1709487"/>
                </a:lnTo>
                <a:lnTo>
                  <a:pt x="3130867" y="1662317"/>
                </a:lnTo>
                <a:lnTo>
                  <a:pt x="3133008" y="1614769"/>
                </a:lnTo>
                <a:lnTo>
                  <a:pt x="3133726" y="1566863"/>
                </a:lnTo>
                <a:lnTo>
                  <a:pt x="3133008" y="1518962"/>
                </a:lnTo>
                <a:lnTo>
                  <a:pt x="3130867" y="1471418"/>
                </a:lnTo>
                <a:lnTo>
                  <a:pt x="3127323" y="1424252"/>
                </a:lnTo>
                <a:lnTo>
                  <a:pt x="3122397" y="1377485"/>
                </a:lnTo>
                <a:lnTo>
                  <a:pt x="3116110" y="1331137"/>
                </a:lnTo>
                <a:lnTo>
                  <a:pt x="3108482" y="1285228"/>
                </a:lnTo>
                <a:lnTo>
                  <a:pt x="3099533" y="1239779"/>
                </a:lnTo>
                <a:lnTo>
                  <a:pt x="3089285" y="1194810"/>
                </a:lnTo>
                <a:lnTo>
                  <a:pt x="3077756" y="1150343"/>
                </a:lnTo>
                <a:lnTo>
                  <a:pt x="3064969" y="1106396"/>
                </a:lnTo>
                <a:lnTo>
                  <a:pt x="3050943" y="1062992"/>
                </a:lnTo>
                <a:lnTo>
                  <a:pt x="3035699" y="1020150"/>
                </a:lnTo>
                <a:lnTo>
                  <a:pt x="3019258" y="977891"/>
                </a:lnTo>
                <a:lnTo>
                  <a:pt x="3001639" y="936235"/>
                </a:lnTo>
                <a:lnTo>
                  <a:pt x="2982864" y="895203"/>
                </a:lnTo>
                <a:lnTo>
                  <a:pt x="2962953" y="854815"/>
                </a:lnTo>
                <a:lnTo>
                  <a:pt x="2941926" y="815092"/>
                </a:lnTo>
                <a:lnTo>
                  <a:pt x="2919804" y="776055"/>
                </a:lnTo>
                <a:lnTo>
                  <a:pt x="2896607" y="737723"/>
                </a:lnTo>
                <a:lnTo>
                  <a:pt x="2872356" y="700118"/>
                </a:lnTo>
                <a:lnTo>
                  <a:pt x="2847071" y="663259"/>
                </a:lnTo>
                <a:lnTo>
                  <a:pt x="2820773" y="627168"/>
                </a:lnTo>
                <a:lnTo>
                  <a:pt x="2793483" y="591865"/>
                </a:lnTo>
                <a:lnTo>
                  <a:pt x="2765220" y="557369"/>
                </a:lnTo>
                <a:lnTo>
                  <a:pt x="2736005" y="523703"/>
                </a:lnTo>
                <a:lnTo>
                  <a:pt x="2705859" y="490886"/>
                </a:lnTo>
                <a:lnTo>
                  <a:pt x="2674803" y="458938"/>
                </a:lnTo>
                <a:lnTo>
                  <a:pt x="2642856" y="427881"/>
                </a:lnTo>
                <a:lnTo>
                  <a:pt x="2610039" y="397735"/>
                </a:lnTo>
                <a:lnTo>
                  <a:pt x="2576373" y="368520"/>
                </a:lnTo>
                <a:lnTo>
                  <a:pt x="2541879" y="340256"/>
                </a:lnTo>
                <a:lnTo>
                  <a:pt x="2506575" y="312965"/>
                </a:lnTo>
                <a:lnTo>
                  <a:pt x="2470484" y="286666"/>
                </a:lnTo>
                <a:lnTo>
                  <a:pt x="2433626" y="261381"/>
                </a:lnTo>
                <a:lnTo>
                  <a:pt x="2396021" y="237129"/>
                </a:lnTo>
                <a:lnTo>
                  <a:pt x="2357689" y="213931"/>
                </a:lnTo>
                <a:lnTo>
                  <a:pt x="2318652" y="191808"/>
                </a:lnTo>
                <a:lnTo>
                  <a:pt x="2278929" y="170781"/>
                </a:lnTo>
                <a:lnTo>
                  <a:pt x="2238541" y="150869"/>
                </a:lnTo>
                <a:lnTo>
                  <a:pt x="2197509" y="132093"/>
                </a:lnTo>
                <a:lnTo>
                  <a:pt x="2155852" y="114473"/>
                </a:lnTo>
                <a:lnTo>
                  <a:pt x="2113593" y="98031"/>
                </a:lnTo>
                <a:lnTo>
                  <a:pt x="2070750" y="82787"/>
                </a:lnTo>
                <a:lnTo>
                  <a:pt x="2027345" y="68760"/>
                </a:lnTo>
                <a:lnTo>
                  <a:pt x="1983398" y="55972"/>
                </a:lnTo>
                <a:lnTo>
                  <a:pt x="1938929" y="44443"/>
                </a:lnTo>
                <a:lnTo>
                  <a:pt x="1893959" y="34194"/>
                </a:lnTo>
                <a:lnTo>
                  <a:pt x="1848509" y="25245"/>
                </a:lnTo>
                <a:lnTo>
                  <a:pt x="1802598" y="17617"/>
                </a:lnTo>
                <a:lnTo>
                  <a:pt x="1756248" y="11329"/>
                </a:lnTo>
                <a:lnTo>
                  <a:pt x="1709479" y="6403"/>
                </a:lnTo>
                <a:lnTo>
                  <a:pt x="1662312" y="2859"/>
                </a:lnTo>
                <a:lnTo>
                  <a:pt x="1614766" y="718"/>
                </a:lnTo>
                <a:lnTo>
                  <a:pt x="1566863" y="0"/>
                </a:lnTo>
                <a:lnTo>
                  <a:pt x="1518959" y="718"/>
                </a:lnTo>
                <a:lnTo>
                  <a:pt x="1471414" y="2859"/>
                </a:lnTo>
                <a:lnTo>
                  <a:pt x="1424246" y="6403"/>
                </a:lnTo>
                <a:lnTo>
                  <a:pt x="1377477" y="11329"/>
                </a:lnTo>
                <a:lnTo>
                  <a:pt x="1331127" y="17617"/>
                </a:lnTo>
                <a:lnTo>
                  <a:pt x="1285217" y="25245"/>
                </a:lnTo>
                <a:lnTo>
                  <a:pt x="1239767" y="34194"/>
                </a:lnTo>
                <a:lnTo>
                  <a:pt x="1194797" y="44443"/>
                </a:lnTo>
                <a:lnTo>
                  <a:pt x="1150328" y="55972"/>
                </a:lnTo>
                <a:lnTo>
                  <a:pt x="1106381" y="68760"/>
                </a:lnTo>
                <a:lnTo>
                  <a:pt x="1062976" y="82787"/>
                </a:lnTo>
                <a:lnTo>
                  <a:pt x="1020133" y="98031"/>
                </a:lnTo>
                <a:lnTo>
                  <a:pt x="977873" y="114473"/>
                </a:lnTo>
                <a:lnTo>
                  <a:pt x="936217" y="132093"/>
                </a:lnTo>
                <a:lnTo>
                  <a:pt x="895185" y="150869"/>
                </a:lnTo>
                <a:lnTo>
                  <a:pt x="854797" y="170781"/>
                </a:lnTo>
                <a:lnTo>
                  <a:pt x="815074" y="191808"/>
                </a:lnTo>
                <a:lnTo>
                  <a:pt x="776036" y="213931"/>
                </a:lnTo>
                <a:lnTo>
                  <a:pt x="737705" y="237129"/>
                </a:lnTo>
                <a:lnTo>
                  <a:pt x="700100" y="261381"/>
                </a:lnTo>
                <a:lnTo>
                  <a:pt x="663241" y="286666"/>
                </a:lnTo>
                <a:lnTo>
                  <a:pt x="627150" y="312965"/>
                </a:lnTo>
                <a:lnTo>
                  <a:pt x="591847" y="340256"/>
                </a:lnTo>
                <a:lnTo>
                  <a:pt x="557352" y="368520"/>
                </a:lnTo>
                <a:lnTo>
                  <a:pt x="523686" y="397735"/>
                </a:lnTo>
                <a:lnTo>
                  <a:pt x="490870" y="427881"/>
                </a:lnTo>
                <a:lnTo>
                  <a:pt x="458923" y="458938"/>
                </a:lnTo>
                <a:lnTo>
                  <a:pt x="427866" y="490886"/>
                </a:lnTo>
                <a:lnTo>
                  <a:pt x="397720" y="523703"/>
                </a:lnTo>
                <a:lnTo>
                  <a:pt x="368506" y="557369"/>
                </a:lnTo>
                <a:lnTo>
                  <a:pt x="340243" y="591865"/>
                </a:lnTo>
                <a:lnTo>
                  <a:pt x="312952" y="627168"/>
                </a:lnTo>
                <a:lnTo>
                  <a:pt x="286654" y="663259"/>
                </a:lnTo>
                <a:lnTo>
                  <a:pt x="261370" y="700118"/>
                </a:lnTo>
                <a:lnTo>
                  <a:pt x="237119" y="737723"/>
                </a:lnTo>
                <a:lnTo>
                  <a:pt x="213922" y="776055"/>
                </a:lnTo>
                <a:lnTo>
                  <a:pt x="191800" y="815092"/>
                </a:lnTo>
                <a:lnTo>
                  <a:pt x="170773" y="854815"/>
                </a:lnTo>
                <a:lnTo>
                  <a:pt x="150862" y="895203"/>
                </a:lnTo>
                <a:lnTo>
                  <a:pt x="132086" y="936235"/>
                </a:lnTo>
                <a:lnTo>
                  <a:pt x="114468" y="977891"/>
                </a:lnTo>
                <a:lnTo>
                  <a:pt x="98026" y="1020150"/>
                </a:lnTo>
                <a:lnTo>
                  <a:pt x="82782" y="1062992"/>
                </a:lnTo>
                <a:lnTo>
                  <a:pt x="68757" y="1106396"/>
                </a:lnTo>
                <a:lnTo>
                  <a:pt x="55969" y="1150343"/>
                </a:lnTo>
                <a:lnTo>
                  <a:pt x="44441" y="1194810"/>
                </a:lnTo>
                <a:lnTo>
                  <a:pt x="34192" y="1239779"/>
                </a:lnTo>
                <a:lnTo>
                  <a:pt x="25244" y="1285228"/>
                </a:lnTo>
                <a:lnTo>
                  <a:pt x="17616" y="1331137"/>
                </a:lnTo>
                <a:lnTo>
                  <a:pt x="11328" y="1377485"/>
                </a:lnTo>
                <a:lnTo>
                  <a:pt x="6403" y="1424252"/>
                </a:lnTo>
                <a:lnTo>
                  <a:pt x="2859" y="1471418"/>
                </a:lnTo>
                <a:lnTo>
                  <a:pt x="718" y="1518962"/>
                </a:lnTo>
                <a:lnTo>
                  <a:pt x="0" y="1566863"/>
                </a:lnTo>
                <a:lnTo>
                  <a:pt x="718" y="1614769"/>
                </a:lnTo>
                <a:lnTo>
                  <a:pt x="2859" y="1662317"/>
                </a:lnTo>
                <a:lnTo>
                  <a:pt x="6403" y="1709487"/>
                </a:lnTo>
                <a:lnTo>
                  <a:pt x="11328" y="1756259"/>
                </a:lnTo>
                <a:lnTo>
                  <a:pt x="17616" y="1802611"/>
                </a:lnTo>
                <a:lnTo>
                  <a:pt x="25244" y="1848523"/>
                </a:lnTo>
                <a:lnTo>
                  <a:pt x="34192" y="1893975"/>
                </a:lnTo>
                <a:lnTo>
                  <a:pt x="44441" y="1938946"/>
                </a:lnTo>
                <a:lnTo>
                  <a:pt x="55969" y="1983416"/>
                </a:lnTo>
                <a:lnTo>
                  <a:pt x="68757" y="2027365"/>
                </a:lnTo>
                <a:lnTo>
                  <a:pt x="82782" y="2070771"/>
                </a:lnTo>
                <a:lnTo>
                  <a:pt x="98026" y="2113615"/>
                </a:lnTo>
                <a:lnTo>
                  <a:pt x="114468" y="2155876"/>
                </a:lnTo>
                <a:lnTo>
                  <a:pt x="132086" y="2197533"/>
                </a:lnTo>
                <a:lnTo>
                  <a:pt x="150862" y="2238566"/>
                </a:lnTo>
                <a:lnTo>
                  <a:pt x="170773" y="2278954"/>
                </a:lnTo>
                <a:lnTo>
                  <a:pt x="191800" y="2318677"/>
                </a:lnTo>
                <a:lnTo>
                  <a:pt x="213922" y="2357715"/>
                </a:lnTo>
                <a:lnTo>
                  <a:pt x="237119" y="2396047"/>
                </a:lnTo>
                <a:lnTo>
                  <a:pt x="261370" y="2433652"/>
                </a:lnTo>
                <a:lnTo>
                  <a:pt x="286654" y="2470511"/>
                </a:lnTo>
                <a:lnTo>
                  <a:pt x="312952" y="2506602"/>
                </a:lnTo>
                <a:lnTo>
                  <a:pt x="340243" y="2541905"/>
                </a:lnTo>
                <a:lnTo>
                  <a:pt x="368506" y="2576399"/>
                </a:lnTo>
                <a:lnTo>
                  <a:pt x="397720" y="2610065"/>
                </a:lnTo>
                <a:lnTo>
                  <a:pt x="427866" y="2642881"/>
                </a:lnTo>
                <a:lnTo>
                  <a:pt x="458923" y="2674828"/>
                </a:lnTo>
                <a:lnTo>
                  <a:pt x="490870" y="2705884"/>
                </a:lnTo>
                <a:lnTo>
                  <a:pt x="523686" y="2736029"/>
                </a:lnTo>
                <a:lnTo>
                  <a:pt x="557352" y="2765243"/>
                </a:lnTo>
                <a:lnTo>
                  <a:pt x="591847" y="2793505"/>
                </a:lnTo>
                <a:lnTo>
                  <a:pt x="627150" y="2820795"/>
                </a:lnTo>
                <a:lnTo>
                  <a:pt x="663241" y="2847093"/>
                </a:lnTo>
                <a:lnTo>
                  <a:pt x="700100" y="2872377"/>
                </a:lnTo>
                <a:lnTo>
                  <a:pt x="737705" y="2896627"/>
                </a:lnTo>
                <a:lnTo>
                  <a:pt x="776036" y="2919823"/>
                </a:lnTo>
                <a:lnTo>
                  <a:pt x="815074" y="2941944"/>
                </a:lnTo>
                <a:lnTo>
                  <a:pt x="854797" y="2962971"/>
                </a:lnTo>
                <a:lnTo>
                  <a:pt x="895185" y="2982881"/>
                </a:lnTo>
                <a:lnTo>
                  <a:pt x="936217" y="3001656"/>
                </a:lnTo>
                <a:lnTo>
                  <a:pt x="977873" y="3019274"/>
                </a:lnTo>
                <a:lnTo>
                  <a:pt x="1020133" y="3035714"/>
                </a:lnTo>
                <a:lnTo>
                  <a:pt x="1062976" y="3050958"/>
                </a:lnTo>
                <a:lnTo>
                  <a:pt x="1106381" y="3064983"/>
                </a:lnTo>
                <a:lnTo>
                  <a:pt x="1150328" y="3077770"/>
                </a:lnTo>
                <a:lnTo>
                  <a:pt x="1194797" y="3089297"/>
                </a:lnTo>
                <a:lnTo>
                  <a:pt x="1239767" y="3099545"/>
                </a:lnTo>
                <a:lnTo>
                  <a:pt x="1285217" y="3108494"/>
                </a:lnTo>
                <a:lnTo>
                  <a:pt x="1331127" y="3116121"/>
                </a:lnTo>
                <a:lnTo>
                  <a:pt x="1377477" y="3122408"/>
                </a:lnTo>
                <a:lnTo>
                  <a:pt x="1424246" y="3127334"/>
                </a:lnTo>
                <a:lnTo>
                  <a:pt x="1471414" y="3130877"/>
                </a:lnTo>
                <a:lnTo>
                  <a:pt x="1518959" y="3133018"/>
                </a:lnTo>
                <a:lnTo>
                  <a:pt x="1566863" y="3133737"/>
                </a:lnTo>
                <a:close/>
              </a:path>
            </a:pathLst>
          </a:custGeom>
          <a:ln w="20941">
            <a:solidFill>
              <a:srgbClr val="231F20"/>
            </a:solidFill>
          </a:ln>
        </p:spPr>
        <p:txBody>
          <a:bodyPr wrap="square" lIns="0" tIns="0" rIns="0" bIns="0" rtlCol="0"/>
          <a:lstStyle/>
          <a:p>
            <a:pPr hangingPunct="1">
              <a:lnSpc>
                <a:spcPct val="100000"/>
              </a:lnSpc>
              <a:spcBef>
                <a:spcPts val="0"/>
              </a:spcBef>
              <a:tabLst/>
              <a:defRPr/>
            </a:pPr>
            <a:endParaRPr sz="1800" kern="1200" baseline="0">
              <a:latin typeface="Calibri" panose="020F0502020204030204"/>
            </a:endParaRPr>
          </a:p>
        </p:txBody>
      </p:sp>
      <p:sp>
        <p:nvSpPr>
          <p:cNvPr id="16" name="object 16"/>
          <p:cNvSpPr/>
          <p:nvPr/>
        </p:nvSpPr>
        <p:spPr>
          <a:xfrm>
            <a:off x="13385240" y="4498707"/>
            <a:ext cx="3800588" cy="3801358"/>
          </a:xfrm>
          <a:custGeom>
            <a:avLst/>
            <a:gdLst/>
            <a:ahLst/>
            <a:cxnLst/>
            <a:rect l="l" t="t" r="r" b="b"/>
            <a:pathLst>
              <a:path w="3133725" h="3134359">
                <a:moveTo>
                  <a:pt x="1566863" y="3133737"/>
                </a:moveTo>
                <a:lnTo>
                  <a:pt x="1614766" y="3133018"/>
                </a:lnTo>
                <a:lnTo>
                  <a:pt x="1662312" y="3130877"/>
                </a:lnTo>
                <a:lnTo>
                  <a:pt x="1709479" y="3127334"/>
                </a:lnTo>
                <a:lnTo>
                  <a:pt x="1756248" y="3122408"/>
                </a:lnTo>
                <a:lnTo>
                  <a:pt x="1802598" y="3116121"/>
                </a:lnTo>
                <a:lnTo>
                  <a:pt x="1848509" y="3108494"/>
                </a:lnTo>
                <a:lnTo>
                  <a:pt x="1893959" y="3099545"/>
                </a:lnTo>
                <a:lnTo>
                  <a:pt x="1938929" y="3089297"/>
                </a:lnTo>
                <a:lnTo>
                  <a:pt x="1983398" y="3077770"/>
                </a:lnTo>
                <a:lnTo>
                  <a:pt x="2027345" y="3064983"/>
                </a:lnTo>
                <a:lnTo>
                  <a:pt x="2070750" y="3050958"/>
                </a:lnTo>
                <a:lnTo>
                  <a:pt x="2113593" y="3035714"/>
                </a:lnTo>
                <a:lnTo>
                  <a:pt x="2155852" y="3019274"/>
                </a:lnTo>
                <a:lnTo>
                  <a:pt x="2197509" y="3001656"/>
                </a:lnTo>
                <a:lnTo>
                  <a:pt x="2238541" y="2982881"/>
                </a:lnTo>
                <a:lnTo>
                  <a:pt x="2278929" y="2962971"/>
                </a:lnTo>
                <a:lnTo>
                  <a:pt x="2318652" y="2941944"/>
                </a:lnTo>
                <a:lnTo>
                  <a:pt x="2357689" y="2919823"/>
                </a:lnTo>
                <a:lnTo>
                  <a:pt x="2396021" y="2896627"/>
                </a:lnTo>
                <a:lnTo>
                  <a:pt x="2433626" y="2872377"/>
                </a:lnTo>
                <a:lnTo>
                  <a:pt x="2470484" y="2847093"/>
                </a:lnTo>
                <a:lnTo>
                  <a:pt x="2506575" y="2820795"/>
                </a:lnTo>
                <a:lnTo>
                  <a:pt x="2541879" y="2793505"/>
                </a:lnTo>
                <a:lnTo>
                  <a:pt x="2576373" y="2765243"/>
                </a:lnTo>
                <a:lnTo>
                  <a:pt x="2610039" y="2736029"/>
                </a:lnTo>
                <a:lnTo>
                  <a:pt x="2642856" y="2705884"/>
                </a:lnTo>
                <a:lnTo>
                  <a:pt x="2674803" y="2674828"/>
                </a:lnTo>
                <a:lnTo>
                  <a:pt x="2705859" y="2642881"/>
                </a:lnTo>
                <a:lnTo>
                  <a:pt x="2736005" y="2610065"/>
                </a:lnTo>
                <a:lnTo>
                  <a:pt x="2765220" y="2576399"/>
                </a:lnTo>
                <a:lnTo>
                  <a:pt x="2793483" y="2541905"/>
                </a:lnTo>
                <a:lnTo>
                  <a:pt x="2820773" y="2506602"/>
                </a:lnTo>
                <a:lnTo>
                  <a:pt x="2847071" y="2470511"/>
                </a:lnTo>
                <a:lnTo>
                  <a:pt x="2872356" y="2433652"/>
                </a:lnTo>
                <a:lnTo>
                  <a:pt x="2896607" y="2396047"/>
                </a:lnTo>
                <a:lnTo>
                  <a:pt x="2919804" y="2357715"/>
                </a:lnTo>
                <a:lnTo>
                  <a:pt x="2941926" y="2318677"/>
                </a:lnTo>
                <a:lnTo>
                  <a:pt x="2962953" y="2278954"/>
                </a:lnTo>
                <a:lnTo>
                  <a:pt x="2982864" y="2238566"/>
                </a:lnTo>
                <a:lnTo>
                  <a:pt x="3001639" y="2197533"/>
                </a:lnTo>
                <a:lnTo>
                  <a:pt x="3019258" y="2155876"/>
                </a:lnTo>
                <a:lnTo>
                  <a:pt x="3035699" y="2113615"/>
                </a:lnTo>
                <a:lnTo>
                  <a:pt x="3050943" y="2070771"/>
                </a:lnTo>
                <a:lnTo>
                  <a:pt x="3064969" y="2027365"/>
                </a:lnTo>
                <a:lnTo>
                  <a:pt x="3077756" y="1983416"/>
                </a:lnTo>
                <a:lnTo>
                  <a:pt x="3089285" y="1938946"/>
                </a:lnTo>
                <a:lnTo>
                  <a:pt x="3099533" y="1893975"/>
                </a:lnTo>
                <a:lnTo>
                  <a:pt x="3108482" y="1848523"/>
                </a:lnTo>
                <a:lnTo>
                  <a:pt x="3116110" y="1802611"/>
                </a:lnTo>
                <a:lnTo>
                  <a:pt x="3122397" y="1756259"/>
                </a:lnTo>
                <a:lnTo>
                  <a:pt x="3127323" y="1709487"/>
                </a:lnTo>
                <a:lnTo>
                  <a:pt x="3130867" y="1662317"/>
                </a:lnTo>
                <a:lnTo>
                  <a:pt x="3133008" y="1614769"/>
                </a:lnTo>
                <a:lnTo>
                  <a:pt x="3133726" y="1566863"/>
                </a:lnTo>
                <a:lnTo>
                  <a:pt x="3133008" y="1518962"/>
                </a:lnTo>
                <a:lnTo>
                  <a:pt x="3130867" y="1471418"/>
                </a:lnTo>
                <a:lnTo>
                  <a:pt x="3127323" y="1424252"/>
                </a:lnTo>
                <a:lnTo>
                  <a:pt x="3122397" y="1377485"/>
                </a:lnTo>
                <a:lnTo>
                  <a:pt x="3116110" y="1331137"/>
                </a:lnTo>
                <a:lnTo>
                  <a:pt x="3108482" y="1285228"/>
                </a:lnTo>
                <a:lnTo>
                  <a:pt x="3099533" y="1239779"/>
                </a:lnTo>
                <a:lnTo>
                  <a:pt x="3089285" y="1194810"/>
                </a:lnTo>
                <a:lnTo>
                  <a:pt x="3077756" y="1150343"/>
                </a:lnTo>
                <a:lnTo>
                  <a:pt x="3064969" y="1106396"/>
                </a:lnTo>
                <a:lnTo>
                  <a:pt x="3050943" y="1062992"/>
                </a:lnTo>
                <a:lnTo>
                  <a:pt x="3035699" y="1020150"/>
                </a:lnTo>
                <a:lnTo>
                  <a:pt x="3019258" y="977891"/>
                </a:lnTo>
                <a:lnTo>
                  <a:pt x="3001639" y="936235"/>
                </a:lnTo>
                <a:lnTo>
                  <a:pt x="2982864" y="895203"/>
                </a:lnTo>
                <a:lnTo>
                  <a:pt x="2962953" y="854815"/>
                </a:lnTo>
                <a:lnTo>
                  <a:pt x="2941926" y="815092"/>
                </a:lnTo>
                <a:lnTo>
                  <a:pt x="2919804" y="776055"/>
                </a:lnTo>
                <a:lnTo>
                  <a:pt x="2896607" y="737723"/>
                </a:lnTo>
                <a:lnTo>
                  <a:pt x="2872356" y="700118"/>
                </a:lnTo>
                <a:lnTo>
                  <a:pt x="2847071" y="663259"/>
                </a:lnTo>
                <a:lnTo>
                  <a:pt x="2820773" y="627168"/>
                </a:lnTo>
                <a:lnTo>
                  <a:pt x="2793483" y="591865"/>
                </a:lnTo>
                <a:lnTo>
                  <a:pt x="2765220" y="557369"/>
                </a:lnTo>
                <a:lnTo>
                  <a:pt x="2736005" y="523703"/>
                </a:lnTo>
                <a:lnTo>
                  <a:pt x="2705859" y="490886"/>
                </a:lnTo>
                <a:lnTo>
                  <a:pt x="2674803" y="458938"/>
                </a:lnTo>
                <a:lnTo>
                  <a:pt x="2642856" y="427881"/>
                </a:lnTo>
                <a:lnTo>
                  <a:pt x="2610039" y="397735"/>
                </a:lnTo>
                <a:lnTo>
                  <a:pt x="2576373" y="368520"/>
                </a:lnTo>
                <a:lnTo>
                  <a:pt x="2541879" y="340256"/>
                </a:lnTo>
                <a:lnTo>
                  <a:pt x="2506575" y="312965"/>
                </a:lnTo>
                <a:lnTo>
                  <a:pt x="2470484" y="286666"/>
                </a:lnTo>
                <a:lnTo>
                  <a:pt x="2433626" y="261381"/>
                </a:lnTo>
                <a:lnTo>
                  <a:pt x="2396021" y="237129"/>
                </a:lnTo>
                <a:lnTo>
                  <a:pt x="2357689" y="213931"/>
                </a:lnTo>
                <a:lnTo>
                  <a:pt x="2318652" y="191808"/>
                </a:lnTo>
                <a:lnTo>
                  <a:pt x="2278929" y="170781"/>
                </a:lnTo>
                <a:lnTo>
                  <a:pt x="2238541" y="150869"/>
                </a:lnTo>
                <a:lnTo>
                  <a:pt x="2197509" y="132093"/>
                </a:lnTo>
                <a:lnTo>
                  <a:pt x="2155852" y="114473"/>
                </a:lnTo>
                <a:lnTo>
                  <a:pt x="2113593" y="98031"/>
                </a:lnTo>
                <a:lnTo>
                  <a:pt x="2070750" y="82787"/>
                </a:lnTo>
                <a:lnTo>
                  <a:pt x="2027345" y="68760"/>
                </a:lnTo>
                <a:lnTo>
                  <a:pt x="1983398" y="55972"/>
                </a:lnTo>
                <a:lnTo>
                  <a:pt x="1938929" y="44443"/>
                </a:lnTo>
                <a:lnTo>
                  <a:pt x="1893959" y="34194"/>
                </a:lnTo>
                <a:lnTo>
                  <a:pt x="1848509" y="25245"/>
                </a:lnTo>
                <a:lnTo>
                  <a:pt x="1802598" y="17617"/>
                </a:lnTo>
                <a:lnTo>
                  <a:pt x="1756248" y="11329"/>
                </a:lnTo>
                <a:lnTo>
                  <a:pt x="1709479" y="6403"/>
                </a:lnTo>
                <a:lnTo>
                  <a:pt x="1662312" y="2859"/>
                </a:lnTo>
                <a:lnTo>
                  <a:pt x="1614766" y="718"/>
                </a:lnTo>
                <a:lnTo>
                  <a:pt x="1566863" y="0"/>
                </a:lnTo>
                <a:lnTo>
                  <a:pt x="1518959" y="718"/>
                </a:lnTo>
                <a:lnTo>
                  <a:pt x="1471414" y="2859"/>
                </a:lnTo>
                <a:lnTo>
                  <a:pt x="1424246" y="6403"/>
                </a:lnTo>
                <a:lnTo>
                  <a:pt x="1377477" y="11329"/>
                </a:lnTo>
                <a:lnTo>
                  <a:pt x="1331127" y="17617"/>
                </a:lnTo>
                <a:lnTo>
                  <a:pt x="1285217" y="25245"/>
                </a:lnTo>
                <a:lnTo>
                  <a:pt x="1239767" y="34194"/>
                </a:lnTo>
                <a:lnTo>
                  <a:pt x="1194797" y="44443"/>
                </a:lnTo>
                <a:lnTo>
                  <a:pt x="1150328" y="55972"/>
                </a:lnTo>
                <a:lnTo>
                  <a:pt x="1106381" y="68760"/>
                </a:lnTo>
                <a:lnTo>
                  <a:pt x="1062976" y="82787"/>
                </a:lnTo>
                <a:lnTo>
                  <a:pt x="1020133" y="98031"/>
                </a:lnTo>
                <a:lnTo>
                  <a:pt x="977873" y="114473"/>
                </a:lnTo>
                <a:lnTo>
                  <a:pt x="936217" y="132093"/>
                </a:lnTo>
                <a:lnTo>
                  <a:pt x="895185" y="150869"/>
                </a:lnTo>
                <a:lnTo>
                  <a:pt x="854797" y="170781"/>
                </a:lnTo>
                <a:lnTo>
                  <a:pt x="815074" y="191808"/>
                </a:lnTo>
                <a:lnTo>
                  <a:pt x="776036" y="213931"/>
                </a:lnTo>
                <a:lnTo>
                  <a:pt x="737705" y="237129"/>
                </a:lnTo>
                <a:lnTo>
                  <a:pt x="700100" y="261381"/>
                </a:lnTo>
                <a:lnTo>
                  <a:pt x="663241" y="286666"/>
                </a:lnTo>
                <a:lnTo>
                  <a:pt x="627150" y="312965"/>
                </a:lnTo>
                <a:lnTo>
                  <a:pt x="591847" y="340256"/>
                </a:lnTo>
                <a:lnTo>
                  <a:pt x="557352" y="368520"/>
                </a:lnTo>
                <a:lnTo>
                  <a:pt x="523686" y="397735"/>
                </a:lnTo>
                <a:lnTo>
                  <a:pt x="490870" y="427881"/>
                </a:lnTo>
                <a:lnTo>
                  <a:pt x="458923" y="458938"/>
                </a:lnTo>
                <a:lnTo>
                  <a:pt x="427866" y="490886"/>
                </a:lnTo>
                <a:lnTo>
                  <a:pt x="397720" y="523703"/>
                </a:lnTo>
                <a:lnTo>
                  <a:pt x="368506" y="557369"/>
                </a:lnTo>
                <a:lnTo>
                  <a:pt x="340243" y="591865"/>
                </a:lnTo>
                <a:lnTo>
                  <a:pt x="312952" y="627168"/>
                </a:lnTo>
                <a:lnTo>
                  <a:pt x="286654" y="663259"/>
                </a:lnTo>
                <a:lnTo>
                  <a:pt x="261370" y="700118"/>
                </a:lnTo>
                <a:lnTo>
                  <a:pt x="237119" y="737723"/>
                </a:lnTo>
                <a:lnTo>
                  <a:pt x="213922" y="776055"/>
                </a:lnTo>
                <a:lnTo>
                  <a:pt x="191800" y="815092"/>
                </a:lnTo>
                <a:lnTo>
                  <a:pt x="170773" y="854815"/>
                </a:lnTo>
                <a:lnTo>
                  <a:pt x="150862" y="895203"/>
                </a:lnTo>
                <a:lnTo>
                  <a:pt x="132086" y="936235"/>
                </a:lnTo>
                <a:lnTo>
                  <a:pt x="114468" y="977891"/>
                </a:lnTo>
                <a:lnTo>
                  <a:pt x="98026" y="1020150"/>
                </a:lnTo>
                <a:lnTo>
                  <a:pt x="82782" y="1062992"/>
                </a:lnTo>
                <a:lnTo>
                  <a:pt x="68757" y="1106396"/>
                </a:lnTo>
                <a:lnTo>
                  <a:pt x="55969" y="1150343"/>
                </a:lnTo>
                <a:lnTo>
                  <a:pt x="44441" y="1194810"/>
                </a:lnTo>
                <a:lnTo>
                  <a:pt x="34192" y="1239779"/>
                </a:lnTo>
                <a:lnTo>
                  <a:pt x="25244" y="1285228"/>
                </a:lnTo>
                <a:lnTo>
                  <a:pt x="17616" y="1331137"/>
                </a:lnTo>
                <a:lnTo>
                  <a:pt x="11328" y="1377485"/>
                </a:lnTo>
                <a:lnTo>
                  <a:pt x="6403" y="1424252"/>
                </a:lnTo>
                <a:lnTo>
                  <a:pt x="2859" y="1471418"/>
                </a:lnTo>
                <a:lnTo>
                  <a:pt x="718" y="1518962"/>
                </a:lnTo>
                <a:lnTo>
                  <a:pt x="0" y="1566863"/>
                </a:lnTo>
                <a:lnTo>
                  <a:pt x="718" y="1614769"/>
                </a:lnTo>
                <a:lnTo>
                  <a:pt x="2859" y="1662317"/>
                </a:lnTo>
                <a:lnTo>
                  <a:pt x="6403" y="1709487"/>
                </a:lnTo>
                <a:lnTo>
                  <a:pt x="11328" y="1756259"/>
                </a:lnTo>
                <a:lnTo>
                  <a:pt x="17616" y="1802611"/>
                </a:lnTo>
                <a:lnTo>
                  <a:pt x="25244" y="1848523"/>
                </a:lnTo>
                <a:lnTo>
                  <a:pt x="34192" y="1893975"/>
                </a:lnTo>
                <a:lnTo>
                  <a:pt x="44441" y="1938946"/>
                </a:lnTo>
                <a:lnTo>
                  <a:pt x="55969" y="1983416"/>
                </a:lnTo>
                <a:lnTo>
                  <a:pt x="68757" y="2027365"/>
                </a:lnTo>
                <a:lnTo>
                  <a:pt x="82782" y="2070771"/>
                </a:lnTo>
                <a:lnTo>
                  <a:pt x="98026" y="2113615"/>
                </a:lnTo>
                <a:lnTo>
                  <a:pt x="114468" y="2155876"/>
                </a:lnTo>
                <a:lnTo>
                  <a:pt x="132086" y="2197533"/>
                </a:lnTo>
                <a:lnTo>
                  <a:pt x="150862" y="2238566"/>
                </a:lnTo>
                <a:lnTo>
                  <a:pt x="170773" y="2278954"/>
                </a:lnTo>
                <a:lnTo>
                  <a:pt x="191800" y="2318677"/>
                </a:lnTo>
                <a:lnTo>
                  <a:pt x="213922" y="2357715"/>
                </a:lnTo>
                <a:lnTo>
                  <a:pt x="237119" y="2396047"/>
                </a:lnTo>
                <a:lnTo>
                  <a:pt x="261370" y="2433652"/>
                </a:lnTo>
                <a:lnTo>
                  <a:pt x="286654" y="2470511"/>
                </a:lnTo>
                <a:lnTo>
                  <a:pt x="312952" y="2506602"/>
                </a:lnTo>
                <a:lnTo>
                  <a:pt x="340243" y="2541905"/>
                </a:lnTo>
                <a:lnTo>
                  <a:pt x="368506" y="2576399"/>
                </a:lnTo>
                <a:lnTo>
                  <a:pt x="397720" y="2610065"/>
                </a:lnTo>
                <a:lnTo>
                  <a:pt x="427866" y="2642881"/>
                </a:lnTo>
                <a:lnTo>
                  <a:pt x="458923" y="2674828"/>
                </a:lnTo>
                <a:lnTo>
                  <a:pt x="490870" y="2705884"/>
                </a:lnTo>
                <a:lnTo>
                  <a:pt x="523686" y="2736029"/>
                </a:lnTo>
                <a:lnTo>
                  <a:pt x="557352" y="2765243"/>
                </a:lnTo>
                <a:lnTo>
                  <a:pt x="591847" y="2793505"/>
                </a:lnTo>
                <a:lnTo>
                  <a:pt x="627150" y="2820795"/>
                </a:lnTo>
                <a:lnTo>
                  <a:pt x="663241" y="2847093"/>
                </a:lnTo>
                <a:lnTo>
                  <a:pt x="700100" y="2872377"/>
                </a:lnTo>
                <a:lnTo>
                  <a:pt x="737705" y="2896627"/>
                </a:lnTo>
                <a:lnTo>
                  <a:pt x="776036" y="2919823"/>
                </a:lnTo>
                <a:lnTo>
                  <a:pt x="815074" y="2941944"/>
                </a:lnTo>
                <a:lnTo>
                  <a:pt x="854797" y="2962971"/>
                </a:lnTo>
                <a:lnTo>
                  <a:pt x="895185" y="2982881"/>
                </a:lnTo>
                <a:lnTo>
                  <a:pt x="936217" y="3001656"/>
                </a:lnTo>
                <a:lnTo>
                  <a:pt x="977873" y="3019274"/>
                </a:lnTo>
                <a:lnTo>
                  <a:pt x="1020133" y="3035714"/>
                </a:lnTo>
                <a:lnTo>
                  <a:pt x="1062976" y="3050958"/>
                </a:lnTo>
                <a:lnTo>
                  <a:pt x="1106381" y="3064983"/>
                </a:lnTo>
                <a:lnTo>
                  <a:pt x="1150328" y="3077770"/>
                </a:lnTo>
                <a:lnTo>
                  <a:pt x="1194797" y="3089297"/>
                </a:lnTo>
                <a:lnTo>
                  <a:pt x="1239767" y="3099545"/>
                </a:lnTo>
                <a:lnTo>
                  <a:pt x="1285217" y="3108494"/>
                </a:lnTo>
                <a:lnTo>
                  <a:pt x="1331127" y="3116121"/>
                </a:lnTo>
                <a:lnTo>
                  <a:pt x="1377477" y="3122408"/>
                </a:lnTo>
                <a:lnTo>
                  <a:pt x="1424246" y="3127334"/>
                </a:lnTo>
                <a:lnTo>
                  <a:pt x="1471414" y="3130877"/>
                </a:lnTo>
                <a:lnTo>
                  <a:pt x="1518959" y="3133018"/>
                </a:lnTo>
                <a:lnTo>
                  <a:pt x="1566863" y="3133737"/>
                </a:lnTo>
                <a:close/>
              </a:path>
            </a:pathLst>
          </a:custGeom>
          <a:ln w="20941">
            <a:solidFill>
              <a:srgbClr val="231F20"/>
            </a:solidFill>
          </a:ln>
        </p:spPr>
        <p:txBody>
          <a:bodyPr wrap="square" lIns="0" tIns="0" rIns="0" bIns="0" rtlCol="0"/>
          <a:lstStyle/>
          <a:p>
            <a:pPr hangingPunct="1">
              <a:lnSpc>
                <a:spcPct val="100000"/>
              </a:lnSpc>
              <a:spcBef>
                <a:spcPts val="0"/>
              </a:spcBef>
              <a:tabLst/>
              <a:defRPr/>
            </a:pPr>
            <a:endParaRPr sz="1800" kern="1200" baseline="0">
              <a:latin typeface="Calibri" panose="020F0502020204030204"/>
            </a:endParaRPr>
          </a:p>
        </p:txBody>
      </p:sp>
      <p:sp>
        <p:nvSpPr>
          <p:cNvPr id="19" name="object 19"/>
          <p:cNvSpPr/>
          <p:nvPr/>
        </p:nvSpPr>
        <p:spPr>
          <a:xfrm>
            <a:off x="18718866" y="4498707"/>
            <a:ext cx="3800588" cy="3801358"/>
          </a:xfrm>
          <a:custGeom>
            <a:avLst/>
            <a:gdLst/>
            <a:ahLst/>
            <a:cxnLst/>
            <a:rect l="l" t="t" r="r" b="b"/>
            <a:pathLst>
              <a:path w="3133725" h="3134359">
                <a:moveTo>
                  <a:pt x="1566863" y="3133737"/>
                </a:moveTo>
                <a:lnTo>
                  <a:pt x="1614766" y="3133018"/>
                </a:lnTo>
                <a:lnTo>
                  <a:pt x="1662312" y="3130877"/>
                </a:lnTo>
                <a:lnTo>
                  <a:pt x="1709479" y="3127334"/>
                </a:lnTo>
                <a:lnTo>
                  <a:pt x="1756248" y="3122408"/>
                </a:lnTo>
                <a:lnTo>
                  <a:pt x="1802598" y="3116121"/>
                </a:lnTo>
                <a:lnTo>
                  <a:pt x="1848509" y="3108494"/>
                </a:lnTo>
                <a:lnTo>
                  <a:pt x="1893959" y="3099545"/>
                </a:lnTo>
                <a:lnTo>
                  <a:pt x="1938929" y="3089297"/>
                </a:lnTo>
                <a:lnTo>
                  <a:pt x="1983398" y="3077770"/>
                </a:lnTo>
                <a:lnTo>
                  <a:pt x="2027345" y="3064983"/>
                </a:lnTo>
                <a:lnTo>
                  <a:pt x="2070750" y="3050958"/>
                </a:lnTo>
                <a:lnTo>
                  <a:pt x="2113593" y="3035714"/>
                </a:lnTo>
                <a:lnTo>
                  <a:pt x="2155852" y="3019274"/>
                </a:lnTo>
                <a:lnTo>
                  <a:pt x="2197509" y="3001656"/>
                </a:lnTo>
                <a:lnTo>
                  <a:pt x="2238541" y="2982881"/>
                </a:lnTo>
                <a:lnTo>
                  <a:pt x="2278929" y="2962971"/>
                </a:lnTo>
                <a:lnTo>
                  <a:pt x="2318652" y="2941944"/>
                </a:lnTo>
                <a:lnTo>
                  <a:pt x="2357689" y="2919823"/>
                </a:lnTo>
                <a:lnTo>
                  <a:pt x="2396021" y="2896627"/>
                </a:lnTo>
                <a:lnTo>
                  <a:pt x="2433626" y="2872377"/>
                </a:lnTo>
                <a:lnTo>
                  <a:pt x="2470484" y="2847093"/>
                </a:lnTo>
                <a:lnTo>
                  <a:pt x="2506575" y="2820795"/>
                </a:lnTo>
                <a:lnTo>
                  <a:pt x="2541879" y="2793505"/>
                </a:lnTo>
                <a:lnTo>
                  <a:pt x="2576373" y="2765243"/>
                </a:lnTo>
                <a:lnTo>
                  <a:pt x="2610039" y="2736029"/>
                </a:lnTo>
                <a:lnTo>
                  <a:pt x="2642856" y="2705884"/>
                </a:lnTo>
                <a:lnTo>
                  <a:pt x="2674803" y="2674828"/>
                </a:lnTo>
                <a:lnTo>
                  <a:pt x="2705859" y="2642881"/>
                </a:lnTo>
                <a:lnTo>
                  <a:pt x="2736005" y="2610065"/>
                </a:lnTo>
                <a:lnTo>
                  <a:pt x="2765220" y="2576399"/>
                </a:lnTo>
                <a:lnTo>
                  <a:pt x="2793483" y="2541905"/>
                </a:lnTo>
                <a:lnTo>
                  <a:pt x="2820773" y="2506602"/>
                </a:lnTo>
                <a:lnTo>
                  <a:pt x="2847071" y="2470511"/>
                </a:lnTo>
                <a:lnTo>
                  <a:pt x="2872356" y="2433652"/>
                </a:lnTo>
                <a:lnTo>
                  <a:pt x="2896607" y="2396047"/>
                </a:lnTo>
                <a:lnTo>
                  <a:pt x="2919804" y="2357715"/>
                </a:lnTo>
                <a:lnTo>
                  <a:pt x="2941926" y="2318677"/>
                </a:lnTo>
                <a:lnTo>
                  <a:pt x="2962953" y="2278954"/>
                </a:lnTo>
                <a:lnTo>
                  <a:pt x="2982864" y="2238566"/>
                </a:lnTo>
                <a:lnTo>
                  <a:pt x="3001639" y="2197533"/>
                </a:lnTo>
                <a:lnTo>
                  <a:pt x="3019258" y="2155876"/>
                </a:lnTo>
                <a:lnTo>
                  <a:pt x="3035699" y="2113615"/>
                </a:lnTo>
                <a:lnTo>
                  <a:pt x="3050943" y="2070771"/>
                </a:lnTo>
                <a:lnTo>
                  <a:pt x="3064969" y="2027365"/>
                </a:lnTo>
                <a:lnTo>
                  <a:pt x="3077756" y="1983416"/>
                </a:lnTo>
                <a:lnTo>
                  <a:pt x="3089285" y="1938946"/>
                </a:lnTo>
                <a:lnTo>
                  <a:pt x="3099533" y="1893975"/>
                </a:lnTo>
                <a:lnTo>
                  <a:pt x="3108482" y="1848523"/>
                </a:lnTo>
                <a:lnTo>
                  <a:pt x="3116110" y="1802611"/>
                </a:lnTo>
                <a:lnTo>
                  <a:pt x="3122397" y="1756259"/>
                </a:lnTo>
                <a:lnTo>
                  <a:pt x="3127323" y="1709487"/>
                </a:lnTo>
                <a:lnTo>
                  <a:pt x="3130867" y="1662317"/>
                </a:lnTo>
                <a:lnTo>
                  <a:pt x="3133008" y="1614769"/>
                </a:lnTo>
                <a:lnTo>
                  <a:pt x="3133726" y="1566863"/>
                </a:lnTo>
                <a:lnTo>
                  <a:pt x="3133008" y="1518962"/>
                </a:lnTo>
                <a:lnTo>
                  <a:pt x="3130867" y="1471418"/>
                </a:lnTo>
                <a:lnTo>
                  <a:pt x="3127323" y="1424252"/>
                </a:lnTo>
                <a:lnTo>
                  <a:pt x="3122397" y="1377485"/>
                </a:lnTo>
                <a:lnTo>
                  <a:pt x="3116110" y="1331137"/>
                </a:lnTo>
                <a:lnTo>
                  <a:pt x="3108482" y="1285228"/>
                </a:lnTo>
                <a:lnTo>
                  <a:pt x="3099533" y="1239779"/>
                </a:lnTo>
                <a:lnTo>
                  <a:pt x="3089285" y="1194810"/>
                </a:lnTo>
                <a:lnTo>
                  <a:pt x="3077756" y="1150343"/>
                </a:lnTo>
                <a:lnTo>
                  <a:pt x="3064969" y="1106396"/>
                </a:lnTo>
                <a:lnTo>
                  <a:pt x="3050943" y="1062992"/>
                </a:lnTo>
                <a:lnTo>
                  <a:pt x="3035699" y="1020150"/>
                </a:lnTo>
                <a:lnTo>
                  <a:pt x="3019258" y="977891"/>
                </a:lnTo>
                <a:lnTo>
                  <a:pt x="3001639" y="936235"/>
                </a:lnTo>
                <a:lnTo>
                  <a:pt x="2982864" y="895203"/>
                </a:lnTo>
                <a:lnTo>
                  <a:pt x="2962953" y="854815"/>
                </a:lnTo>
                <a:lnTo>
                  <a:pt x="2941926" y="815092"/>
                </a:lnTo>
                <a:lnTo>
                  <a:pt x="2919804" y="776055"/>
                </a:lnTo>
                <a:lnTo>
                  <a:pt x="2896607" y="737723"/>
                </a:lnTo>
                <a:lnTo>
                  <a:pt x="2872356" y="700118"/>
                </a:lnTo>
                <a:lnTo>
                  <a:pt x="2847071" y="663259"/>
                </a:lnTo>
                <a:lnTo>
                  <a:pt x="2820773" y="627168"/>
                </a:lnTo>
                <a:lnTo>
                  <a:pt x="2793483" y="591865"/>
                </a:lnTo>
                <a:lnTo>
                  <a:pt x="2765220" y="557369"/>
                </a:lnTo>
                <a:lnTo>
                  <a:pt x="2736005" y="523703"/>
                </a:lnTo>
                <a:lnTo>
                  <a:pt x="2705859" y="490886"/>
                </a:lnTo>
                <a:lnTo>
                  <a:pt x="2674803" y="458938"/>
                </a:lnTo>
                <a:lnTo>
                  <a:pt x="2642856" y="427881"/>
                </a:lnTo>
                <a:lnTo>
                  <a:pt x="2610039" y="397735"/>
                </a:lnTo>
                <a:lnTo>
                  <a:pt x="2576373" y="368520"/>
                </a:lnTo>
                <a:lnTo>
                  <a:pt x="2541879" y="340256"/>
                </a:lnTo>
                <a:lnTo>
                  <a:pt x="2506575" y="312965"/>
                </a:lnTo>
                <a:lnTo>
                  <a:pt x="2470484" y="286666"/>
                </a:lnTo>
                <a:lnTo>
                  <a:pt x="2433626" y="261381"/>
                </a:lnTo>
                <a:lnTo>
                  <a:pt x="2396021" y="237129"/>
                </a:lnTo>
                <a:lnTo>
                  <a:pt x="2357689" y="213931"/>
                </a:lnTo>
                <a:lnTo>
                  <a:pt x="2318652" y="191808"/>
                </a:lnTo>
                <a:lnTo>
                  <a:pt x="2278929" y="170781"/>
                </a:lnTo>
                <a:lnTo>
                  <a:pt x="2238541" y="150869"/>
                </a:lnTo>
                <a:lnTo>
                  <a:pt x="2197509" y="132093"/>
                </a:lnTo>
                <a:lnTo>
                  <a:pt x="2155852" y="114473"/>
                </a:lnTo>
                <a:lnTo>
                  <a:pt x="2113593" y="98031"/>
                </a:lnTo>
                <a:lnTo>
                  <a:pt x="2070750" y="82787"/>
                </a:lnTo>
                <a:lnTo>
                  <a:pt x="2027345" y="68760"/>
                </a:lnTo>
                <a:lnTo>
                  <a:pt x="1983398" y="55972"/>
                </a:lnTo>
                <a:lnTo>
                  <a:pt x="1938929" y="44443"/>
                </a:lnTo>
                <a:lnTo>
                  <a:pt x="1893959" y="34194"/>
                </a:lnTo>
                <a:lnTo>
                  <a:pt x="1848509" y="25245"/>
                </a:lnTo>
                <a:lnTo>
                  <a:pt x="1802598" y="17617"/>
                </a:lnTo>
                <a:lnTo>
                  <a:pt x="1756248" y="11329"/>
                </a:lnTo>
                <a:lnTo>
                  <a:pt x="1709479" y="6403"/>
                </a:lnTo>
                <a:lnTo>
                  <a:pt x="1662312" y="2859"/>
                </a:lnTo>
                <a:lnTo>
                  <a:pt x="1614766" y="718"/>
                </a:lnTo>
                <a:lnTo>
                  <a:pt x="1566863" y="0"/>
                </a:lnTo>
                <a:lnTo>
                  <a:pt x="1518959" y="718"/>
                </a:lnTo>
                <a:lnTo>
                  <a:pt x="1471414" y="2859"/>
                </a:lnTo>
                <a:lnTo>
                  <a:pt x="1424246" y="6403"/>
                </a:lnTo>
                <a:lnTo>
                  <a:pt x="1377477" y="11329"/>
                </a:lnTo>
                <a:lnTo>
                  <a:pt x="1331127" y="17617"/>
                </a:lnTo>
                <a:lnTo>
                  <a:pt x="1285217" y="25245"/>
                </a:lnTo>
                <a:lnTo>
                  <a:pt x="1239767" y="34194"/>
                </a:lnTo>
                <a:lnTo>
                  <a:pt x="1194797" y="44443"/>
                </a:lnTo>
                <a:lnTo>
                  <a:pt x="1150328" y="55972"/>
                </a:lnTo>
                <a:lnTo>
                  <a:pt x="1106381" y="68760"/>
                </a:lnTo>
                <a:lnTo>
                  <a:pt x="1062976" y="82787"/>
                </a:lnTo>
                <a:lnTo>
                  <a:pt x="1020133" y="98031"/>
                </a:lnTo>
                <a:lnTo>
                  <a:pt x="977873" y="114473"/>
                </a:lnTo>
                <a:lnTo>
                  <a:pt x="936217" y="132093"/>
                </a:lnTo>
                <a:lnTo>
                  <a:pt x="895185" y="150869"/>
                </a:lnTo>
                <a:lnTo>
                  <a:pt x="854797" y="170781"/>
                </a:lnTo>
                <a:lnTo>
                  <a:pt x="815074" y="191808"/>
                </a:lnTo>
                <a:lnTo>
                  <a:pt x="776036" y="213931"/>
                </a:lnTo>
                <a:lnTo>
                  <a:pt x="737705" y="237129"/>
                </a:lnTo>
                <a:lnTo>
                  <a:pt x="700100" y="261381"/>
                </a:lnTo>
                <a:lnTo>
                  <a:pt x="663241" y="286666"/>
                </a:lnTo>
                <a:lnTo>
                  <a:pt x="627150" y="312965"/>
                </a:lnTo>
                <a:lnTo>
                  <a:pt x="591847" y="340256"/>
                </a:lnTo>
                <a:lnTo>
                  <a:pt x="557352" y="368520"/>
                </a:lnTo>
                <a:lnTo>
                  <a:pt x="523686" y="397735"/>
                </a:lnTo>
                <a:lnTo>
                  <a:pt x="490870" y="427881"/>
                </a:lnTo>
                <a:lnTo>
                  <a:pt x="458923" y="458938"/>
                </a:lnTo>
                <a:lnTo>
                  <a:pt x="427866" y="490886"/>
                </a:lnTo>
                <a:lnTo>
                  <a:pt x="397720" y="523703"/>
                </a:lnTo>
                <a:lnTo>
                  <a:pt x="368506" y="557369"/>
                </a:lnTo>
                <a:lnTo>
                  <a:pt x="340243" y="591865"/>
                </a:lnTo>
                <a:lnTo>
                  <a:pt x="312952" y="627168"/>
                </a:lnTo>
                <a:lnTo>
                  <a:pt x="286654" y="663259"/>
                </a:lnTo>
                <a:lnTo>
                  <a:pt x="261370" y="700118"/>
                </a:lnTo>
                <a:lnTo>
                  <a:pt x="237119" y="737723"/>
                </a:lnTo>
                <a:lnTo>
                  <a:pt x="213922" y="776055"/>
                </a:lnTo>
                <a:lnTo>
                  <a:pt x="191800" y="815092"/>
                </a:lnTo>
                <a:lnTo>
                  <a:pt x="170773" y="854815"/>
                </a:lnTo>
                <a:lnTo>
                  <a:pt x="150862" y="895203"/>
                </a:lnTo>
                <a:lnTo>
                  <a:pt x="132086" y="936235"/>
                </a:lnTo>
                <a:lnTo>
                  <a:pt x="114468" y="977891"/>
                </a:lnTo>
                <a:lnTo>
                  <a:pt x="98026" y="1020150"/>
                </a:lnTo>
                <a:lnTo>
                  <a:pt x="82782" y="1062992"/>
                </a:lnTo>
                <a:lnTo>
                  <a:pt x="68757" y="1106396"/>
                </a:lnTo>
                <a:lnTo>
                  <a:pt x="55969" y="1150343"/>
                </a:lnTo>
                <a:lnTo>
                  <a:pt x="44441" y="1194810"/>
                </a:lnTo>
                <a:lnTo>
                  <a:pt x="34192" y="1239779"/>
                </a:lnTo>
                <a:lnTo>
                  <a:pt x="25244" y="1285228"/>
                </a:lnTo>
                <a:lnTo>
                  <a:pt x="17616" y="1331137"/>
                </a:lnTo>
                <a:lnTo>
                  <a:pt x="11328" y="1377485"/>
                </a:lnTo>
                <a:lnTo>
                  <a:pt x="6403" y="1424252"/>
                </a:lnTo>
                <a:lnTo>
                  <a:pt x="2859" y="1471418"/>
                </a:lnTo>
                <a:lnTo>
                  <a:pt x="718" y="1518962"/>
                </a:lnTo>
                <a:lnTo>
                  <a:pt x="0" y="1566863"/>
                </a:lnTo>
                <a:lnTo>
                  <a:pt x="718" y="1614769"/>
                </a:lnTo>
                <a:lnTo>
                  <a:pt x="2859" y="1662317"/>
                </a:lnTo>
                <a:lnTo>
                  <a:pt x="6403" y="1709487"/>
                </a:lnTo>
                <a:lnTo>
                  <a:pt x="11328" y="1756259"/>
                </a:lnTo>
                <a:lnTo>
                  <a:pt x="17616" y="1802611"/>
                </a:lnTo>
                <a:lnTo>
                  <a:pt x="25244" y="1848523"/>
                </a:lnTo>
                <a:lnTo>
                  <a:pt x="34192" y="1893975"/>
                </a:lnTo>
                <a:lnTo>
                  <a:pt x="44441" y="1938946"/>
                </a:lnTo>
                <a:lnTo>
                  <a:pt x="55969" y="1983416"/>
                </a:lnTo>
                <a:lnTo>
                  <a:pt x="68757" y="2027365"/>
                </a:lnTo>
                <a:lnTo>
                  <a:pt x="82782" y="2070771"/>
                </a:lnTo>
                <a:lnTo>
                  <a:pt x="98026" y="2113615"/>
                </a:lnTo>
                <a:lnTo>
                  <a:pt x="114468" y="2155876"/>
                </a:lnTo>
                <a:lnTo>
                  <a:pt x="132086" y="2197533"/>
                </a:lnTo>
                <a:lnTo>
                  <a:pt x="150862" y="2238566"/>
                </a:lnTo>
                <a:lnTo>
                  <a:pt x="170773" y="2278954"/>
                </a:lnTo>
                <a:lnTo>
                  <a:pt x="191800" y="2318677"/>
                </a:lnTo>
                <a:lnTo>
                  <a:pt x="213922" y="2357715"/>
                </a:lnTo>
                <a:lnTo>
                  <a:pt x="237119" y="2396047"/>
                </a:lnTo>
                <a:lnTo>
                  <a:pt x="261370" y="2433652"/>
                </a:lnTo>
                <a:lnTo>
                  <a:pt x="286654" y="2470511"/>
                </a:lnTo>
                <a:lnTo>
                  <a:pt x="312952" y="2506602"/>
                </a:lnTo>
                <a:lnTo>
                  <a:pt x="340243" y="2541905"/>
                </a:lnTo>
                <a:lnTo>
                  <a:pt x="368506" y="2576399"/>
                </a:lnTo>
                <a:lnTo>
                  <a:pt x="397720" y="2610065"/>
                </a:lnTo>
                <a:lnTo>
                  <a:pt x="427866" y="2642881"/>
                </a:lnTo>
                <a:lnTo>
                  <a:pt x="458923" y="2674828"/>
                </a:lnTo>
                <a:lnTo>
                  <a:pt x="490870" y="2705884"/>
                </a:lnTo>
                <a:lnTo>
                  <a:pt x="523686" y="2736029"/>
                </a:lnTo>
                <a:lnTo>
                  <a:pt x="557352" y="2765243"/>
                </a:lnTo>
                <a:lnTo>
                  <a:pt x="591847" y="2793505"/>
                </a:lnTo>
                <a:lnTo>
                  <a:pt x="627150" y="2820795"/>
                </a:lnTo>
                <a:lnTo>
                  <a:pt x="663241" y="2847093"/>
                </a:lnTo>
                <a:lnTo>
                  <a:pt x="700100" y="2872377"/>
                </a:lnTo>
                <a:lnTo>
                  <a:pt x="737705" y="2896627"/>
                </a:lnTo>
                <a:lnTo>
                  <a:pt x="776036" y="2919823"/>
                </a:lnTo>
                <a:lnTo>
                  <a:pt x="815074" y="2941944"/>
                </a:lnTo>
                <a:lnTo>
                  <a:pt x="854797" y="2962971"/>
                </a:lnTo>
                <a:lnTo>
                  <a:pt x="895185" y="2982881"/>
                </a:lnTo>
                <a:lnTo>
                  <a:pt x="936217" y="3001656"/>
                </a:lnTo>
                <a:lnTo>
                  <a:pt x="977873" y="3019274"/>
                </a:lnTo>
                <a:lnTo>
                  <a:pt x="1020133" y="3035714"/>
                </a:lnTo>
                <a:lnTo>
                  <a:pt x="1062976" y="3050958"/>
                </a:lnTo>
                <a:lnTo>
                  <a:pt x="1106381" y="3064983"/>
                </a:lnTo>
                <a:lnTo>
                  <a:pt x="1150328" y="3077770"/>
                </a:lnTo>
                <a:lnTo>
                  <a:pt x="1194797" y="3089297"/>
                </a:lnTo>
                <a:lnTo>
                  <a:pt x="1239767" y="3099545"/>
                </a:lnTo>
                <a:lnTo>
                  <a:pt x="1285217" y="3108494"/>
                </a:lnTo>
                <a:lnTo>
                  <a:pt x="1331127" y="3116121"/>
                </a:lnTo>
                <a:lnTo>
                  <a:pt x="1377477" y="3122408"/>
                </a:lnTo>
                <a:lnTo>
                  <a:pt x="1424246" y="3127334"/>
                </a:lnTo>
                <a:lnTo>
                  <a:pt x="1471414" y="3130877"/>
                </a:lnTo>
                <a:lnTo>
                  <a:pt x="1518959" y="3133018"/>
                </a:lnTo>
                <a:lnTo>
                  <a:pt x="1566863" y="3133737"/>
                </a:lnTo>
                <a:close/>
              </a:path>
            </a:pathLst>
          </a:custGeom>
          <a:ln w="20941">
            <a:solidFill>
              <a:srgbClr val="231F20"/>
            </a:solidFill>
          </a:ln>
        </p:spPr>
        <p:txBody>
          <a:bodyPr wrap="square" lIns="0" tIns="0" rIns="0" bIns="0" rtlCol="0"/>
          <a:lstStyle/>
          <a:p>
            <a:pPr hangingPunct="1">
              <a:lnSpc>
                <a:spcPct val="100000"/>
              </a:lnSpc>
              <a:spcBef>
                <a:spcPts val="0"/>
              </a:spcBef>
              <a:tabLst/>
              <a:defRPr/>
            </a:pPr>
            <a:endParaRPr sz="1800" kern="1200" baseline="0">
              <a:latin typeface="Calibri" panose="020F0502020204030204"/>
            </a:endParaRPr>
          </a:p>
        </p:txBody>
      </p:sp>
      <p:sp>
        <p:nvSpPr>
          <p:cNvPr id="26" name="Text Placeholder 17">
            <a:extLst>
              <a:ext uri="{FF2B5EF4-FFF2-40B4-BE49-F238E27FC236}">
                <a16:creationId xmlns:a16="http://schemas.microsoft.com/office/drawing/2014/main" id="{D08B76D2-1A13-64BB-3DCE-634A9441B659}"/>
              </a:ext>
            </a:extLst>
          </p:cNvPr>
          <p:cNvSpPr txBox="1">
            <a:spLocks/>
          </p:cNvSpPr>
          <p:nvPr/>
        </p:nvSpPr>
        <p:spPr>
          <a:xfrm>
            <a:off x="742159" y="13051856"/>
            <a:ext cx="5343474" cy="318076"/>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defTabSz="1828710">
              <a:tabLst/>
              <a:defRPr/>
            </a:pPr>
            <a:r>
              <a:rPr lang="en-GB" baseline="0">
                <a:solidFill>
                  <a:srgbClr val="FFFFFF"/>
                </a:solidFill>
              </a:rPr>
              <a:t>THE WOOLMARK COMPANY</a:t>
            </a:r>
            <a:endParaRPr lang="en-US" baseline="0">
              <a:solidFill>
                <a:srgbClr val="FFFFFF"/>
              </a:solidFill>
            </a:endParaRPr>
          </a:p>
        </p:txBody>
      </p:sp>
      <p:sp>
        <p:nvSpPr>
          <p:cNvPr id="25" name="Slide Number Placeholder 3">
            <a:extLst>
              <a:ext uri="{FF2B5EF4-FFF2-40B4-BE49-F238E27FC236}">
                <a16:creationId xmlns:a16="http://schemas.microsoft.com/office/drawing/2014/main" id="{606EB4A2-BF52-6F4E-9A12-266815669312}"/>
              </a:ext>
            </a:extLst>
          </p:cNvPr>
          <p:cNvSpPr>
            <a:spLocks noGrp="1"/>
          </p:cNvSpPr>
          <p:nvPr>
            <p:ph type="sldNum" sz="quarter" idx="15"/>
          </p:nvPr>
        </p:nvSpPr>
        <p:spPr>
          <a:xfrm>
            <a:off x="23325768" y="13051858"/>
            <a:ext cx="316820" cy="318076"/>
          </a:xfrm>
        </p:spPr>
        <p:txBody>
          <a:bodyPr/>
          <a:lstStyle/>
          <a:p>
            <a:pPr defTabSz="1828800" hangingPunct="1">
              <a:lnSpc>
                <a:spcPct val="100000"/>
              </a:lnSpc>
              <a:spcBef>
                <a:spcPts val="0"/>
              </a:spcBef>
              <a:tabLst/>
              <a:defRPr/>
            </a:pPr>
            <a:r>
              <a:rPr lang="en-US" sz="1100" kern="1200" baseline="0">
                <a:solidFill>
                  <a:prstClr val="white"/>
                </a:solidFill>
              </a:rPr>
              <a:t> P</a:t>
            </a:r>
            <a:fld id="{2FAB448D-C84F-3947-8F9C-CC62EE0CDF81}" type="slidenum">
              <a:rPr lang="en-US" sz="1100" kern="1200" baseline="0">
                <a:solidFill>
                  <a:prstClr val="white"/>
                </a:solidFill>
              </a:rPr>
              <a:pPr defTabSz="1828800" hangingPunct="1">
                <a:lnSpc>
                  <a:spcPct val="100000"/>
                </a:lnSpc>
                <a:spcBef>
                  <a:spcPts val="0"/>
                </a:spcBef>
                <a:tabLst/>
                <a:defRPr/>
              </a:pPr>
              <a:t>11</a:t>
            </a:fld>
            <a:endParaRPr lang="en-US" sz="1100" kern="1200" baseline="0">
              <a:solidFill>
                <a:prstClr val="white"/>
              </a:solidFill>
            </a:endParaRPr>
          </a:p>
        </p:txBody>
      </p:sp>
      <p:sp>
        <p:nvSpPr>
          <p:cNvPr id="27" name="Content Placeholder 5">
            <a:extLst>
              <a:ext uri="{FF2B5EF4-FFF2-40B4-BE49-F238E27FC236}">
                <a16:creationId xmlns:a16="http://schemas.microsoft.com/office/drawing/2014/main" id="{50C94C9E-03E1-C95A-6CA7-6176E672B165}"/>
              </a:ext>
            </a:extLst>
          </p:cNvPr>
          <p:cNvSpPr>
            <a:spLocks noGrp="1"/>
          </p:cNvSpPr>
          <p:nvPr>
            <p:ph idx="1"/>
          </p:nvPr>
        </p:nvSpPr>
        <p:spPr>
          <a:xfrm>
            <a:off x="12976926" y="5161758"/>
            <a:ext cx="10459454" cy="1054098"/>
          </a:xfrm>
        </p:spPr>
        <p:txBody>
          <a:bodyPr/>
          <a:lstStyle/>
          <a:p>
            <a:pPr marL="0" indent="0">
              <a:buNone/>
            </a:pPr>
            <a:r>
              <a:rPr lang="en-US" sz="4000" b="1" u="sng" dirty="0">
                <a:solidFill>
                  <a:schemeClr val="bg1"/>
                </a:solidFill>
                <a:latin typeface="DINOT-Medium" panose="020B0604020101020102" pitchFamily="34" charset="0"/>
              </a:rPr>
              <a:t>Wool / Cotton blends </a:t>
            </a:r>
            <a:r>
              <a:rPr lang="en-US" sz="3600" dirty="0">
                <a:solidFill>
                  <a:schemeClr val="bg1"/>
                </a:solidFill>
                <a:latin typeface="DINOT-Medium" panose="020B0604020101020102" pitchFamily="34" charset="0"/>
              </a:rPr>
              <a:t>offer the natural softness and durability of both fibres for comfortable, long-lasting garments.</a:t>
            </a:r>
          </a:p>
          <a:p>
            <a:pPr marL="0" indent="0">
              <a:buNone/>
            </a:pPr>
            <a:endParaRPr lang="en-US" sz="3600" dirty="0">
              <a:solidFill>
                <a:schemeClr val="bg1"/>
              </a:solidFill>
              <a:latin typeface="DINOT-Medium" panose="020B0604020101020102" pitchFamily="34" charset="0"/>
            </a:endParaRPr>
          </a:p>
        </p:txBody>
      </p:sp>
      <p:pic>
        <p:nvPicPr>
          <p:cNvPr id="29" name="Picture 28">
            <a:extLst>
              <a:ext uri="{FF2B5EF4-FFF2-40B4-BE49-F238E27FC236}">
                <a16:creationId xmlns:a16="http://schemas.microsoft.com/office/drawing/2014/main" id="{0525FD66-4422-904E-775C-07FCB03E5A4D}"/>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20348301" y="6233464"/>
            <a:ext cx="3498169" cy="3498169"/>
          </a:xfrm>
          <a:prstGeom prst="rect">
            <a:avLst/>
          </a:prstGeom>
        </p:spPr>
      </p:pic>
      <p:pic>
        <p:nvPicPr>
          <p:cNvPr id="30" name="Picture 29">
            <a:extLst>
              <a:ext uri="{FF2B5EF4-FFF2-40B4-BE49-F238E27FC236}">
                <a16:creationId xmlns:a16="http://schemas.microsoft.com/office/drawing/2014/main" id="{AC41E306-6515-C6F5-17F9-C3F4867A2F9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1750147" y="6396174"/>
            <a:ext cx="3284720" cy="3284720"/>
          </a:xfrm>
          <a:prstGeom prst="rect">
            <a:avLst/>
          </a:prstGeom>
        </p:spPr>
      </p:pic>
      <p:pic>
        <p:nvPicPr>
          <p:cNvPr id="31" name="Picture 30">
            <a:extLst>
              <a:ext uri="{FF2B5EF4-FFF2-40B4-BE49-F238E27FC236}">
                <a16:creationId xmlns:a16="http://schemas.microsoft.com/office/drawing/2014/main" id="{912DCDE6-7EBD-169B-2B85-CB2451F4C297}"/>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7773351" y="6363227"/>
            <a:ext cx="3368406" cy="3368406"/>
          </a:xfrm>
          <a:prstGeom prst="rect">
            <a:avLst/>
          </a:prstGeom>
        </p:spPr>
      </p:pic>
      <p:pic>
        <p:nvPicPr>
          <p:cNvPr id="32" name="Picture 31">
            <a:extLst>
              <a:ext uri="{FF2B5EF4-FFF2-40B4-BE49-F238E27FC236}">
                <a16:creationId xmlns:a16="http://schemas.microsoft.com/office/drawing/2014/main" id="{BD8D9B90-F6E1-4826-AB1B-EF3E05BDCEA8}"/>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4728682" y="6469808"/>
            <a:ext cx="3211086" cy="3211086"/>
          </a:xfrm>
          <a:prstGeom prst="rect">
            <a:avLst/>
          </a:prstGeom>
        </p:spPr>
      </p:pic>
      <p:sp>
        <p:nvSpPr>
          <p:cNvPr id="35" name="object 5">
            <a:extLst>
              <a:ext uri="{FF2B5EF4-FFF2-40B4-BE49-F238E27FC236}">
                <a16:creationId xmlns:a16="http://schemas.microsoft.com/office/drawing/2014/main" id="{623EE360-D9F2-B5CE-700B-59ADE81855BA}"/>
              </a:ext>
            </a:extLst>
          </p:cNvPr>
          <p:cNvSpPr txBox="1"/>
          <p:nvPr/>
        </p:nvSpPr>
        <p:spPr>
          <a:xfrm>
            <a:off x="747400" y="5850029"/>
            <a:ext cx="10310440" cy="5206417"/>
          </a:xfrm>
          <a:prstGeom prst="rect">
            <a:avLst/>
          </a:prstGeom>
        </p:spPr>
        <p:txBody>
          <a:bodyPr vert="horz" wrap="square" lIns="0" tIns="35425" rIns="0" bIns="0" rtlCol="0">
            <a:spAutoFit/>
          </a:bodyPr>
          <a:lstStyle/>
          <a:p>
            <a:pPr marL="395846" marR="13092" indent="-381213" hangingPunct="1">
              <a:lnSpc>
                <a:spcPct val="100000"/>
              </a:lnSpc>
              <a:spcBef>
                <a:spcPts val="4800"/>
              </a:spcBef>
              <a:buFontTx/>
              <a:buChar char="•"/>
              <a:tabLst>
                <a:tab pos="395846" algn="l"/>
              </a:tabLst>
            </a:pPr>
            <a:r>
              <a:rPr lang="en-US" sz="3600" kern="1200" baseline="0" dirty="0">
                <a:solidFill>
                  <a:schemeClr val="bg1"/>
                </a:solidFill>
                <a:latin typeface="DINOT" panose="020B0504020101020102" pitchFamily="34" charset="77"/>
                <a:cs typeface="DINOT-BoldItalic"/>
              </a:rPr>
              <a:t>Wool blends seamlessly with Natural Fibers like Cotton, Silk, Linen, etc.</a:t>
            </a:r>
          </a:p>
          <a:p>
            <a:pPr marL="395846" marR="13092" indent="-381213" hangingPunct="1">
              <a:lnSpc>
                <a:spcPct val="100000"/>
              </a:lnSpc>
              <a:spcBef>
                <a:spcPts val="4800"/>
              </a:spcBef>
              <a:buFontTx/>
              <a:buChar char="•"/>
              <a:tabLst>
                <a:tab pos="395846" algn="l"/>
              </a:tabLst>
            </a:pPr>
            <a:r>
              <a:rPr lang="en-US" sz="3600" kern="1200" baseline="0" dirty="0">
                <a:solidFill>
                  <a:schemeClr val="bg1"/>
                </a:solidFill>
                <a:latin typeface="DINOT" panose="020B0504020101020102" pitchFamily="34" charset="77"/>
                <a:cs typeface="DINOT-BoldItalic"/>
              </a:rPr>
              <a:t>Enhances the Quality, Durability and Performance of the garment</a:t>
            </a:r>
          </a:p>
          <a:p>
            <a:pPr marL="395846" marR="13092" indent="-381213" hangingPunct="1">
              <a:lnSpc>
                <a:spcPct val="100000"/>
              </a:lnSpc>
              <a:spcBef>
                <a:spcPts val="4800"/>
              </a:spcBef>
              <a:buFontTx/>
              <a:buChar char="•"/>
              <a:tabLst>
                <a:tab pos="395846" algn="l"/>
              </a:tabLst>
            </a:pPr>
            <a:r>
              <a:rPr lang="en-US" sz="3600" kern="1200" baseline="0" dirty="0">
                <a:solidFill>
                  <a:schemeClr val="bg1"/>
                </a:solidFill>
                <a:latin typeface="DINOT" panose="020B0504020101020102" pitchFamily="34" charset="77"/>
                <a:cs typeface="DINOT-BoldItalic"/>
              </a:rPr>
              <a:t>Uplifts the commercial value of the garments </a:t>
            </a:r>
          </a:p>
          <a:p>
            <a:pPr marL="395846" marR="13092" indent="-381213" hangingPunct="1">
              <a:lnSpc>
                <a:spcPct val="100000"/>
              </a:lnSpc>
              <a:spcBef>
                <a:spcPts val="4800"/>
              </a:spcBef>
              <a:buFontTx/>
              <a:buChar char="•"/>
              <a:tabLst>
                <a:tab pos="395846" algn="l"/>
              </a:tabLst>
            </a:pPr>
            <a:r>
              <a:rPr lang="en-US" sz="3600" kern="1200" baseline="0" dirty="0">
                <a:solidFill>
                  <a:schemeClr val="bg1"/>
                </a:solidFill>
                <a:latin typeface="DINOT" panose="020B0504020101020102" pitchFamily="34" charset="77"/>
                <a:cs typeface="DINOT-BoldItalic"/>
              </a:rPr>
              <a:t>Best for Mother Nature</a:t>
            </a:r>
            <a:endParaRPr sz="3600" kern="1200" baseline="0" dirty="0">
              <a:solidFill>
                <a:schemeClr val="bg1"/>
              </a:solidFill>
              <a:latin typeface="DINOT" panose="020B0504020101020102" pitchFamily="34" charset="77"/>
              <a:cs typeface="DINOT-BoldItalic"/>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858" y="1"/>
            <a:ext cx="24382287" cy="13715037"/>
          </a:xfrm>
          <a:prstGeom prst="rect">
            <a:avLst/>
          </a:prstGeom>
        </p:spPr>
      </p:pic>
      <p:sp>
        <p:nvSpPr>
          <p:cNvPr id="8" name="Title 38">
            <a:extLst>
              <a:ext uri="{FF2B5EF4-FFF2-40B4-BE49-F238E27FC236}">
                <a16:creationId xmlns:a16="http://schemas.microsoft.com/office/drawing/2014/main" id="{E74F35AF-971A-0C9C-19C7-1C71857F3201}"/>
              </a:ext>
            </a:extLst>
          </p:cNvPr>
          <p:cNvSpPr txBox="1">
            <a:spLocks/>
          </p:cNvSpPr>
          <p:nvPr/>
        </p:nvSpPr>
        <p:spPr>
          <a:xfrm>
            <a:off x="742560" y="750890"/>
            <a:ext cx="17555808" cy="2408123"/>
          </a:xfrm>
          <a:prstGeom prst="rect">
            <a:avLst/>
          </a:prstGeom>
        </p:spPr>
        <p:txBody>
          <a:bodyPr lIns="0" tIns="288000" rIns="0" bIns="0">
            <a:spAutoFit/>
          </a:bodyPr>
          <a:lstStyle>
            <a:lvl1pPr algn="l" defTabSz="1828709"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a:lstStyle>
          <a:p>
            <a:pPr>
              <a:tabLst/>
            </a:pPr>
            <a:r>
              <a:rPr lang="en-GB">
                <a:solidFill>
                  <a:srgbClr val="FFFFFF"/>
                </a:solidFill>
              </a:rPr>
              <a:t>WHAT IS WOOL?</a:t>
            </a:r>
            <a:endParaRPr lang="en-US">
              <a:solidFill>
                <a:srgbClr val="FFFFFF"/>
              </a:solidFill>
            </a:endParaRPr>
          </a:p>
        </p:txBody>
      </p:sp>
      <p:sp>
        <p:nvSpPr>
          <p:cNvPr id="3" name="Slide Number Placeholder 30">
            <a:extLst>
              <a:ext uri="{FF2B5EF4-FFF2-40B4-BE49-F238E27FC236}">
                <a16:creationId xmlns:a16="http://schemas.microsoft.com/office/drawing/2014/main" id="{DFE56372-F122-A41B-684C-0FDB10DEF19B}"/>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12</a:t>
            </a:fld>
            <a:endParaRPr lang="en-US" baseline="0">
              <a:solidFill>
                <a:srgbClr val="FFFFFF"/>
              </a:solidFill>
            </a:endParaRPr>
          </a:p>
        </p:txBody>
      </p:sp>
      <p:sp>
        <p:nvSpPr>
          <p:cNvPr id="4" name="Text Placeholder 17">
            <a:extLst>
              <a:ext uri="{FF2B5EF4-FFF2-40B4-BE49-F238E27FC236}">
                <a16:creationId xmlns:a16="http://schemas.microsoft.com/office/drawing/2014/main" id="{00A4B313-7CA7-54FF-61CA-DCD404AD5FA4}"/>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7" name="Text Placeholder 17">
            <a:extLst>
              <a:ext uri="{FF2B5EF4-FFF2-40B4-BE49-F238E27FC236}">
                <a16:creationId xmlns:a16="http://schemas.microsoft.com/office/drawing/2014/main" id="{6DC015D1-9E6A-43C2-2F56-37548A995602}"/>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WHAT IS WOOL</a:t>
            </a:r>
            <a:endParaRPr lang="en-US" baseline="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TWC Wool Footage 2021">
            <a:hlinkClick r:id="" action="ppaction://media"/>
            <a:extLst>
              <a:ext uri="{FF2B5EF4-FFF2-40B4-BE49-F238E27FC236}">
                <a16:creationId xmlns:a16="http://schemas.microsoft.com/office/drawing/2014/main" id="{6DA105FA-007A-9BA5-4861-83EA8EC3057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2003" r="27999"/>
          <a:stretch/>
        </p:blipFill>
        <p:spPr>
          <a:xfrm>
            <a:off x="12192001" y="512"/>
            <a:ext cx="12191032" cy="13715425"/>
          </a:xfrm>
          <a:prstGeom prst="rect">
            <a:avLst/>
          </a:prstGeom>
        </p:spPr>
      </p:pic>
      <p:sp>
        <p:nvSpPr>
          <p:cNvPr id="4" name="object 4"/>
          <p:cNvSpPr/>
          <p:nvPr/>
        </p:nvSpPr>
        <p:spPr>
          <a:xfrm>
            <a:off x="970" y="6857520"/>
            <a:ext cx="12191032" cy="6857936"/>
          </a:xfrm>
          <a:custGeom>
            <a:avLst/>
            <a:gdLst/>
            <a:ahLst/>
            <a:cxnLst/>
            <a:rect l="l" t="t" r="r" b="b"/>
            <a:pathLst>
              <a:path w="10052050" h="5654675">
                <a:moveTo>
                  <a:pt x="10052049" y="0"/>
                </a:moveTo>
                <a:lnTo>
                  <a:pt x="0" y="0"/>
                </a:lnTo>
                <a:lnTo>
                  <a:pt x="0" y="5654278"/>
                </a:lnTo>
                <a:lnTo>
                  <a:pt x="10052049" y="5654278"/>
                </a:lnTo>
                <a:lnTo>
                  <a:pt x="10052049" y="0"/>
                </a:lnTo>
                <a:close/>
              </a:path>
            </a:pathLst>
          </a:custGeom>
          <a:solidFill>
            <a:srgbClr val="B7AD97"/>
          </a:solidFill>
        </p:spPr>
        <p:txBody>
          <a:bodyPr wrap="square" lIns="0" tIns="0" rIns="0" bIns="0" rtlCol="0"/>
          <a:lstStyle/>
          <a:p>
            <a:pPr defTabSz="457197" hangingPunct="1">
              <a:lnSpc>
                <a:spcPct val="100000"/>
              </a:lnSpc>
              <a:spcBef>
                <a:spcPts val="0"/>
              </a:spcBef>
              <a:tabLst/>
            </a:pPr>
            <a:endParaRPr sz="1800" kern="1200" baseline="0">
              <a:latin typeface="Calibri" panose="020F0502020204030204"/>
            </a:endParaRPr>
          </a:p>
        </p:txBody>
      </p:sp>
      <p:sp>
        <p:nvSpPr>
          <p:cNvPr id="5" name="object 5"/>
          <p:cNvSpPr/>
          <p:nvPr/>
        </p:nvSpPr>
        <p:spPr>
          <a:xfrm>
            <a:off x="970" y="65"/>
            <a:ext cx="12191032" cy="6857936"/>
          </a:xfrm>
          <a:custGeom>
            <a:avLst/>
            <a:gdLst/>
            <a:ahLst/>
            <a:cxnLst/>
            <a:rect l="l" t="t" r="r" b="b"/>
            <a:pathLst>
              <a:path w="10052050" h="5654675">
                <a:moveTo>
                  <a:pt x="10052049" y="0"/>
                </a:moveTo>
                <a:lnTo>
                  <a:pt x="0" y="0"/>
                </a:lnTo>
                <a:lnTo>
                  <a:pt x="0" y="5654278"/>
                </a:lnTo>
                <a:lnTo>
                  <a:pt x="10052049" y="5654278"/>
                </a:lnTo>
                <a:lnTo>
                  <a:pt x="10052049" y="0"/>
                </a:lnTo>
                <a:close/>
              </a:path>
            </a:pathLst>
          </a:custGeom>
          <a:solidFill>
            <a:srgbClr val="2F387F"/>
          </a:solidFill>
        </p:spPr>
        <p:txBody>
          <a:bodyPr wrap="square" lIns="0" tIns="0" rIns="0" bIns="0" rtlCol="0"/>
          <a:lstStyle/>
          <a:p>
            <a:pPr defTabSz="457197" hangingPunct="1">
              <a:lnSpc>
                <a:spcPct val="100000"/>
              </a:lnSpc>
              <a:spcBef>
                <a:spcPts val="0"/>
              </a:spcBef>
              <a:tabLst/>
            </a:pPr>
            <a:endParaRPr sz="1800" kern="1200" baseline="0">
              <a:latin typeface="Calibri" panose="020F0502020204030204"/>
            </a:endParaRPr>
          </a:p>
        </p:txBody>
      </p:sp>
      <p:sp>
        <p:nvSpPr>
          <p:cNvPr id="7" name="object 7"/>
          <p:cNvSpPr txBox="1">
            <a:spLocks noGrp="1"/>
          </p:cNvSpPr>
          <p:nvPr>
            <p:ph type="title" idx="4294967295"/>
          </p:nvPr>
        </p:nvSpPr>
        <p:spPr>
          <a:xfrm>
            <a:off x="742264" y="750946"/>
            <a:ext cx="10686449" cy="2809616"/>
          </a:xfrm>
          <a:prstGeom prst="rect">
            <a:avLst/>
          </a:prstGeom>
        </p:spPr>
        <p:txBody>
          <a:bodyPr vert="horz" wrap="square" lIns="0" tIns="233998" rIns="0" bIns="0" rtlCol="0" anchor="t" anchorCtr="0">
            <a:spAutoFit/>
          </a:bodyPr>
          <a:lstStyle/>
          <a:p>
            <a:pPr marL="13093">
              <a:spcBef>
                <a:spcPts val="139"/>
              </a:spcBef>
            </a:pPr>
            <a:r>
              <a:rPr lang="en-AU" sz="12314" b="0" spc="-856">
                <a:solidFill>
                  <a:srgbClr val="B7AD97"/>
                </a:solidFill>
                <a:latin typeface="DINOT" panose="020B0504020101020102" pitchFamily="34" charset="77"/>
              </a:rPr>
              <a:t>MERINO</a:t>
            </a:r>
            <a:br>
              <a:rPr lang="en-AU" sz="12314" spc="-856">
                <a:solidFill>
                  <a:srgbClr val="B7AD97"/>
                </a:solidFill>
              </a:rPr>
            </a:br>
            <a:r>
              <a:rPr sz="12314" spc="-856">
                <a:solidFill>
                  <a:srgbClr val="B7AD97"/>
                </a:solidFill>
                <a:latin typeface="DINOT-Black" panose="020B0504020101020102" pitchFamily="34" charset="77"/>
              </a:rPr>
              <a:t>WO</a:t>
            </a:r>
            <a:r>
              <a:rPr sz="12314" spc="-686">
                <a:solidFill>
                  <a:srgbClr val="B7AD97"/>
                </a:solidFill>
                <a:latin typeface="DINOT-Black" panose="020B0504020101020102" pitchFamily="34" charset="77"/>
              </a:rPr>
              <a:t>O</a:t>
            </a:r>
            <a:r>
              <a:rPr sz="12314">
                <a:solidFill>
                  <a:srgbClr val="B7AD97"/>
                </a:solidFill>
                <a:latin typeface="DINOT-Black" panose="020B0504020101020102" pitchFamily="34" charset="77"/>
              </a:rPr>
              <a:t>L</a:t>
            </a:r>
            <a:r>
              <a:rPr sz="12314" spc="-1528">
                <a:solidFill>
                  <a:srgbClr val="B7AD97"/>
                </a:solidFill>
                <a:latin typeface="DINOT-Black" panose="020B0504020101020102" pitchFamily="34" charset="77"/>
              </a:rPr>
              <a:t> </a:t>
            </a:r>
            <a:r>
              <a:rPr lang="en-AU" sz="12314" spc="-1528">
                <a:solidFill>
                  <a:srgbClr val="B7AD97"/>
                </a:solidFill>
                <a:latin typeface="DINOT-Black" panose="020B0504020101020102" pitchFamily="34" charset="77"/>
              </a:rPr>
              <a:t> </a:t>
            </a:r>
            <a:r>
              <a:rPr sz="12314" spc="-820">
                <a:solidFill>
                  <a:srgbClr val="B7AD97"/>
                </a:solidFill>
                <a:latin typeface="DINOT-Black" panose="020B0504020101020102" pitchFamily="34" charset="77"/>
              </a:rPr>
              <a:t>IS...</a:t>
            </a:r>
            <a:endParaRPr sz="12314">
              <a:latin typeface="DINOT-Black" panose="020B0504020101020102" pitchFamily="34" charset="77"/>
            </a:endParaRPr>
          </a:p>
        </p:txBody>
      </p:sp>
      <p:sp>
        <p:nvSpPr>
          <p:cNvPr id="8" name="Slide Number Placeholder 30">
            <a:extLst>
              <a:ext uri="{FF2B5EF4-FFF2-40B4-BE49-F238E27FC236}">
                <a16:creationId xmlns:a16="http://schemas.microsoft.com/office/drawing/2014/main" id="{503A96BB-498D-5A91-4C36-D8BFE064ADF9}"/>
              </a:ext>
            </a:extLst>
          </p:cNvPr>
          <p:cNvSpPr txBox="1">
            <a:spLocks/>
          </p:cNvSpPr>
          <p:nvPr/>
        </p:nvSpPr>
        <p:spPr>
          <a:xfrm>
            <a:off x="23324941" y="13051802"/>
            <a:ext cx="316797" cy="318073"/>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457197">
              <a:lnSpc>
                <a:spcPct val="100000"/>
              </a:lnSpc>
              <a:spcBef>
                <a:spcPts val="0"/>
              </a:spcBef>
              <a:tabLst/>
            </a:pPr>
            <a:r>
              <a:rPr lang="en-US" sz="1101" baseline="0">
                <a:solidFill>
                  <a:srgbClr val="FFFFFF"/>
                </a:solidFill>
              </a:rPr>
              <a:t> P</a:t>
            </a:r>
            <a:fld id="{2FAB448D-C84F-3947-8F9C-CC62EE0CDF81}" type="slidenum">
              <a:rPr lang="en-US" sz="1101" baseline="0">
                <a:solidFill>
                  <a:srgbClr val="FFFFFF"/>
                </a:solidFill>
              </a:rPr>
              <a:pPr defTabSz="457197">
                <a:lnSpc>
                  <a:spcPct val="100000"/>
                </a:lnSpc>
                <a:spcBef>
                  <a:spcPts val="0"/>
                </a:spcBef>
                <a:tabLst/>
              </a:pPr>
              <a:t>13</a:t>
            </a:fld>
            <a:endParaRPr lang="en-US" sz="1101" baseline="0">
              <a:solidFill>
                <a:srgbClr val="FFFFFF"/>
              </a:solidFill>
            </a:endParaRPr>
          </a:p>
        </p:txBody>
      </p:sp>
      <p:sp>
        <p:nvSpPr>
          <p:cNvPr id="9" name="Text Placeholder 17">
            <a:extLst>
              <a:ext uri="{FF2B5EF4-FFF2-40B4-BE49-F238E27FC236}">
                <a16:creationId xmlns:a16="http://schemas.microsoft.com/office/drawing/2014/main" id="{F171F389-6C6F-D145-8AFE-8B6BC74E311E}"/>
              </a:ext>
            </a:extLst>
          </p:cNvPr>
          <p:cNvSpPr txBox="1">
            <a:spLocks/>
          </p:cNvSpPr>
          <p:nvPr/>
        </p:nvSpPr>
        <p:spPr>
          <a:xfrm>
            <a:off x="742266" y="13051799"/>
            <a:ext cx="5343424" cy="318073"/>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defTabSz="1828697">
              <a:tabLst/>
            </a:pPr>
            <a:r>
              <a:rPr lang="en-GB" sz="1101" baseline="0">
                <a:solidFill>
                  <a:srgbClr val="000000"/>
                </a:solidFill>
              </a:rPr>
              <a:t>THE WOOLMARK COMPANY</a:t>
            </a:r>
            <a:endParaRPr lang="en-US" sz="1101" baseline="0">
              <a:solidFill>
                <a:srgbClr val="000000"/>
              </a:solidFill>
            </a:endParaRPr>
          </a:p>
        </p:txBody>
      </p:sp>
      <p:sp>
        <p:nvSpPr>
          <p:cNvPr id="11" name="Text Placeholder 17">
            <a:extLst>
              <a:ext uri="{FF2B5EF4-FFF2-40B4-BE49-F238E27FC236}">
                <a16:creationId xmlns:a16="http://schemas.microsoft.com/office/drawing/2014/main" id="{3732A99B-13F1-909B-9587-C223B963C338}"/>
              </a:ext>
            </a:extLst>
          </p:cNvPr>
          <p:cNvSpPr txBox="1">
            <a:spLocks/>
          </p:cNvSpPr>
          <p:nvPr/>
        </p:nvSpPr>
        <p:spPr>
          <a:xfrm>
            <a:off x="18227763" y="13051799"/>
            <a:ext cx="5026629" cy="318073"/>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defTabSz="377998"/>
            <a:r>
              <a:rPr lang="en-GB" sz="1101" baseline="0">
                <a:solidFill>
                  <a:srgbClr val="FFFFFF"/>
                </a:solidFill>
              </a:rPr>
              <a:t>WHAT IS WOOL</a:t>
            </a:r>
            <a:endParaRPr lang="en-US" sz="1101" baseline="0">
              <a:solidFill>
                <a:srgbClr val="FFFFFF"/>
              </a:solidFill>
            </a:endParaRPr>
          </a:p>
        </p:txBody>
      </p:sp>
      <p:sp>
        <p:nvSpPr>
          <p:cNvPr id="2" name="object 5">
            <a:extLst>
              <a:ext uri="{FF2B5EF4-FFF2-40B4-BE49-F238E27FC236}">
                <a16:creationId xmlns:a16="http://schemas.microsoft.com/office/drawing/2014/main" id="{D11D527D-ABDB-0118-92D5-DAF160B92171}"/>
              </a:ext>
            </a:extLst>
          </p:cNvPr>
          <p:cNvSpPr txBox="1"/>
          <p:nvPr/>
        </p:nvSpPr>
        <p:spPr>
          <a:xfrm>
            <a:off x="463354" y="7275370"/>
            <a:ext cx="10140968" cy="5467743"/>
          </a:xfrm>
          <a:prstGeom prst="rect">
            <a:avLst/>
          </a:prstGeom>
        </p:spPr>
        <p:txBody>
          <a:bodyPr vert="horz" wrap="square" lIns="0" tIns="80863" rIns="0" bIns="0" rtlCol="0">
            <a:spAutoFit/>
          </a:bodyPr>
          <a:lstStyle/>
          <a:p>
            <a:pPr marL="472857" marR="259533" indent="-457453" defTabSz="457197" hangingPunct="1">
              <a:lnSpc>
                <a:spcPts val="3602"/>
              </a:lnSpc>
              <a:spcBef>
                <a:spcPts val="638"/>
              </a:spcBef>
              <a:buFontTx/>
              <a:buChar char="•"/>
              <a:tabLst>
                <a:tab pos="472857" algn="l"/>
              </a:tabLst>
            </a:pPr>
            <a:r>
              <a:rPr sz="3078" kern="1200" baseline="0">
                <a:solidFill>
                  <a:srgbClr val="231F20"/>
                </a:solidFill>
                <a:latin typeface="DINOT" panose="020B0504020101020102" pitchFamily="34" charset="77"/>
                <a:cs typeface="DINOT-Medium"/>
              </a:rPr>
              <a:t>Australian</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Merino</a:t>
            </a:r>
            <a:r>
              <a:rPr sz="3078" kern="1200" spc="151"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wool</a:t>
            </a:r>
            <a:r>
              <a:rPr sz="3078" kern="1200" spc="146"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is</a:t>
            </a:r>
            <a:r>
              <a:rPr sz="3078" kern="1200" spc="151"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the</a:t>
            </a:r>
            <a:r>
              <a:rPr sz="3078" kern="1200" spc="146"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world’s</a:t>
            </a:r>
            <a:r>
              <a:rPr sz="3078" kern="1200" spc="151"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finest</a:t>
            </a:r>
            <a:r>
              <a:rPr sz="3078" kern="1200" spc="151" baseline="0">
                <a:solidFill>
                  <a:srgbClr val="231F20"/>
                </a:solidFill>
                <a:latin typeface="DINOT" panose="020B0504020101020102" pitchFamily="34" charset="77"/>
                <a:cs typeface="DINOT-Medium"/>
              </a:rPr>
              <a:t> </a:t>
            </a:r>
            <a:r>
              <a:rPr sz="3078" kern="1200" spc="-30" baseline="0">
                <a:solidFill>
                  <a:srgbClr val="231F20"/>
                </a:solidFill>
                <a:latin typeface="DINOT" panose="020B0504020101020102" pitchFamily="34" charset="77"/>
                <a:cs typeface="DINOT-Medium"/>
              </a:rPr>
              <a:t>and </a:t>
            </a:r>
            <a:r>
              <a:rPr sz="3078" kern="1200" baseline="0">
                <a:solidFill>
                  <a:srgbClr val="231F20"/>
                </a:solidFill>
                <a:latin typeface="DINOT" panose="020B0504020101020102" pitchFamily="34" charset="77"/>
                <a:cs typeface="DINOT-Medium"/>
              </a:rPr>
              <a:t>softest</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wool</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in</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the</a:t>
            </a:r>
            <a:r>
              <a:rPr sz="3078" kern="1200" spc="146" baseline="0">
                <a:solidFill>
                  <a:srgbClr val="231F20"/>
                </a:solidFill>
                <a:latin typeface="DINOT" panose="020B0504020101020102" pitchFamily="34" charset="77"/>
                <a:cs typeface="DINOT-Medium"/>
              </a:rPr>
              <a:t> </a:t>
            </a:r>
            <a:r>
              <a:rPr sz="3078" kern="1200" spc="-12" baseline="0">
                <a:solidFill>
                  <a:srgbClr val="231F20"/>
                </a:solidFill>
                <a:latin typeface="DINOT" panose="020B0504020101020102" pitchFamily="34" charset="77"/>
                <a:cs typeface="DINOT-Medium"/>
              </a:rPr>
              <a:t>world.</a:t>
            </a:r>
            <a:endParaRPr sz="3078" kern="1200" baseline="0">
              <a:latin typeface="DINOT" panose="020B0504020101020102" pitchFamily="34" charset="77"/>
              <a:cs typeface="DINOT-Medium"/>
            </a:endParaRPr>
          </a:p>
          <a:p>
            <a:pPr marL="472857" marR="754720" indent="-457453" defTabSz="457197" hangingPunct="1">
              <a:lnSpc>
                <a:spcPts val="3602"/>
              </a:lnSpc>
              <a:spcBef>
                <a:spcPts val="1996"/>
              </a:spcBef>
              <a:buFontTx/>
              <a:buChar char="•"/>
              <a:tabLst>
                <a:tab pos="472857" algn="l"/>
              </a:tabLst>
            </a:pPr>
            <a:r>
              <a:rPr sz="3078" kern="1200" baseline="0">
                <a:solidFill>
                  <a:srgbClr val="231F20"/>
                </a:solidFill>
                <a:latin typeface="DINOT" panose="020B0504020101020102" pitchFamily="34" charset="77"/>
                <a:cs typeface="DINOT-Medium"/>
              </a:rPr>
              <a:t>Its</a:t>
            </a:r>
            <a:r>
              <a:rPr sz="3078" kern="1200" spc="128"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natural</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benefits</a:t>
            </a:r>
            <a:r>
              <a:rPr sz="3078" kern="1200" spc="128"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are</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so</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great</a:t>
            </a:r>
            <a:r>
              <a:rPr sz="3078" kern="1200" spc="128"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that</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no</a:t>
            </a:r>
            <a:r>
              <a:rPr sz="3078" kern="1200" spc="133" baseline="0">
                <a:solidFill>
                  <a:srgbClr val="231F20"/>
                </a:solidFill>
                <a:latin typeface="DINOT" panose="020B0504020101020102" pitchFamily="34" charset="77"/>
                <a:cs typeface="DINOT-Medium"/>
              </a:rPr>
              <a:t> </a:t>
            </a:r>
            <a:r>
              <a:rPr sz="3078" kern="1200" spc="-12" baseline="0">
                <a:solidFill>
                  <a:srgbClr val="231F20"/>
                </a:solidFill>
                <a:latin typeface="DINOT" panose="020B0504020101020102" pitchFamily="34" charset="77"/>
                <a:cs typeface="DINOT-Medium"/>
              </a:rPr>
              <a:t>other </a:t>
            </a:r>
            <a:r>
              <a:rPr sz="3078" kern="1200" baseline="0">
                <a:solidFill>
                  <a:srgbClr val="231F20"/>
                </a:solidFill>
                <a:latin typeface="DINOT" panose="020B0504020101020102" pitchFamily="34" charset="77"/>
                <a:cs typeface="DINOT-Medium"/>
              </a:rPr>
              <a:t>fibre</a:t>
            </a:r>
            <a:r>
              <a:rPr sz="3078" kern="1200" spc="122"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natural</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or</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man-made</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can</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match</a:t>
            </a:r>
            <a:r>
              <a:rPr sz="3078" kern="1200" spc="139" baseline="0">
                <a:solidFill>
                  <a:srgbClr val="231F20"/>
                </a:solidFill>
                <a:latin typeface="DINOT" panose="020B0504020101020102" pitchFamily="34" charset="77"/>
                <a:cs typeface="DINOT-Medium"/>
              </a:rPr>
              <a:t> </a:t>
            </a:r>
            <a:r>
              <a:rPr sz="3078" kern="1200" spc="-30" baseline="0">
                <a:solidFill>
                  <a:srgbClr val="231F20"/>
                </a:solidFill>
                <a:latin typeface="DINOT" panose="020B0504020101020102" pitchFamily="34" charset="77"/>
                <a:cs typeface="DINOT-Medium"/>
              </a:rPr>
              <a:t>it.</a:t>
            </a:r>
            <a:endParaRPr sz="3078" kern="1200" baseline="0">
              <a:latin typeface="DINOT" panose="020B0504020101020102" pitchFamily="34" charset="77"/>
              <a:cs typeface="DINOT-Medium"/>
            </a:endParaRPr>
          </a:p>
          <a:p>
            <a:pPr marL="472085" indent="-456682" defTabSz="457197" hangingPunct="1">
              <a:lnSpc>
                <a:spcPts val="3840"/>
              </a:lnSpc>
              <a:spcBef>
                <a:spcPts val="1485"/>
              </a:spcBef>
              <a:buFontTx/>
              <a:buChar char="•"/>
              <a:tabLst>
                <a:tab pos="472085" algn="l"/>
              </a:tabLst>
            </a:pPr>
            <a:r>
              <a:rPr sz="3078" kern="1200" baseline="0">
                <a:solidFill>
                  <a:srgbClr val="231F20"/>
                </a:solidFill>
                <a:latin typeface="DINOT" panose="020B0504020101020102" pitchFamily="34" charset="77"/>
                <a:cs typeface="DINOT-Medium"/>
              </a:rPr>
              <a:t>Merino</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wool</a:t>
            </a:r>
            <a:r>
              <a:rPr sz="3078" kern="1200" spc="146"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comes</a:t>
            </a:r>
            <a:r>
              <a:rPr sz="3078" kern="1200" spc="146"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from</a:t>
            </a:r>
            <a:r>
              <a:rPr sz="3078" kern="1200" spc="146"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Merino</a:t>
            </a:r>
            <a:r>
              <a:rPr sz="3078" kern="1200" spc="146"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sheep</a:t>
            </a:r>
            <a:r>
              <a:rPr sz="3078" kern="1200" spc="146" baseline="0">
                <a:solidFill>
                  <a:srgbClr val="231F20"/>
                </a:solidFill>
                <a:latin typeface="DINOT" panose="020B0504020101020102" pitchFamily="34" charset="77"/>
                <a:cs typeface="DINOT-Medium"/>
              </a:rPr>
              <a:t> </a:t>
            </a:r>
            <a:r>
              <a:rPr lang="en-US" sz="3078" kern="1200" spc="146" baseline="0">
                <a:solidFill>
                  <a:srgbClr val="231F20"/>
                </a:solidFill>
                <a:latin typeface="DINOT" panose="020B0504020101020102" pitchFamily="34" charset="77"/>
                <a:cs typeface="DINOT-Medium"/>
              </a:rPr>
              <a:t>- </a:t>
            </a:r>
            <a:r>
              <a:rPr sz="3078" kern="1200" spc="-30" baseline="0">
                <a:solidFill>
                  <a:srgbClr val="231F20"/>
                </a:solidFill>
                <a:latin typeface="DINOT" panose="020B0504020101020102" pitchFamily="34" charset="77"/>
                <a:cs typeface="DINOT-Medium"/>
              </a:rPr>
              <a:t>the</a:t>
            </a:r>
            <a:endParaRPr sz="3078" kern="1200" baseline="0">
              <a:latin typeface="DINOT" panose="020B0504020101020102" pitchFamily="34" charset="77"/>
              <a:cs typeface="DINOT-Medium"/>
            </a:endParaRPr>
          </a:p>
          <a:p>
            <a:pPr marL="472085" marR="6162" defTabSz="457197" hangingPunct="1">
              <a:lnSpc>
                <a:spcPts val="3602"/>
              </a:lnSpc>
              <a:spcBef>
                <a:spcPts val="274"/>
              </a:spcBef>
              <a:tabLst/>
            </a:pPr>
            <a:r>
              <a:rPr sz="3078" kern="1200" baseline="0">
                <a:solidFill>
                  <a:srgbClr val="231F20"/>
                </a:solidFill>
                <a:latin typeface="DINOT" panose="020B0504020101020102" pitchFamily="34" charset="77"/>
                <a:cs typeface="DINOT-Medium"/>
              </a:rPr>
              <a:t>breed</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of</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sheep</a:t>
            </a:r>
            <a:r>
              <a:rPr sz="3078" kern="1200" spc="146"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offering</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the</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finest</a:t>
            </a:r>
            <a:r>
              <a:rPr sz="3078" kern="1200" spc="146"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wool</a:t>
            </a:r>
            <a:r>
              <a:rPr sz="3078" kern="1200" spc="139"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for</a:t>
            </a:r>
            <a:r>
              <a:rPr sz="3078" kern="1200" spc="146" baseline="0">
                <a:solidFill>
                  <a:srgbClr val="231F20"/>
                </a:solidFill>
                <a:latin typeface="DINOT" panose="020B0504020101020102" pitchFamily="34" charset="77"/>
                <a:cs typeface="DINOT-Medium"/>
              </a:rPr>
              <a:t> </a:t>
            </a:r>
            <a:r>
              <a:rPr sz="3078" kern="1200" spc="-12" baseline="0">
                <a:solidFill>
                  <a:srgbClr val="231F20"/>
                </a:solidFill>
                <a:latin typeface="DINOT" panose="020B0504020101020102" pitchFamily="34" charset="77"/>
                <a:cs typeface="DINOT-Medium"/>
              </a:rPr>
              <a:t>luxury </a:t>
            </a:r>
            <a:r>
              <a:rPr sz="3078" kern="1200" baseline="0">
                <a:solidFill>
                  <a:srgbClr val="231F20"/>
                </a:solidFill>
                <a:latin typeface="DINOT" panose="020B0504020101020102" pitchFamily="34" charset="77"/>
                <a:cs typeface="DINOT-Medium"/>
              </a:rPr>
              <a:t>apparel</a:t>
            </a:r>
            <a:r>
              <a:rPr sz="3078" kern="1200" spc="182"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and</a:t>
            </a:r>
            <a:r>
              <a:rPr sz="3078" kern="1200" spc="182"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technical</a:t>
            </a:r>
            <a:r>
              <a:rPr sz="3078" kern="1200" spc="182" baseline="0">
                <a:solidFill>
                  <a:srgbClr val="231F20"/>
                </a:solidFill>
                <a:latin typeface="DINOT" panose="020B0504020101020102" pitchFamily="34" charset="77"/>
                <a:cs typeface="DINOT-Medium"/>
              </a:rPr>
              <a:t> </a:t>
            </a:r>
            <a:r>
              <a:rPr sz="3078" kern="1200" spc="-12" baseline="0">
                <a:solidFill>
                  <a:srgbClr val="231F20"/>
                </a:solidFill>
                <a:latin typeface="DINOT" panose="020B0504020101020102" pitchFamily="34" charset="77"/>
                <a:cs typeface="DINOT-Medium"/>
              </a:rPr>
              <a:t>sportswear.</a:t>
            </a:r>
            <a:endParaRPr sz="3078" kern="1200" baseline="0">
              <a:latin typeface="DINOT" panose="020B0504020101020102" pitchFamily="34" charset="77"/>
              <a:cs typeface="DINOT-Medium"/>
            </a:endParaRPr>
          </a:p>
          <a:p>
            <a:pPr marL="472085" indent="-456682" defTabSz="457197" hangingPunct="1">
              <a:lnSpc>
                <a:spcPts val="3840"/>
              </a:lnSpc>
              <a:spcBef>
                <a:spcPts val="1485"/>
              </a:spcBef>
              <a:buFontTx/>
              <a:buChar char="•"/>
              <a:tabLst>
                <a:tab pos="472085" algn="l"/>
              </a:tabLst>
            </a:pPr>
            <a:r>
              <a:rPr sz="3078" kern="1200" baseline="0">
                <a:solidFill>
                  <a:srgbClr val="231F20"/>
                </a:solidFill>
                <a:latin typeface="DINOT" panose="020B0504020101020102" pitchFamily="34" charset="77"/>
                <a:cs typeface="DINOT-Medium"/>
              </a:rPr>
              <a:t>The</a:t>
            </a:r>
            <a:r>
              <a:rPr sz="3078" kern="1200" spc="224"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natural,</a:t>
            </a:r>
            <a:r>
              <a:rPr sz="3078" kern="1200" spc="230"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renewable,</a:t>
            </a:r>
            <a:r>
              <a:rPr sz="3078" kern="1200" spc="230"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biodegradable</a:t>
            </a:r>
            <a:r>
              <a:rPr sz="3078" kern="1200" spc="230" baseline="0">
                <a:solidFill>
                  <a:srgbClr val="231F20"/>
                </a:solidFill>
                <a:latin typeface="DINOT" panose="020B0504020101020102" pitchFamily="34" charset="77"/>
                <a:cs typeface="DINOT-Medium"/>
              </a:rPr>
              <a:t> </a:t>
            </a:r>
            <a:r>
              <a:rPr sz="3078" kern="1200" spc="-30" baseline="0">
                <a:solidFill>
                  <a:srgbClr val="231F20"/>
                </a:solidFill>
                <a:latin typeface="DINOT" panose="020B0504020101020102" pitchFamily="34" charset="77"/>
                <a:cs typeface="DINOT-Medium"/>
              </a:rPr>
              <a:t>and</a:t>
            </a:r>
            <a:endParaRPr sz="3078" kern="1200" baseline="0">
              <a:latin typeface="DINOT" panose="020B0504020101020102" pitchFamily="34" charset="77"/>
              <a:cs typeface="DINOT-Medium"/>
            </a:endParaRPr>
          </a:p>
          <a:p>
            <a:pPr marL="472085" marR="434349" defTabSz="457197" hangingPunct="1">
              <a:lnSpc>
                <a:spcPts val="3602"/>
              </a:lnSpc>
              <a:spcBef>
                <a:spcPts val="274"/>
              </a:spcBef>
              <a:tabLst/>
            </a:pPr>
            <a:r>
              <a:rPr sz="3078" kern="1200" baseline="0">
                <a:solidFill>
                  <a:srgbClr val="231F20"/>
                </a:solidFill>
                <a:latin typeface="DINOT" panose="020B0504020101020102" pitchFamily="34" charset="77"/>
                <a:cs typeface="DINOT-Medium"/>
              </a:rPr>
              <a:t>recyclable</a:t>
            </a:r>
            <a:r>
              <a:rPr sz="3078" kern="1200" spc="114"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fibre</a:t>
            </a:r>
            <a:r>
              <a:rPr sz="3078" kern="1200" spc="114"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is</a:t>
            </a:r>
            <a:r>
              <a:rPr sz="3078" kern="1200" spc="114"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grown</a:t>
            </a:r>
            <a:r>
              <a:rPr sz="3078" kern="1200" spc="114"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year-round</a:t>
            </a:r>
            <a:r>
              <a:rPr sz="3078" kern="1200" spc="114"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by</a:t>
            </a:r>
            <a:r>
              <a:rPr sz="3078" kern="1200" spc="122" baseline="0">
                <a:solidFill>
                  <a:srgbClr val="231F20"/>
                </a:solidFill>
                <a:latin typeface="DINOT" panose="020B0504020101020102" pitchFamily="34" charset="77"/>
                <a:cs typeface="DINOT-Medium"/>
              </a:rPr>
              <a:t> </a:t>
            </a:r>
            <a:r>
              <a:rPr sz="3078" kern="1200" spc="-12" baseline="0">
                <a:solidFill>
                  <a:srgbClr val="231F20"/>
                </a:solidFill>
                <a:latin typeface="DINOT" panose="020B0504020101020102" pitchFamily="34" charset="77"/>
                <a:cs typeface="DINOT-Medium"/>
              </a:rPr>
              <a:t>Merino </a:t>
            </a:r>
            <a:r>
              <a:rPr sz="3078" kern="1200" baseline="0">
                <a:solidFill>
                  <a:srgbClr val="231F20"/>
                </a:solidFill>
                <a:latin typeface="DINOT" panose="020B0504020101020102" pitchFamily="34" charset="77"/>
                <a:cs typeface="DINOT-Medium"/>
              </a:rPr>
              <a:t>sheep</a:t>
            </a:r>
            <a:r>
              <a:rPr sz="3078" kern="1200" spc="128"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on</a:t>
            </a:r>
            <a:r>
              <a:rPr sz="3078" kern="1200" spc="133"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farms</a:t>
            </a:r>
            <a:r>
              <a:rPr sz="3078" kern="1200" spc="128" baseline="0">
                <a:solidFill>
                  <a:srgbClr val="231F20"/>
                </a:solidFill>
                <a:latin typeface="DINOT" panose="020B0504020101020102" pitchFamily="34" charset="77"/>
                <a:cs typeface="DINOT-Medium"/>
              </a:rPr>
              <a:t> </a:t>
            </a:r>
            <a:r>
              <a:rPr sz="3078" kern="1200" baseline="0">
                <a:solidFill>
                  <a:srgbClr val="231F20"/>
                </a:solidFill>
                <a:latin typeface="DINOT" panose="020B0504020101020102" pitchFamily="34" charset="77"/>
                <a:cs typeface="DINOT-Medium"/>
              </a:rPr>
              <a:t>across</a:t>
            </a:r>
            <a:r>
              <a:rPr sz="3078" kern="1200" spc="133" baseline="0">
                <a:solidFill>
                  <a:srgbClr val="231F20"/>
                </a:solidFill>
                <a:latin typeface="DINOT" panose="020B0504020101020102" pitchFamily="34" charset="77"/>
                <a:cs typeface="DINOT-Medium"/>
              </a:rPr>
              <a:t> </a:t>
            </a:r>
            <a:r>
              <a:rPr sz="3078" kern="1200" spc="-12" baseline="0">
                <a:solidFill>
                  <a:srgbClr val="231F20"/>
                </a:solidFill>
                <a:latin typeface="DINOT" panose="020B0504020101020102" pitchFamily="34" charset="77"/>
                <a:cs typeface="DINOT-Medium"/>
              </a:rPr>
              <a:t>Australia.</a:t>
            </a:r>
            <a:endParaRPr sz="3078" kern="1200" baseline="0">
              <a:latin typeface="DINOT" panose="020B0504020101020102" pitchFamily="34" charset="77"/>
              <a:cs typeface="DINOT-Medium"/>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3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Innovator_1.mp4">
            <a:hlinkClick r:id="" action="ppaction://media"/>
            <a:extLst>
              <a:ext uri="{FF2B5EF4-FFF2-40B4-BE49-F238E27FC236}">
                <a16:creationId xmlns:a16="http://schemas.microsoft.com/office/drawing/2014/main" id="{28B5A871-9D92-2501-90B2-C577CA46C17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88" y="1"/>
            <a:ext cx="24382413" cy="13714413"/>
          </a:xfrm>
          <a:prstGeom prst="rect">
            <a:avLst/>
          </a:prstGeom>
        </p:spPr>
      </p:pic>
      <p:sp>
        <p:nvSpPr>
          <p:cNvPr id="3" name="Slide Number Placeholder 30">
            <a:extLst>
              <a:ext uri="{FF2B5EF4-FFF2-40B4-BE49-F238E27FC236}">
                <a16:creationId xmlns:a16="http://schemas.microsoft.com/office/drawing/2014/main" id="{3149B067-6336-24A9-CCE2-28CA64C70AE4}"/>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14</a:t>
            </a:fld>
            <a:endParaRPr lang="en-US" baseline="0">
              <a:solidFill>
                <a:srgbClr val="FFFFFF"/>
              </a:solidFill>
            </a:endParaRPr>
          </a:p>
        </p:txBody>
      </p:sp>
      <p:sp>
        <p:nvSpPr>
          <p:cNvPr id="4" name="Text Placeholder 17">
            <a:extLst>
              <a:ext uri="{FF2B5EF4-FFF2-40B4-BE49-F238E27FC236}">
                <a16:creationId xmlns:a16="http://schemas.microsoft.com/office/drawing/2014/main" id="{AAF21879-020B-5AC9-0831-9288E33E4D7E}"/>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2" name="Text Placeholder 17">
            <a:extLst>
              <a:ext uri="{FF2B5EF4-FFF2-40B4-BE49-F238E27FC236}">
                <a16:creationId xmlns:a16="http://schemas.microsoft.com/office/drawing/2014/main" id="{E3A2A7EB-1A2B-3FC8-8F55-6C01278365BF}"/>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WHAT IS WOOL</a:t>
            </a:r>
            <a:endParaRPr lang="en-US" baseline="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15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857" y="1"/>
            <a:ext cx="24382289" cy="13715230"/>
            <a:chOff x="0" y="0"/>
            <a:chExt cx="20104100" cy="11308715"/>
          </a:xfrm>
        </p:grpSpPr>
        <p:sp>
          <p:nvSpPr>
            <p:cNvPr id="3" name="object 3"/>
            <p:cNvSpPr/>
            <p:nvPr/>
          </p:nvSpPr>
          <p:spPr>
            <a:xfrm>
              <a:off x="10052050" y="0"/>
              <a:ext cx="10052050" cy="11308715"/>
            </a:xfrm>
            <a:custGeom>
              <a:avLst/>
              <a:gdLst/>
              <a:ahLst/>
              <a:cxnLst/>
              <a:rect l="l" t="t" r="r" b="b"/>
              <a:pathLst>
                <a:path w="10052050" h="11308715">
                  <a:moveTo>
                    <a:pt x="10052039" y="0"/>
                  </a:moveTo>
                  <a:lnTo>
                    <a:pt x="0" y="0"/>
                  </a:lnTo>
                  <a:lnTo>
                    <a:pt x="0" y="11308556"/>
                  </a:lnTo>
                  <a:lnTo>
                    <a:pt x="10052039" y="11308556"/>
                  </a:lnTo>
                  <a:lnTo>
                    <a:pt x="10052039" y="0"/>
                  </a:lnTo>
                  <a:close/>
                </a:path>
              </a:pathLst>
            </a:custGeom>
            <a:solidFill>
              <a:srgbClr val="2F387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4" name="object 4"/>
            <p:cNvSpPr/>
            <p:nvPr/>
          </p:nvSpPr>
          <p:spPr>
            <a:xfrm>
              <a:off x="0" y="0"/>
              <a:ext cx="10052050" cy="11308715"/>
            </a:xfrm>
            <a:custGeom>
              <a:avLst/>
              <a:gdLst/>
              <a:ahLst/>
              <a:cxnLst/>
              <a:rect l="l" t="t" r="r" b="b"/>
              <a:pathLst>
                <a:path w="10052050" h="11308715">
                  <a:moveTo>
                    <a:pt x="10052049" y="0"/>
                  </a:moveTo>
                  <a:lnTo>
                    <a:pt x="0" y="0"/>
                  </a:lnTo>
                  <a:lnTo>
                    <a:pt x="0" y="11308556"/>
                  </a:lnTo>
                  <a:lnTo>
                    <a:pt x="10052049" y="11308556"/>
                  </a:lnTo>
                  <a:lnTo>
                    <a:pt x="10052049" y="0"/>
                  </a:lnTo>
                  <a:close/>
                </a:path>
              </a:pathLst>
            </a:custGeom>
            <a:solidFill>
              <a:srgbClr val="A6C7D4"/>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grpSp>
      <p:sp>
        <p:nvSpPr>
          <p:cNvPr id="5" name="object 5"/>
          <p:cNvSpPr txBox="1"/>
          <p:nvPr/>
        </p:nvSpPr>
        <p:spPr>
          <a:xfrm>
            <a:off x="747401" y="6770186"/>
            <a:ext cx="8992027" cy="4759885"/>
          </a:xfrm>
          <a:prstGeom prst="rect">
            <a:avLst/>
          </a:prstGeom>
        </p:spPr>
        <p:txBody>
          <a:bodyPr vert="horz" wrap="square" lIns="0" tIns="35425" rIns="0" bIns="0" rtlCol="0">
            <a:spAutoFit/>
          </a:bodyPr>
          <a:lstStyle/>
          <a:p>
            <a:pPr marL="395846" marR="6161" indent="-381213" hangingPunct="1">
              <a:lnSpc>
                <a:spcPts val="2802"/>
              </a:lnSpc>
              <a:spcBef>
                <a:spcPts val="278"/>
              </a:spcBef>
              <a:buFontTx/>
              <a:buChar char="•"/>
              <a:tabLst>
                <a:tab pos="395846" algn="l"/>
              </a:tabLst>
            </a:pPr>
            <a:r>
              <a:rPr sz="2365" kern="1200" baseline="0">
                <a:solidFill>
                  <a:srgbClr val="231F20"/>
                </a:solidFill>
                <a:latin typeface="DINOT" panose="020B0504020101020102" pitchFamily="34" charset="77"/>
                <a:cs typeface="DINOT-BoldItalic"/>
              </a:rPr>
              <a:t>Wool</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quality</a:t>
            </a:r>
            <a:r>
              <a:rPr sz="2365" kern="1200" spc="-73"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is</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determined</a:t>
            </a:r>
            <a:r>
              <a:rPr sz="2365" kern="1200" spc="-73"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by</a:t>
            </a:r>
            <a:r>
              <a:rPr sz="2365" kern="1200" spc="-73"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fibre</a:t>
            </a:r>
            <a:r>
              <a:rPr sz="2365" kern="1200" spc="-79" baseline="0">
                <a:solidFill>
                  <a:srgbClr val="231F20"/>
                </a:solidFill>
                <a:latin typeface="DINOT" panose="020B0504020101020102" pitchFamily="34" charset="77"/>
                <a:cs typeface="DINOT-BoldItalic"/>
              </a:rPr>
              <a:t> </a:t>
            </a:r>
            <a:r>
              <a:rPr sz="2365" kern="1200" spc="-24" baseline="0">
                <a:solidFill>
                  <a:srgbClr val="231F20"/>
                </a:solidFill>
                <a:latin typeface="DINOT" panose="020B0504020101020102" pitchFamily="34" charset="77"/>
                <a:cs typeface="DINOT-BoldItalic"/>
              </a:rPr>
              <a:t>diameter,</a:t>
            </a:r>
            <a:r>
              <a:rPr sz="2365" kern="1200" spc="-73"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crimp,</a:t>
            </a:r>
            <a:r>
              <a:rPr sz="2365" kern="1200" spc="-73"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yield,</a:t>
            </a:r>
            <a:r>
              <a:rPr sz="2365" kern="1200" spc="-79"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colour, </a:t>
            </a:r>
            <a:r>
              <a:rPr sz="2365" kern="1200" baseline="0">
                <a:solidFill>
                  <a:srgbClr val="231F20"/>
                </a:solidFill>
                <a:latin typeface="DINOT" panose="020B0504020101020102" pitchFamily="34" charset="77"/>
                <a:cs typeface="DINOT-BoldItalic"/>
              </a:rPr>
              <a:t>staple</a:t>
            </a:r>
            <a:r>
              <a:rPr sz="2365" kern="1200" spc="2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length</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and</a:t>
            </a:r>
            <a:r>
              <a:rPr sz="2365" kern="1200" spc="2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staple</a:t>
            </a:r>
            <a:r>
              <a:rPr sz="2365" kern="1200" spc="30"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strength.</a:t>
            </a:r>
            <a:endParaRPr sz="2365" kern="1200" baseline="0">
              <a:latin typeface="DINOT" panose="020B0504020101020102" pitchFamily="34" charset="77"/>
              <a:cs typeface="DINOT-BoldItalic"/>
            </a:endParaRPr>
          </a:p>
          <a:p>
            <a:pPr marL="395846" marR="81634" indent="-381213" hangingPunct="1">
              <a:lnSpc>
                <a:spcPts val="2802"/>
              </a:lnSpc>
              <a:spcBef>
                <a:spcPts val="1195"/>
              </a:spcBef>
              <a:buFontTx/>
              <a:buChar char="•"/>
              <a:tabLst>
                <a:tab pos="395846" algn="l"/>
              </a:tabLst>
            </a:pPr>
            <a:r>
              <a:rPr sz="2365" kern="1200" baseline="0">
                <a:solidFill>
                  <a:srgbClr val="231F20"/>
                </a:solidFill>
                <a:latin typeface="DINOT" panose="020B0504020101020102" pitchFamily="34" charset="77"/>
                <a:cs typeface="DINOT-BoldItalic"/>
              </a:rPr>
              <a:t>Wool</a:t>
            </a:r>
            <a:r>
              <a:rPr sz="2365" kern="1200" spc="-3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is</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separated</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into</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grades</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based</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on</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measurement</a:t>
            </a:r>
            <a:r>
              <a:rPr sz="2365" kern="1200" spc="-30"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of</a:t>
            </a:r>
            <a:r>
              <a:rPr sz="2365" kern="1200" spc="-30" baseline="0">
                <a:solidFill>
                  <a:srgbClr val="231F20"/>
                </a:solidFill>
                <a:latin typeface="DINOT" panose="020B0504020101020102" pitchFamily="34" charset="77"/>
                <a:cs typeface="DINOT-BoldItalic"/>
              </a:rPr>
              <a:t> the </a:t>
            </a:r>
            <a:r>
              <a:rPr sz="2365" kern="1200" spc="-24" baseline="0">
                <a:solidFill>
                  <a:srgbClr val="231F20"/>
                </a:solidFill>
                <a:latin typeface="DINOT" panose="020B0504020101020102" pitchFamily="34" charset="77"/>
                <a:cs typeface="DINOT-BoldItalic"/>
              </a:rPr>
              <a:t>wool’s</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diameter</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in</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microns</a:t>
            </a:r>
            <a:r>
              <a:rPr sz="2365" kern="1200" spc="12"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(μm).</a:t>
            </a:r>
            <a:endParaRPr sz="2365" kern="1200" baseline="0">
              <a:latin typeface="DINOT" panose="020B0504020101020102" pitchFamily="34" charset="77"/>
              <a:cs typeface="DINOT-BoldItalic"/>
            </a:endParaRPr>
          </a:p>
          <a:p>
            <a:pPr marL="395846" marR="117830" indent="-381213" hangingPunct="1">
              <a:lnSpc>
                <a:spcPts val="2802"/>
              </a:lnSpc>
              <a:spcBef>
                <a:spcPts val="1201"/>
              </a:spcBef>
              <a:buFontTx/>
              <a:buChar char="•"/>
              <a:tabLst>
                <a:tab pos="395846" algn="l"/>
              </a:tabLst>
            </a:pPr>
            <a:r>
              <a:rPr sz="2365" kern="1200" baseline="0">
                <a:solidFill>
                  <a:srgbClr val="231F20"/>
                </a:solidFill>
                <a:latin typeface="DINOT" panose="020B0504020101020102" pitchFamily="34" charset="77"/>
                <a:cs typeface="DINOT-BoldItalic"/>
              </a:rPr>
              <a:t>Largely,</a:t>
            </a:r>
            <a:r>
              <a:rPr sz="2365" kern="1200" spc="6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wool</a:t>
            </a:r>
            <a:r>
              <a:rPr sz="2365" kern="1200" spc="67"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is</a:t>
            </a:r>
            <a:r>
              <a:rPr sz="2365" kern="1200" spc="6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divided</a:t>
            </a:r>
            <a:r>
              <a:rPr sz="2365" kern="1200" spc="67"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into</a:t>
            </a:r>
            <a:r>
              <a:rPr sz="2365" kern="1200" spc="6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wool</a:t>
            </a:r>
            <a:r>
              <a:rPr sz="2365" kern="1200" spc="67"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suitable</a:t>
            </a:r>
            <a:r>
              <a:rPr sz="2365" kern="1200" spc="6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for</a:t>
            </a:r>
            <a:r>
              <a:rPr sz="2365" kern="1200" spc="67"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apparel</a:t>
            </a:r>
            <a:r>
              <a:rPr sz="2365" kern="1200" spc="6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and</a:t>
            </a:r>
            <a:r>
              <a:rPr sz="2365" kern="1200" spc="67" baseline="0">
                <a:solidFill>
                  <a:srgbClr val="231F20"/>
                </a:solidFill>
                <a:latin typeface="DINOT" panose="020B0504020101020102" pitchFamily="34" charset="77"/>
                <a:cs typeface="DINOT-BoldItalic"/>
              </a:rPr>
              <a:t> </a:t>
            </a:r>
            <a:r>
              <a:rPr sz="2365" kern="1200" spc="-24" baseline="0">
                <a:solidFill>
                  <a:srgbClr val="231F20"/>
                </a:solidFill>
                <a:latin typeface="DINOT" panose="020B0504020101020102" pitchFamily="34" charset="77"/>
                <a:cs typeface="DINOT-BoldItalic"/>
              </a:rPr>
              <a:t>wool </a:t>
            </a:r>
            <a:r>
              <a:rPr sz="2365" kern="1200" baseline="0">
                <a:solidFill>
                  <a:srgbClr val="231F20"/>
                </a:solidFill>
                <a:latin typeface="DINOT" panose="020B0504020101020102" pitchFamily="34" charset="77"/>
                <a:cs typeface="DINOT-BoldItalic"/>
              </a:rPr>
              <a:t>suitable</a:t>
            </a:r>
            <a:r>
              <a:rPr sz="2365" kern="1200" spc="4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for</a:t>
            </a:r>
            <a:r>
              <a:rPr sz="2365" kern="1200" spc="4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interiors</a:t>
            </a:r>
            <a:r>
              <a:rPr sz="2365" kern="1200" spc="4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and</a:t>
            </a:r>
            <a:r>
              <a:rPr sz="2365" kern="1200" spc="4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other</a:t>
            </a:r>
            <a:r>
              <a:rPr sz="2365" kern="1200" spc="42"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uses.</a:t>
            </a:r>
            <a:endParaRPr sz="2365" kern="1200" baseline="0">
              <a:latin typeface="DINOT" panose="020B0504020101020102" pitchFamily="34" charset="77"/>
              <a:cs typeface="DINOT-BoldItalic"/>
            </a:endParaRPr>
          </a:p>
          <a:p>
            <a:pPr marL="395846" marR="73932" indent="-381213" hangingPunct="1">
              <a:lnSpc>
                <a:spcPts val="2802"/>
              </a:lnSpc>
              <a:spcBef>
                <a:spcPts val="1201"/>
              </a:spcBef>
              <a:buFontTx/>
              <a:buChar char="•"/>
              <a:tabLst>
                <a:tab pos="395846" algn="l"/>
              </a:tabLst>
            </a:pPr>
            <a:r>
              <a:rPr sz="2365" kern="1200" baseline="0">
                <a:solidFill>
                  <a:srgbClr val="231F20"/>
                </a:solidFill>
                <a:latin typeface="DINOT" panose="020B0504020101020102" pitchFamily="34" charset="77"/>
                <a:cs typeface="DINOT-BoldItalic"/>
              </a:rPr>
              <a:t>Fibre</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diameter</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is</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one</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of</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most</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important</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wool</a:t>
            </a:r>
            <a:r>
              <a:rPr sz="2365" kern="1200" spc="-79"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characteristics </a:t>
            </a:r>
            <a:r>
              <a:rPr sz="2365" kern="1200" baseline="0">
                <a:solidFill>
                  <a:srgbClr val="231F20"/>
                </a:solidFill>
                <a:latin typeface="DINOT" panose="020B0504020101020102" pitchFamily="34" charset="77"/>
                <a:cs typeface="DINOT-BoldItalic"/>
              </a:rPr>
              <a:t>determining</a:t>
            </a:r>
            <a:r>
              <a:rPr sz="2365" kern="1200" spc="127"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quality</a:t>
            </a:r>
            <a:r>
              <a:rPr sz="2365" kern="1200" spc="14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and</a:t>
            </a:r>
            <a:r>
              <a:rPr sz="2365" kern="1200" spc="146"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price.</a:t>
            </a:r>
            <a:endParaRPr sz="2365" kern="1200" baseline="0">
              <a:latin typeface="DINOT" panose="020B0504020101020102" pitchFamily="34" charset="77"/>
              <a:cs typeface="DINOT-BoldItalic"/>
            </a:endParaRPr>
          </a:p>
          <a:p>
            <a:pPr marL="395846" indent="-380443" hangingPunct="1">
              <a:lnSpc>
                <a:spcPct val="100000"/>
              </a:lnSpc>
              <a:spcBef>
                <a:spcPts val="1073"/>
              </a:spcBef>
              <a:buFontTx/>
              <a:buChar char="•"/>
              <a:tabLst>
                <a:tab pos="395846" algn="l"/>
              </a:tabLst>
            </a:pPr>
            <a:r>
              <a:rPr sz="2365" kern="1200" baseline="0">
                <a:solidFill>
                  <a:srgbClr val="231F20"/>
                </a:solidFill>
                <a:latin typeface="DINOT" panose="020B0504020101020102" pitchFamily="34" charset="77"/>
                <a:cs typeface="DINOT-BoldItalic"/>
              </a:rPr>
              <a:t>Wool</a:t>
            </a:r>
            <a:r>
              <a:rPr sz="2365" kern="1200" spc="73"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finer</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than</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25μm</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is</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most</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suitable</a:t>
            </a:r>
            <a:r>
              <a:rPr sz="2365" kern="1200" spc="79"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for</a:t>
            </a:r>
            <a:r>
              <a:rPr sz="2365" kern="1200" spc="79"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apparel.</a:t>
            </a:r>
            <a:endParaRPr sz="2365" kern="1200" baseline="0">
              <a:latin typeface="DINOT" panose="020B0504020101020102" pitchFamily="34" charset="77"/>
              <a:cs typeface="DINOT-BoldItalic"/>
            </a:endParaRPr>
          </a:p>
          <a:p>
            <a:pPr marL="395846" marR="184831" indent="-381213" hangingPunct="1">
              <a:lnSpc>
                <a:spcPts val="2802"/>
              </a:lnSpc>
              <a:spcBef>
                <a:spcPts val="1286"/>
              </a:spcBef>
              <a:buFontTx/>
              <a:buChar char="•"/>
              <a:tabLst>
                <a:tab pos="395846" algn="l"/>
              </a:tabLst>
            </a:pPr>
            <a:r>
              <a:rPr sz="2365" kern="1200" baseline="0">
                <a:solidFill>
                  <a:srgbClr val="231F20"/>
                </a:solidFill>
                <a:latin typeface="DINOT" panose="020B0504020101020102" pitchFamily="34" charset="77"/>
                <a:cs typeface="DINOT-BoldItalic"/>
              </a:rPr>
              <a:t>Stronger</a:t>
            </a:r>
            <a:r>
              <a:rPr sz="2365" kern="1200" spc="85"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(broader)</a:t>
            </a:r>
            <a:r>
              <a:rPr sz="2365" kern="1200" spc="9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wools</a:t>
            </a:r>
            <a:r>
              <a:rPr sz="2365" kern="1200" spc="85"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are</a:t>
            </a:r>
            <a:r>
              <a:rPr sz="2365" kern="1200" spc="9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primarily</a:t>
            </a:r>
            <a:r>
              <a:rPr sz="2365" kern="1200" spc="9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used</a:t>
            </a:r>
            <a:r>
              <a:rPr sz="2365" kern="1200" spc="85"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for</a:t>
            </a:r>
            <a:r>
              <a:rPr sz="2365" kern="1200" spc="91"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carpets,</a:t>
            </a:r>
            <a:r>
              <a:rPr sz="2365" kern="1200" spc="91"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rugs </a:t>
            </a:r>
            <a:r>
              <a:rPr sz="2365" kern="1200" baseline="0">
                <a:solidFill>
                  <a:srgbClr val="231F20"/>
                </a:solidFill>
                <a:latin typeface="DINOT" panose="020B0504020101020102" pitchFamily="34" charset="77"/>
                <a:cs typeface="DINOT-BoldItalic"/>
              </a:rPr>
              <a:t>and</a:t>
            </a:r>
            <a:r>
              <a:rPr sz="2365" kern="1200" spc="79"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upholstery.</a:t>
            </a:r>
            <a:endParaRPr sz="2365" kern="1200" baseline="0">
              <a:latin typeface="DINOT" panose="020B0504020101020102" pitchFamily="34" charset="77"/>
              <a:cs typeface="DINOT-BoldItalic"/>
            </a:endParaRPr>
          </a:p>
        </p:txBody>
      </p:sp>
      <p:sp>
        <p:nvSpPr>
          <p:cNvPr id="8" name="object 8"/>
          <p:cNvSpPr txBox="1"/>
          <p:nvPr/>
        </p:nvSpPr>
        <p:spPr>
          <a:xfrm>
            <a:off x="12940066" y="674615"/>
            <a:ext cx="1195239"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spc="-12" baseline="0">
                <a:solidFill>
                  <a:srgbClr val="A6C7D4"/>
                </a:solidFill>
                <a:latin typeface="DINOT-Bold"/>
                <a:cs typeface="DINOT-Bold"/>
              </a:rPr>
              <a:t>MERINO</a:t>
            </a:r>
            <a:endParaRPr sz="2365" kern="1200" baseline="0">
              <a:latin typeface="DINOT-BoldItalic"/>
              <a:cs typeface="DINOT-BoldItalic"/>
            </a:endParaRPr>
          </a:p>
        </p:txBody>
      </p:sp>
      <p:sp>
        <p:nvSpPr>
          <p:cNvPr id="9" name="object 9"/>
          <p:cNvSpPr txBox="1"/>
          <p:nvPr/>
        </p:nvSpPr>
        <p:spPr>
          <a:xfrm>
            <a:off x="12938544" y="4055422"/>
            <a:ext cx="4569946" cy="8324801"/>
          </a:xfrm>
          <a:prstGeom prst="rect">
            <a:avLst/>
          </a:prstGeom>
        </p:spPr>
        <p:txBody>
          <a:bodyPr vert="horz" wrap="square" lIns="0" tIns="116290" rIns="0" bIns="0" rtlCol="0">
            <a:spAutoFit/>
          </a:bodyPr>
          <a:lstStyle/>
          <a:p>
            <a:pPr marL="17712" marR="988844" indent="-3081" hangingPunct="1">
              <a:lnSpc>
                <a:spcPts val="4002"/>
              </a:lnSpc>
              <a:spcBef>
                <a:spcPts val="916"/>
              </a:spcBef>
              <a:tabLst/>
            </a:pPr>
            <a:r>
              <a:rPr sz="4002" b="1" kern="1200" spc="-97" baseline="0">
                <a:solidFill>
                  <a:srgbClr val="A6C7D4"/>
                </a:solidFill>
                <a:latin typeface="DINOT-Bold"/>
                <a:cs typeface="DINOT-Bold"/>
              </a:rPr>
              <a:t>22.6µm–24.5µm </a:t>
            </a:r>
            <a:r>
              <a:rPr sz="4002" b="1" kern="1200" spc="-133" baseline="0">
                <a:solidFill>
                  <a:srgbClr val="A6C7D4"/>
                </a:solidFill>
                <a:latin typeface="DINOT-Bold"/>
                <a:cs typeface="DINOT-Bold"/>
              </a:rPr>
              <a:t>BROAD</a:t>
            </a:r>
            <a:r>
              <a:rPr sz="4002" b="1" kern="1200" spc="-206" baseline="0">
                <a:solidFill>
                  <a:srgbClr val="A6C7D4"/>
                </a:solidFill>
                <a:latin typeface="DINOT-Bold"/>
                <a:cs typeface="DINOT-Bold"/>
              </a:rPr>
              <a:t> </a:t>
            </a:r>
            <a:r>
              <a:rPr sz="4002" b="1" kern="1200" spc="-12" baseline="0">
                <a:solidFill>
                  <a:srgbClr val="A6C7D4"/>
                </a:solidFill>
                <a:latin typeface="DINOT-Bold"/>
                <a:cs typeface="DINOT-Bold"/>
              </a:rPr>
              <a:t>MERINO</a:t>
            </a:r>
            <a:endParaRPr sz="4002" kern="1200" baseline="0">
              <a:latin typeface="DINOT-BoldItalic"/>
              <a:cs typeface="DINOT-BoldItalic"/>
            </a:endParaRPr>
          </a:p>
          <a:p>
            <a:pPr marL="17712" marR="731622" indent="-3081" hangingPunct="1">
              <a:lnSpc>
                <a:spcPts val="4002"/>
              </a:lnSpc>
              <a:spcBef>
                <a:spcPts val="3196"/>
              </a:spcBef>
              <a:tabLst/>
            </a:pPr>
            <a:r>
              <a:rPr sz="4002" kern="1200" spc="-12" baseline="0">
                <a:solidFill>
                  <a:srgbClr val="A6C7D4"/>
                </a:solidFill>
                <a:latin typeface="DINOT-Medium"/>
                <a:cs typeface="DINOT-Medium"/>
              </a:rPr>
              <a:t>20.6µm–22.5µm </a:t>
            </a:r>
            <a:r>
              <a:rPr sz="4002" kern="1200" spc="-121" baseline="0">
                <a:solidFill>
                  <a:srgbClr val="A6C7D4"/>
                </a:solidFill>
                <a:latin typeface="DINOT-Medium"/>
                <a:cs typeface="DINOT-Medium"/>
              </a:rPr>
              <a:t>MEDIUM</a:t>
            </a:r>
            <a:r>
              <a:rPr sz="4002" kern="1200" spc="-188" baseline="0">
                <a:solidFill>
                  <a:srgbClr val="A6C7D4"/>
                </a:solidFill>
                <a:latin typeface="DINOT-Medium"/>
                <a:cs typeface="DINOT-Medium"/>
              </a:rPr>
              <a:t> </a:t>
            </a:r>
            <a:r>
              <a:rPr sz="4002" kern="1200" spc="-91" baseline="0">
                <a:solidFill>
                  <a:srgbClr val="A6C7D4"/>
                </a:solidFill>
                <a:latin typeface="DINOT-Medium"/>
                <a:cs typeface="DINOT-Medium"/>
              </a:rPr>
              <a:t>MERINO</a:t>
            </a:r>
            <a:endParaRPr sz="4002" kern="1200" baseline="0">
              <a:latin typeface="DINOT-Medium"/>
              <a:cs typeface="DINOT-Medium"/>
            </a:endParaRPr>
          </a:p>
          <a:p>
            <a:pPr marL="17712" marR="1091270" indent="-3081" hangingPunct="1">
              <a:lnSpc>
                <a:spcPts val="4002"/>
              </a:lnSpc>
              <a:spcBef>
                <a:spcPts val="3196"/>
              </a:spcBef>
              <a:tabLst/>
            </a:pPr>
            <a:r>
              <a:rPr sz="4002" kern="1200" spc="-97" baseline="0">
                <a:solidFill>
                  <a:srgbClr val="A6C7D4"/>
                </a:solidFill>
                <a:latin typeface="DINOT" panose="020B0504020101020102" pitchFamily="34" charset="77"/>
                <a:cs typeface="DINOT-BoldItalic"/>
              </a:rPr>
              <a:t>18.6µm–20.5µm </a:t>
            </a:r>
            <a:r>
              <a:rPr sz="4002" kern="1200" spc="-109" baseline="0">
                <a:solidFill>
                  <a:srgbClr val="A6C7D4"/>
                </a:solidFill>
                <a:latin typeface="DINOT" panose="020B0504020101020102" pitchFamily="34" charset="77"/>
                <a:cs typeface="DINOT-BoldItalic"/>
              </a:rPr>
              <a:t>FINE</a:t>
            </a:r>
            <a:r>
              <a:rPr sz="4002" kern="1200" spc="-206" baseline="0">
                <a:solidFill>
                  <a:srgbClr val="A6C7D4"/>
                </a:solidFill>
                <a:latin typeface="DINOT" panose="020B0504020101020102" pitchFamily="34" charset="77"/>
                <a:cs typeface="DINOT-BoldItalic"/>
              </a:rPr>
              <a:t> </a:t>
            </a:r>
            <a:r>
              <a:rPr sz="4002" kern="1200" spc="-12" baseline="0">
                <a:solidFill>
                  <a:srgbClr val="A6C7D4"/>
                </a:solidFill>
                <a:latin typeface="DINOT" panose="020B0504020101020102" pitchFamily="34" charset="77"/>
                <a:cs typeface="DINOT-BoldItalic"/>
              </a:rPr>
              <a:t>MERINO</a:t>
            </a:r>
            <a:endParaRPr sz="4002" kern="1200" baseline="0">
              <a:latin typeface="DINOT" panose="020B0504020101020102" pitchFamily="34" charset="77"/>
              <a:cs typeface="DINOT-BoldItalic"/>
            </a:endParaRPr>
          </a:p>
          <a:p>
            <a:pPr marL="17712" marR="6161" indent="-3081" hangingPunct="1">
              <a:lnSpc>
                <a:spcPts val="4002"/>
              </a:lnSpc>
              <a:spcBef>
                <a:spcPts val="3196"/>
              </a:spcBef>
              <a:tabLst/>
            </a:pPr>
            <a:r>
              <a:rPr sz="4002" kern="1200" spc="-12" baseline="0">
                <a:solidFill>
                  <a:srgbClr val="A6C7D4"/>
                </a:solidFill>
                <a:latin typeface="DINOT-Light"/>
                <a:cs typeface="DINOT-Light"/>
              </a:rPr>
              <a:t>16.6µm–18.5µm </a:t>
            </a:r>
            <a:r>
              <a:rPr sz="4002" kern="1200" spc="-121" baseline="0">
                <a:solidFill>
                  <a:srgbClr val="A6C7D4"/>
                </a:solidFill>
                <a:latin typeface="DINOT-Light"/>
                <a:cs typeface="DINOT-Light"/>
              </a:rPr>
              <a:t>SUPERFINE</a:t>
            </a:r>
            <a:r>
              <a:rPr sz="4002" kern="1200" spc="-194" baseline="0">
                <a:solidFill>
                  <a:srgbClr val="A6C7D4"/>
                </a:solidFill>
                <a:latin typeface="DINOT-Light"/>
                <a:cs typeface="DINOT-Light"/>
              </a:rPr>
              <a:t> </a:t>
            </a:r>
            <a:r>
              <a:rPr sz="4002" kern="1200" spc="-79" baseline="0">
                <a:solidFill>
                  <a:srgbClr val="A6C7D4"/>
                </a:solidFill>
                <a:latin typeface="DINOT-Light"/>
                <a:cs typeface="DINOT-Light"/>
              </a:rPr>
              <a:t>MERINO</a:t>
            </a:r>
            <a:endParaRPr sz="4002" kern="1200" baseline="0">
              <a:latin typeface="DINOT-Light"/>
              <a:cs typeface="DINOT-Light"/>
            </a:endParaRPr>
          </a:p>
          <a:p>
            <a:pPr marL="17712" marR="98576" indent="-3081" hangingPunct="1">
              <a:lnSpc>
                <a:spcPts val="4002"/>
              </a:lnSpc>
              <a:spcBef>
                <a:spcPts val="3196"/>
              </a:spcBef>
              <a:tabLst/>
            </a:pPr>
            <a:r>
              <a:rPr sz="4002" kern="1200" spc="-12" baseline="0">
                <a:solidFill>
                  <a:srgbClr val="A6C7D4"/>
                </a:solidFill>
                <a:latin typeface="DINOT-Light"/>
                <a:cs typeface="DINOT-Light"/>
              </a:rPr>
              <a:t>14.6µm–16.5µm </a:t>
            </a:r>
            <a:r>
              <a:rPr sz="4002" kern="1200" spc="-158" baseline="0">
                <a:solidFill>
                  <a:srgbClr val="A6C7D4"/>
                </a:solidFill>
                <a:latin typeface="DINOT-Light"/>
                <a:cs typeface="DINOT-Light"/>
              </a:rPr>
              <a:t>ULTRAFINE</a:t>
            </a:r>
            <a:r>
              <a:rPr sz="4002" kern="1200" spc="-182" baseline="0">
                <a:solidFill>
                  <a:srgbClr val="A6C7D4"/>
                </a:solidFill>
                <a:latin typeface="DINOT-Light"/>
                <a:cs typeface="DINOT-Light"/>
              </a:rPr>
              <a:t> </a:t>
            </a:r>
            <a:r>
              <a:rPr sz="4002" kern="1200" spc="-79" baseline="0">
                <a:solidFill>
                  <a:srgbClr val="A6C7D4"/>
                </a:solidFill>
                <a:latin typeface="DINOT-Light"/>
                <a:cs typeface="DINOT-Light"/>
              </a:rPr>
              <a:t>MERINO</a:t>
            </a:r>
            <a:endParaRPr sz="4002" kern="1200" baseline="0">
              <a:latin typeface="DINOT-Light"/>
              <a:cs typeface="DINOT-Light"/>
            </a:endParaRPr>
          </a:p>
          <a:p>
            <a:pPr marL="17712" marR="123991" indent="-3081" hangingPunct="1">
              <a:lnSpc>
                <a:spcPts val="4002"/>
              </a:lnSpc>
              <a:spcBef>
                <a:spcPts val="3190"/>
              </a:spcBef>
              <a:tabLst/>
            </a:pPr>
            <a:r>
              <a:rPr sz="4002" kern="1200" spc="-12" baseline="0">
                <a:solidFill>
                  <a:srgbClr val="A6C7D4"/>
                </a:solidFill>
                <a:latin typeface="DINOT-Light"/>
                <a:cs typeface="DINOT-Light"/>
              </a:rPr>
              <a:t>&lt;14.5µm </a:t>
            </a:r>
            <a:r>
              <a:rPr sz="4002" kern="1200" spc="-121" baseline="0">
                <a:solidFill>
                  <a:srgbClr val="A6C7D4"/>
                </a:solidFill>
                <a:latin typeface="DINOT-Light"/>
                <a:cs typeface="DINOT-Light"/>
              </a:rPr>
              <a:t>EXTRAFINE</a:t>
            </a:r>
            <a:r>
              <a:rPr sz="4002" kern="1200" spc="-182" baseline="0">
                <a:solidFill>
                  <a:srgbClr val="A6C7D4"/>
                </a:solidFill>
                <a:latin typeface="DINOT-Light"/>
                <a:cs typeface="DINOT-Light"/>
              </a:rPr>
              <a:t> </a:t>
            </a:r>
            <a:r>
              <a:rPr sz="4002" kern="1200" spc="-79" baseline="0">
                <a:solidFill>
                  <a:srgbClr val="A6C7D4"/>
                </a:solidFill>
                <a:latin typeface="DINOT-Light"/>
                <a:cs typeface="DINOT-Light"/>
              </a:rPr>
              <a:t>MERINO</a:t>
            </a:r>
            <a:endParaRPr sz="4002" kern="1200" baseline="0">
              <a:latin typeface="DINOT-Light"/>
              <a:cs typeface="DINOT-Light"/>
            </a:endParaRPr>
          </a:p>
        </p:txBody>
      </p:sp>
      <p:sp>
        <p:nvSpPr>
          <p:cNvPr id="10" name="object 10"/>
          <p:cNvSpPr txBox="1"/>
          <p:nvPr/>
        </p:nvSpPr>
        <p:spPr>
          <a:xfrm>
            <a:off x="19034118" y="4055421"/>
            <a:ext cx="3353912" cy="4015929"/>
          </a:xfrm>
          <a:prstGeom prst="rect">
            <a:avLst/>
          </a:prstGeom>
        </p:spPr>
        <p:txBody>
          <a:bodyPr vert="horz" wrap="square" lIns="0" tIns="116290" rIns="0" bIns="0" rtlCol="0">
            <a:spAutoFit/>
          </a:bodyPr>
          <a:lstStyle/>
          <a:p>
            <a:pPr marL="17712" marR="298040" indent="-3081" hangingPunct="1">
              <a:lnSpc>
                <a:spcPts val="4002"/>
              </a:lnSpc>
              <a:spcBef>
                <a:spcPts val="916"/>
              </a:spcBef>
              <a:tabLst/>
            </a:pPr>
            <a:r>
              <a:rPr sz="4002" b="1" kern="1200" spc="-12" baseline="0">
                <a:solidFill>
                  <a:srgbClr val="A6C7D4"/>
                </a:solidFill>
                <a:latin typeface="DINOT-Bold"/>
                <a:cs typeface="DINOT-Bold"/>
              </a:rPr>
              <a:t>&gt;29µm </a:t>
            </a:r>
            <a:r>
              <a:rPr sz="4002" b="1" kern="1200" spc="-133" baseline="0">
                <a:solidFill>
                  <a:srgbClr val="A6C7D4"/>
                </a:solidFill>
                <a:latin typeface="DINOT-Bold"/>
                <a:cs typeface="DINOT-Bold"/>
              </a:rPr>
              <a:t>BROAD</a:t>
            </a:r>
            <a:r>
              <a:rPr sz="4002" b="1" kern="1200" spc="-206" baseline="0">
                <a:solidFill>
                  <a:srgbClr val="A6C7D4"/>
                </a:solidFill>
                <a:latin typeface="DINOT-Bold"/>
                <a:cs typeface="DINOT-Bold"/>
              </a:rPr>
              <a:t> </a:t>
            </a:r>
            <a:r>
              <a:rPr sz="4002" b="1" kern="1200" spc="-79" baseline="0">
                <a:solidFill>
                  <a:srgbClr val="A6C7D4"/>
                </a:solidFill>
                <a:latin typeface="DINOT-Bold"/>
                <a:cs typeface="DINOT-Bold"/>
              </a:rPr>
              <a:t>WOOL</a:t>
            </a:r>
            <a:endParaRPr sz="4002" kern="1200" baseline="0">
              <a:latin typeface="DINOT-BoldItalic"/>
              <a:cs typeface="DINOT-BoldItalic"/>
            </a:endParaRPr>
          </a:p>
          <a:p>
            <a:pPr marL="17712" marR="6161" indent="-3081" hangingPunct="1">
              <a:lnSpc>
                <a:spcPts val="4002"/>
              </a:lnSpc>
              <a:spcBef>
                <a:spcPts val="3196"/>
              </a:spcBef>
              <a:tabLst/>
            </a:pPr>
            <a:r>
              <a:rPr sz="4002" kern="1200" spc="-12" baseline="0">
                <a:solidFill>
                  <a:srgbClr val="A6C7D4"/>
                </a:solidFill>
                <a:latin typeface="DINOT-Medium"/>
                <a:cs typeface="DINOT-Medium"/>
              </a:rPr>
              <a:t>23µm–29µm </a:t>
            </a:r>
            <a:r>
              <a:rPr sz="4002" kern="1200" spc="-121" baseline="0">
                <a:solidFill>
                  <a:srgbClr val="A6C7D4"/>
                </a:solidFill>
                <a:latin typeface="DINOT-Medium"/>
                <a:cs typeface="DINOT-Medium"/>
              </a:rPr>
              <a:t>MEDIUM</a:t>
            </a:r>
            <a:r>
              <a:rPr sz="4002" kern="1200" spc="-188" baseline="0">
                <a:solidFill>
                  <a:srgbClr val="A6C7D4"/>
                </a:solidFill>
                <a:latin typeface="DINOT-Medium"/>
                <a:cs typeface="DINOT-Medium"/>
              </a:rPr>
              <a:t> </a:t>
            </a:r>
            <a:r>
              <a:rPr sz="4002" kern="1200" spc="-103" baseline="0">
                <a:solidFill>
                  <a:srgbClr val="A6C7D4"/>
                </a:solidFill>
                <a:latin typeface="DINOT-Medium"/>
                <a:cs typeface="DINOT-Medium"/>
              </a:rPr>
              <a:t>WOOL</a:t>
            </a:r>
            <a:endParaRPr sz="4002" kern="1200" baseline="0">
              <a:latin typeface="DINOT-Medium"/>
              <a:cs typeface="DINOT-Medium"/>
            </a:endParaRPr>
          </a:p>
          <a:p>
            <a:pPr marL="17712" marR="829428" indent="-3081" hangingPunct="1">
              <a:lnSpc>
                <a:spcPts val="4002"/>
              </a:lnSpc>
              <a:spcBef>
                <a:spcPts val="3196"/>
              </a:spcBef>
              <a:tabLst/>
            </a:pPr>
            <a:r>
              <a:rPr sz="4002" kern="1200" spc="-12" baseline="0">
                <a:solidFill>
                  <a:srgbClr val="A6C7D4"/>
                </a:solidFill>
                <a:latin typeface="DINOT" panose="020B0504020101020102" pitchFamily="34" charset="77"/>
                <a:cs typeface="DINOT-BoldItalic"/>
              </a:rPr>
              <a:t>&lt;23µm </a:t>
            </a:r>
            <a:r>
              <a:rPr sz="4002" kern="1200" spc="-109" baseline="0">
                <a:solidFill>
                  <a:srgbClr val="A6C7D4"/>
                </a:solidFill>
                <a:latin typeface="DINOT" panose="020B0504020101020102" pitchFamily="34" charset="77"/>
                <a:cs typeface="DINOT-BoldItalic"/>
              </a:rPr>
              <a:t>FINE</a:t>
            </a:r>
            <a:r>
              <a:rPr sz="4002" kern="1200" spc="-206" baseline="0">
                <a:solidFill>
                  <a:srgbClr val="A6C7D4"/>
                </a:solidFill>
                <a:latin typeface="DINOT" panose="020B0504020101020102" pitchFamily="34" charset="77"/>
                <a:cs typeface="DINOT-BoldItalic"/>
              </a:rPr>
              <a:t> </a:t>
            </a:r>
            <a:r>
              <a:rPr sz="4002" kern="1200" spc="-115" baseline="0">
                <a:solidFill>
                  <a:srgbClr val="A6C7D4"/>
                </a:solidFill>
                <a:latin typeface="DINOT" panose="020B0504020101020102" pitchFamily="34" charset="77"/>
                <a:cs typeface="DINOT-BoldItalic"/>
              </a:rPr>
              <a:t>WOOL</a:t>
            </a:r>
            <a:endParaRPr sz="4002" kern="1200" baseline="0">
              <a:latin typeface="DINOT" panose="020B0504020101020102" pitchFamily="34" charset="77"/>
              <a:cs typeface="DINOT-BoldItalic"/>
            </a:endParaRPr>
          </a:p>
        </p:txBody>
      </p:sp>
      <p:sp>
        <p:nvSpPr>
          <p:cNvPr id="11" name="object 11"/>
          <p:cNvSpPr txBox="1"/>
          <p:nvPr/>
        </p:nvSpPr>
        <p:spPr>
          <a:xfrm>
            <a:off x="19035637" y="674615"/>
            <a:ext cx="4576876"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A6C7D4"/>
                </a:solidFill>
                <a:latin typeface="DINOT-Bold"/>
                <a:cs typeface="DINOT-Bold"/>
              </a:rPr>
              <a:t>OTHER</a:t>
            </a:r>
            <a:r>
              <a:rPr sz="2365" b="1" kern="1200" spc="188" baseline="0">
                <a:solidFill>
                  <a:srgbClr val="A6C7D4"/>
                </a:solidFill>
                <a:latin typeface="DINOT-Bold"/>
                <a:cs typeface="DINOT-Bold"/>
              </a:rPr>
              <a:t> </a:t>
            </a:r>
            <a:r>
              <a:rPr sz="2365" b="1" kern="1200" baseline="0">
                <a:solidFill>
                  <a:srgbClr val="A6C7D4"/>
                </a:solidFill>
                <a:latin typeface="DINOT-Bold"/>
                <a:cs typeface="DINOT-Bold"/>
              </a:rPr>
              <a:t>BREEDS</a:t>
            </a:r>
            <a:r>
              <a:rPr sz="2365" b="1" kern="1200" spc="182" baseline="0">
                <a:solidFill>
                  <a:srgbClr val="A6C7D4"/>
                </a:solidFill>
                <a:latin typeface="DINOT-Bold"/>
                <a:cs typeface="DINOT-Bold"/>
              </a:rPr>
              <a:t> </a:t>
            </a:r>
            <a:r>
              <a:rPr sz="2365" b="1" kern="1200" baseline="0">
                <a:solidFill>
                  <a:srgbClr val="A6C7D4"/>
                </a:solidFill>
                <a:latin typeface="DINOT-Bold"/>
                <a:cs typeface="DINOT-Bold"/>
              </a:rPr>
              <a:t>&amp;</a:t>
            </a:r>
            <a:r>
              <a:rPr sz="2365" b="1" kern="1200" spc="176" baseline="0">
                <a:solidFill>
                  <a:srgbClr val="A6C7D4"/>
                </a:solidFill>
                <a:latin typeface="DINOT-Bold"/>
                <a:cs typeface="DINOT-Bold"/>
              </a:rPr>
              <a:t> </a:t>
            </a:r>
            <a:r>
              <a:rPr sz="2365" b="1" kern="1200" spc="-12" baseline="0">
                <a:solidFill>
                  <a:srgbClr val="A6C7D4"/>
                </a:solidFill>
                <a:latin typeface="DINOT-Bold"/>
                <a:cs typeface="DINOT-Bold"/>
              </a:rPr>
              <a:t>CROSSBREDS</a:t>
            </a:r>
            <a:endParaRPr sz="2365" kern="1200" baseline="0">
              <a:latin typeface="DINOT-BoldItalic"/>
              <a:cs typeface="DINOT-BoldItalic"/>
            </a:endParaRPr>
          </a:p>
        </p:txBody>
      </p:sp>
      <p:sp>
        <p:nvSpPr>
          <p:cNvPr id="12" name="object 12"/>
          <p:cNvSpPr/>
          <p:nvPr/>
        </p:nvSpPr>
        <p:spPr>
          <a:xfrm>
            <a:off x="18287572" y="761947"/>
            <a:ext cx="0" cy="12191144"/>
          </a:xfrm>
          <a:custGeom>
            <a:avLst/>
            <a:gdLst/>
            <a:ahLst/>
            <a:cxnLst/>
            <a:rect l="l" t="t" r="r" b="b"/>
            <a:pathLst>
              <a:path h="10052050">
                <a:moveTo>
                  <a:pt x="0" y="0"/>
                </a:moveTo>
                <a:lnTo>
                  <a:pt x="0" y="10052049"/>
                </a:lnTo>
              </a:path>
            </a:pathLst>
          </a:custGeom>
          <a:ln w="10470">
            <a:solidFill>
              <a:srgbClr val="A6C7D4"/>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14" name="object 2">
            <a:extLst>
              <a:ext uri="{FF2B5EF4-FFF2-40B4-BE49-F238E27FC236}">
                <a16:creationId xmlns:a16="http://schemas.microsoft.com/office/drawing/2014/main" id="{FBB89485-21EC-3869-CF3F-B52EB7BEA88C}"/>
              </a:ext>
            </a:extLst>
          </p:cNvPr>
          <p:cNvSpPr txBox="1">
            <a:spLocks/>
          </p:cNvSpPr>
          <p:nvPr/>
        </p:nvSpPr>
        <p:spPr>
          <a:xfrm>
            <a:off x="771488" y="751633"/>
            <a:ext cx="10672450" cy="3924619"/>
          </a:xfrm>
          <a:prstGeom prst="rect">
            <a:avLst/>
          </a:prstGeom>
        </p:spPr>
        <p:txBody>
          <a:bodyPr vert="horz" wrap="square" lIns="0" tIns="251999" rIns="0" bIns="0" rtlCol="0" anchor="t" anchorCtr="0">
            <a:spAutoFit/>
          </a:bodyPr>
          <a:lstStyle>
            <a:lvl1pPr algn="l" defTabSz="1828709" rtl="0" eaLnBrk="1" latinLnBrk="0" hangingPunct="1">
              <a:lnSpc>
                <a:spcPct val="67000"/>
              </a:lnSpc>
              <a:spcBef>
                <a:spcPct val="0"/>
              </a:spcBef>
              <a:buNone/>
              <a:defRPr sz="20000" b="1" i="0" kern="1200" spc="-800" baseline="0">
                <a:solidFill>
                  <a:schemeClr val="bg1"/>
                </a:solidFill>
                <a:latin typeface="DINOT-Bold" panose="020B0504020101020102" pitchFamily="34" charset="77"/>
                <a:ea typeface="+mj-ea"/>
                <a:cs typeface="+mj-cs"/>
              </a:defRPr>
            </a:lvl1pPr>
          </a:lstStyle>
          <a:p>
            <a:pPr marL="15403">
              <a:spcBef>
                <a:spcPts val="138"/>
              </a:spcBef>
              <a:tabLst/>
            </a:pPr>
            <a:r>
              <a:rPr lang="en-AU" sz="16979" spc="-685">
                <a:solidFill>
                  <a:srgbClr val="2F387F"/>
                </a:solidFill>
              </a:rPr>
              <a:t>TYPES</a:t>
            </a:r>
          </a:p>
          <a:p>
            <a:pPr marL="15403">
              <a:spcBef>
                <a:spcPts val="138"/>
              </a:spcBef>
              <a:tabLst/>
            </a:pPr>
            <a:r>
              <a:rPr lang="en-AU" sz="16979" b="0" spc="-685">
                <a:solidFill>
                  <a:srgbClr val="2F387F"/>
                </a:solidFill>
                <a:latin typeface="DINOT-Medium" panose="020B0504020101020102" pitchFamily="34" charset="77"/>
              </a:rPr>
              <a:t>OF</a:t>
            </a:r>
            <a:r>
              <a:rPr lang="en-AU" sz="16979" spc="-685">
                <a:solidFill>
                  <a:srgbClr val="2F387F"/>
                </a:solidFill>
              </a:rPr>
              <a:t> </a:t>
            </a:r>
            <a:r>
              <a:rPr lang="en-AU" sz="16979" b="0" spc="-685">
                <a:solidFill>
                  <a:srgbClr val="2F387F"/>
                </a:solidFill>
                <a:latin typeface="DINOT" panose="020B0504020101020102" pitchFamily="34" charset="77"/>
              </a:rPr>
              <a:t>WOOL</a:t>
            </a:r>
            <a:endParaRPr lang="en-AU" sz="16979" b="0">
              <a:solidFill>
                <a:srgbClr val="2F387F"/>
              </a:solidFill>
              <a:latin typeface="DINOT" panose="020B0504020101020102" pitchFamily="34" charset="77"/>
            </a:endParaRPr>
          </a:p>
        </p:txBody>
      </p:sp>
      <p:sp>
        <p:nvSpPr>
          <p:cNvPr id="6" name="Slide Number Placeholder 30">
            <a:extLst>
              <a:ext uri="{FF2B5EF4-FFF2-40B4-BE49-F238E27FC236}">
                <a16:creationId xmlns:a16="http://schemas.microsoft.com/office/drawing/2014/main" id="{8AB3350C-9114-D929-E850-2C2693FEB630}"/>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15</a:t>
            </a:fld>
            <a:endParaRPr lang="en-US" baseline="0">
              <a:solidFill>
                <a:srgbClr val="FFFFFF"/>
              </a:solidFill>
            </a:endParaRPr>
          </a:p>
        </p:txBody>
      </p:sp>
      <p:sp>
        <p:nvSpPr>
          <p:cNvPr id="7" name="Text Placeholder 17">
            <a:extLst>
              <a:ext uri="{FF2B5EF4-FFF2-40B4-BE49-F238E27FC236}">
                <a16:creationId xmlns:a16="http://schemas.microsoft.com/office/drawing/2014/main" id="{8BA7E5CE-670B-DC85-3DB4-8AC3821CE161}"/>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000000"/>
                </a:solidFill>
              </a:rPr>
              <a:t>THE WOOLMARK COMPANY</a:t>
            </a:r>
            <a:endParaRPr lang="en-US" baseline="0">
              <a:solidFill>
                <a:srgbClr val="000000"/>
              </a:solidFill>
            </a:endParaRPr>
          </a:p>
        </p:txBody>
      </p:sp>
      <p:sp>
        <p:nvSpPr>
          <p:cNvPr id="15" name="Text Placeholder 17">
            <a:extLst>
              <a:ext uri="{FF2B5EF4-FFF2-40B4-BE49-F238E27FC236}">
                <a16:creationId xmlns:a16="http://schemas.microsoft.com/office/drawing/2014/main" id="{54986520-93BC-35E9-C652-3856E7F3613F}"/>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WHAT IS WOOL</a:t>
            </a:r>
            <a:endParaRPr lang="en-US" baseline="0">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858" y="1"/>
            <a:ext cx="24382287" cy="13715036"/>
          </a:xfrm>
          <a:prstGeom prst="rect">
            <a:avLst/>
          </a:prstGeom>
        </p:spPr>
      </p:pic>
      <p:sp>
        <p:nvSpPr>
          <p:cNvPr id="4" name="object 4"/>
          <p:cNvSpPr txBox="1"/>
          <p:nvPr/>
        </p:nvSpPr>
        <p:spPr>
          <a:xfrm>
            <a:off x="760103" y="3957247"/>
            <a:ext cx="13984775" cy="3091974"/>
          </a:xfrm>
          <a:prstGeom prst="rect">
            <a:avLst/>
          </a:prstGeom>
        </p:spPr>
        <p:txBody>
          <a:bodyPr vert="horz" wrap="square" lIns="0" tIns="21564" rIns="0" bIns="0" rtlCol="0">
            <a:spAutoFit/>
          </a:bodyPr>
          <a:lstStyle/>
          <a:p>
            <a:pPr marL="15403" hangingPunct="1">
              <a:lnSpc>
                <a:spcPct val="100000"/>
              </a:lnSpc>
              <a:spcBef>
                <a:spcPts val="170"/>
              </a:spcBef>
              <a:tabLst/>
            </a:pPr>
            <a:r>
              <a:rPr sz="19951" b="1" kern="1200" spc="-867" baseline="0">
                <a:solidFill>
                  <a:srgbClr val="FFFFFF"/>
                </a:solidFill>
                <a:latin typeface="DINOT-Bold"/>
                <a:cs typeface="DINOT-Bold"/>
              </a:rPr>
              <a:t>PROPERTIES</a:t>
            </a:r>
            <a:endParaRPr sz="19951" kern="1200" baseline="0">
              <a:latin typeface="DINOT-BoldItalic"/>
              <a:cs typeface="DINOT-BoldItalic"/>
            </a:endParaRPr>
          </a:p>
        </p:txBody>
      </p:sp>
      <p:sp>
        <p:nvSpPr>
          <p:cNvPr id="5" name="object 5"/>
          <p:cNvSpPr txBox="1"/>
          <p:nvPr/>
        </p:nvSpPr>
        <p:spPr>
          <a:xfrm>
            <a:off x="760102" y="5907461"/>
            <a:ext cx="10053266" cy="3091974"/>
          </a:xfrm>
          <a:prstGeom prst="rect">
            <a:avLst/>
          </a:prstGeom>
        </p:spPr>
        <p:txBody>
          <a:bodyPr vert="horz" wrap="square" lIns="0" tIns="21564" rIns="0" bIns="0" rtlCol="0">
            <a:spAutoFit/>
          </a:bodyPr>
          <a:lstStyle/>
          <a:p>
            <a:pPr marL="15403" hangingPunct="1">
              <a:lnSpc>
                <a:spcPct val="100000"/>
              </a:lnSpc>
              <a:spcBef>
                <a:spcPts val="170"/>
              </a:spcBef>
              <a:tabLst/>
            </a:pPr>
            <a:r>
              <a:rPr sz="19951" b="1" kern="1200" spc="-800" baseline="0">
                <a:solidFill>
                  <a:srgbClr val="FFFFFF"/>
                </a:solidFill>
                <a:latin typeface="DINOT-Bold"/>
                <a:cs typeface="DINOT-Bold"/>
              </a:rPr>
              <a:t>O</a:t>
            </a:r>
            <a:r>
              <a:rPr sz="19951" b="1" kern="1200" baseline="0">
                <a:solidFill>
                  <a:srgbClr val="FFFFFF"/>
                </a:solidFill>
                <a:latin typeface="DINOT-Bold"/>
                <a:cs typeface="DINOT-Bold"/>
              </a:rPr>
              <a:t>F</a:t>
            </a:r>
            <a:r>
              <a:rPr sz="19951" b="1" kern="1200" spc="-1789" baseline="0">
                <a:solidFill>
                  <a:srgbClr val="FFFFFF"/>
                </a:solidFill>
                <a:latin typeface="DINOT-Bold"/>
                <a:cs typeface="DINOT-Bold"/>
              </a:rPr>
              <a:t> </a:t>
            </a:r>
            <a:r>
              <a:rPr sz="19951" b="1" kern="1200" spc="-1024" baseline="0">
                <a:solidFill>
                  <a:srgbClr val="FFFFFF"/>
                </a:solidFill>
                <a:latin typeface="DINOT-Bold"/>
                <a:cs typeface="DINOT-Bold"/>
              </a:rPr>
              <a:t>WO</a:t>
            </a:r>
            <a:r>
              <a:rPr sz="19951" b="1" kern="1200" spc="-825" baseline="0">
                <a:solidFill>
                  <a:srgbClr val="FFFFFF"/>
                </a:solidFill>
                <a:latin typeface="DINOT-Bold"/>
                <a:cs typeface="DINOT-Bold"/>
              </a:rPr>
              <a:t>O</a:t>
            </a:r>
            <a:r>
              <a:rPr sz="19951" b="1" kern="1200" spc="-24" baseline="0">
                <a:solidFill>
                  <a:srgbClr val="FFFFFF"/>
                </a:solidFill>
                <a:latin typeface="DINOT-Bold"/>
                <a:cs typeface="DINOT-Bold"/>
              </a:rPr>
              <a:t>L</a:t>
            </a:r>
            <a:endParaRPr sz="19951" kern="1200" baseline="0">
              <a:latin typeface="DINOT-BoldItalic"/>
              <a:cs typeface="DINOT-BoldItalic"/>
            </a:endParaRPr>
          </a:p>
        </p:txBody>
      </p:sp>
      <p:sp>
        <p:nvSpPr>
          <p:cNvPr id="6" name="Slide Number Placeholder 30">
            <a:extLst>
              <a:ext uri="{FF2B5EF4-FFF2-40B4-BE49-F238E27FC236}">
                <a16:creationId xmlns:a16="http://schemas.microsoft.com/office/drawing/2014/main" id="{4285344C-F8D9-F0B2-3C7D-07DBA68EB58A}"/>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16</a:t>
            </a:fld>
            <a:endParaRPr lang="en-US" baseline="0">
              <a:solidFill>
                <a:srgbClr val="FFFFFF"/>
              </a:solidFill>
            </a:endParaRPr>
          </a:p>
        </p:txBody>
      </p:sp>
      <p:sp>
        <p:nvSpPr>
          <p:cNvPr id="7" name="Text Placeholder 17">
            <a:extLst>
              <a:ext uri="{FF2B5EF4-FFF2-40B4-BE49-F238E27FC236}">
                <a16:creationId xmlns:a16="http://schemas.microsoft.com/office/drawing/2014/main" id="{D0BAE9AE-BEE0-BE39-7AB8-19C7A0B1C9D0}"/>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9" name="Text Placeholder 17">
            <a:extLst>
              <a:ext uri="{FF2B5EF4-FFF2-40B4-BE49-F238E27FC236}">
                <a16:creationId xmlns:a16="http://schemas.microsoft.com/office/drawing/2014/main" id="{D4EBB81A-C83A-2477-C5FA-82AD80FA5E21}"/>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PROPERTIES OF WOOL</a:t>
            </a:r>
            <a:endParaRPr lang="en-US" baseline="0">
              <a:solidFill>
                <a:srgbClr val="FFFFFF"/>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3" cstate="screen">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a:ext>
            </a:extLst>
          </a:blip>
          <a:srcRect/>
          <a:stretch/>
        </p:blipFill>
        <p:spPr>
          <a:xfrm>
            <a:off x="795" y="2"/>
            <a:ext cx="24382413" cy="13715037"/>
          </a:xfrm>
          <a:prstGeom prst="rect">
            <a:avLst/>
          </a:prstGeom>
        </p:spPr>
      </p:pic>
      <p:sp>
        <p:nvSpPr>
          <p:cNvPr id="4" name="object 4"/>
          <p:cNvSpPr/>
          <p:nvPr/>
        </p:nvSpPr>
        <p:spPr>
          <a:xfrm>
            <a:off x="12953948" y="12949917"/>
            <a:ext cx="10667829" cy="0"/>
          </a:xfrm>
          <a:custGeom>
            <a:avLst/>
            <a:gdLst/>
            <a:ahLst/>
            <a:cxnLst/>
            <a:rect l="l" t="t" r="r" b="b"/>
            <a:pathLst>
              <a:path w="8796019">
                <a:moveTo>
                  <a:pt x="0" y="0"/>
                </a:moveTo>
                <a:lnTo>
                  <a:pt x="8795543" y="0"/>
                </a:lnTo>
              </a:path>
            </a:pathLst>
          </a:custGeom>
          <a:ln w="10470">
            <a:solidFill>
              <a:srgbClr val="FFFFFF"/>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5" name="object 5"/>
          <p:cNvSpPr/>
          <p:nvPr/>
        </p:nvSpPr>
        <p:spPr>
          <a:xfrm>
            <a:off x="12953948" y="10917513"/>
            <a:ext cx="10667829" cy="0"/>
          </a:xfrm>
          <a:custGeom>
            <a:avLst/>
            <a:gdLst/>
            <a:ahLst/>
            <a:cxnLst/>
            <a:rect l="l" t="t" r="r" b="b"/>
            <a:pathLst>
              <a:path w="8796019">
                <a:moveTo>
                  <a:pt x="0" y="0"/>
                </a:moveTo>
                <a:lnTo>
                  <a:pt x="8795543" y="0"/>
                </a:lnTo>
              </a:path>
            </a:pathLst>
          </a:custGeom>
          <a:ln w="10470">
            <a:solidFill>
              <a:srgbClr val="FFFFFF"/>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6" name="object 6"/>
          <p:cNvSpPr/>
          <p:nvPr/>
        </p:nvSpPr>
        <p:spPr>
          <a:xfrm>
            <a:off x="12953948" y="8897860"/>
            <a:ext cx="10667829" cy="0"/>
          </a:xfrm>
          <a:custGeom>
            <a:avLst/>
            <a:gdLst/>
            <a:ahLst/>
            <a:cxnLst/>
            <a:rect l="l" t="t" r="r" b="b"/>
            <a:pathLst>
              <a:path w="8796019">
                <a:moveTo>
                  <a:pt x="0" y="0"/>
                </a:moveTo>
                <a:lnTo>
                  <a:pt x="8795543" y="0"/>
                </a:lnTo>
              </a:path>
            </a:pathLst>
          </a:custGeom>
          <a:ln w="10470">
            <a:solidFill>
              <a:srgbClr val="FFFFFF"/>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7" name="object 7"/>
          <p:cNvSpPr/>
          <p:nvPr/>
        </p:nvSpPr>
        <p:spPr>
          <a:xfrm>
            <a:off x="12953948" y="6852757"/>
            <a:ext cx="10667829" cy="0"/>
          </a:xfrm>
          <a:custGeom>
            <a:avLst/>
            <a:gdLst/>
            <a:ahLst/>
            <a:cxnLst/>
            <a:rect l="l" t="t" r="r" b="b"/>
            <a:pathLst>
              <a:path w="8796019">
                <a:moveTo>
                  <a:pt x="0" y="0"/>
                </a:moveTo>
                <a:lnTo>
                  <a:pt x="8795543" y="0"/>
                </a:lnTo>
              </a:path>
            </a:pathLst>
          </a:custGeom>
          <a:ln w="10470">
            <a:solidFill>
              <a:srgbClr val="FFFFFF"/>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8" name="object 8"/>
          <p:cNvSpPr/>
          <p:nvPr/>
        </p:nvSpPr>
        <p:spPr>
          <a:xfrm>
            <a:off x="12953948" y="4833053"/>
            <a:ext cx="10667829" cy="0"/>
          </a:xfrm>
          <a:custGeom>
            <a:avLst/>
            <a:gdLst/>
            <a:ahLst/>
            <a:cxnLst/>
            <a:rect l="l" t="t" r="r" b="b"/>
            <a:pathLst>
              <a:path w="8796019">
                <a:moveTo>
                  <a:pt x="0" y="0"/>
                </a:moveTo>
                <a:lnTo>
                  <a:pt x="8795543" y="0"/>
                </a:lnTo>
              </a:path>
            </a:pathLst>
          </a:custGeom>
          <a:ln w="10470">
            <a:solidFill>
              <a:srgbClr val="FFFFFF"/>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9" name="object 9"/>
          <p:cNvSpPr/>
          <p:nvPr/>
        </p:nvSpPr>
        <p:spPr>
          <a:xfrm>
            <a:off x="12953948" y="2788001"/>
            <a:ext cx="10667829" cy="0"/>
          </a:xfrm>
          <a:custGeom>
            <a:avLst/>
            <a:gdLst/>
            <a:ahLst/>
            <a:cxnLst/>
            <a:rect l="l" t="t" r="r" b="b"/>
            <a:pathLst>
              <a:path w="8796019">
                <a:moveTo>
                  <a:pt x="0" y="0"/>
                </a:moveTo>
                <a:lnTo>
                  <a:pt x="8795543" y="0"/>
                </a:lnTo>
              </a:path>
            </a:pathLst>
          </a:custGeom>
          <a:ln w="10470">
            <a:solidFill>
              <a:srgbClr val="FFFFFF"/>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10" name="object 10"/>
          <p:cNvSpPr/>
          <p:nvPr/>
        </p:nvSpPr>
        <p:spPr>
          <a:xfrm>
            <a:off x="12953948" y="768296"/>
            <a:ext cx="10667829" cy="0"/>
          </a:xfrm>
          <a:custGeom>
            <a:avLst/>
            <a:gdLst/>
            <a:ahLst/>
            <a:cxnLst/>
            <a:rect l="l" t="t" r="r" b="b"/>
            <a:pathLst>
              <a:path w="8796019">
                <a:moveTo>
                  <a:pt x="0" y="0"/>
                </a:moveTo>
                <a:lnTo>
                  <a:pt x="8795543" y="0"/>
                </a:lnTo>
              </a:path>
            </a:pathLst>
          </a:custGeom>
          <a:ln w="10470">
            <a:solidFill>
              <a:srgbClr val="FFFFFF"/>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11" name="object 11"/>
          <p:cNvSpPr txBox="1">
            <a:spLocks noGrp="1"/>
          </p:cNvSpPr>
          <p:nvPr>
            <p:ph type="title" idx="4294967295"/>
          </p:nvPr>
        </p:nvSpPr>
        <p:spPr>
          <a:xfrm>
            <a:off x="618679" y="881111"/>
            <a:ext cx="10800383" cy="1901930"/>
          </a:xfrm>
          <a:prstGeom prst="rect">
            <a:avLst/>
          </a:prstGeom>
        </p:spPr>
        <p:txBody>
          <a:bodyPr vert="horz" wrap="square" lIns="0" tIns="103313" rIns="0" bIns="0" rtlCol="0" anchor="t" anchorCtr="0">
            <a:spAutoFit/>
          </a:bodyPr>
          <a:lstStyle/>
          <a:p>
            <a:pPr marL="13092">
              <a:spcBef>
                <a:spcPts val="138"/>
              </a:spcBef>
            </a:pPr>
            <a:r>
              <a:rPr sz="16979" spc="-697">
                <a:solidFill>
                  <a:srgbClr val="FFFFFF"/>
                </a:solidFill>
              </a:rPr>
              <a:t>REASONS</a:t>
            </a:r>
            <a:endParaRPr sz="16979"/>
          </a:p>
        </p:txBody>
      </p:sp>
      <p:sp>
        <p:nvSpPr>
          <p:cNvPr id="12" name="object 12"/>
          <p:cNvSpPr txBox="1"/>
          <p:nvPr/>
        </p:nvSpPr>
        <p:spPr>
          <a:xfrm>
            <a:off x="758171" y="10783037"/>
            <a:ext cx="5653518" cy="2630780"/>
          </a:xfrm>
          <a:prstGeom prst="rect">
            <a:avLst/>
          </a:prstGeom>
        </p:spPr>
        <p:txBody>
          <a:bodyPr vert="horz" wrap="square" lIns="0" tIns="17712" rIns="0" bIns="0" rtlCol="0">
            <a:spAutoFit/>
          </a:bodyPr>
          <a:lstStyle/>
          <a:p>
            <a:pPr marL="15403" hangingPunct="1">
              <a:lnSpc>
                <a:spcPct val="100000"/>
              </a:lnSpc>
              <a:spcBef>
                <a:spcPts val="138"/>
              </a:spcBef>
              <a:tabLst/>
            </a:pPr>
            <a:r>
              <a:rPr sz="16979" b="1" kern="1200" spc="-910" baseline="0">
                <a:solidFill>
                  <a:srgbClr val="FFFFFF"/>
                </a:solidFill>
                <a:latin typeface="DINOT-Bold"/>
                <a:cs typeface="DINOT-Bold"/>
              </a:rPr>
              <a:t>WO</a:t>
            </a:r>
            <a:r>
              <a:rPr sz="16979" b="1" kern="1200" spc="-734" baseline="0">
                <a:solidFill>
                  <a:srgbClr val="FFFFFF"/>
                </a:solidFill>
                <a:latin typeface="DINOT-Bold"/>
                <a:cs typeface="DINOT-Bold"/>
              </a:rPr>
              <a:t>O</a:t>
            </a:r>
            <a:r>
              <a:rPr sz="16979" b="1" kern="1200" spc="-24" baseline="0">
                <a:solidFill>
                  <a:srgbClr val="FFFFFF"/>
                </a:solidFill>
                <a:latin typeface="DINOT-Bold"/>
                <a:cs typeface="DINOT-Bold"/>
              </a:rPr>
              <a:t>L</a:t>
            </a:r>
            <a:endParaRPr sz="16979" kern="1200" baseline="0">
              <a:latin typeface="DINOT-BoldItalic"/>
              <a:cs typeface="DINOT-BoldItalic"/>
            </a:endParaRPr>
          </a:p>
        </p:txBody>
      </p:sp>
      <p:sp>
        <p:nvSpPr>
          <p:cNvPr id="13" name="object 13"/>
          <p:cNvSpPr txBox="1"/>
          <p:nvPr/>
        </p:nvSpPr>
        <p:spPr>
          <a:xfrm>
            <a:off x="4762835" y="5508970"/>
            <a:ext cx="6656226" cy="2630780"/>
          </a:xfrm>
          <a:prstGeom prst="rect">
            <a:avLst/>
          </a:prstGeom>
        </p:spPr>
        <p:txBody>
          <a:bodyPr vert="horz" wrap="square" lIns="0" tIns="17712" rIns="0" bIns="0" rtlCol="0">
            <a:spAutoFit/>
          </a:bodyPr>
          <a:lstStyle/>
          <a:p>
            <a:pPr marL="15403" hangingPunct="1">
              <a:lnSpc>
                <a:spcPct val="100000"/>
              </a:lnSpc>
              <a:spcBef>
                <a:spcPts val="138"/>
              </a:spcBef>
              <a:tabLst/>
            </a:pPr>
            <a:r>
              <a:rPr sz="16979" b="1" kern="1200" spc="-1024" baseline="0">
                <a:solidFill>
                  <a:srgbClr val="FFFFFF"/>
                </a:solidFill>
                <a:latin typeface="DINOT-Bold"/>
                <a:cs typeface="DINOT-Bold"/>
              </a:rPr>
              <a:t>T</a:t>
            </a:r>
            <a:r>
              <a:rPr sz="16979" b="1" kern="1200" baseline="0">
                <a:solidFill>
                  <a:srgbClr val="FFFFFF"/>
                </a:solidFill>
                <a:latin typeface="DINOT-Bold"/>
                <a:cs typeface="DINOT-Bold"/>
              </a:rPr>
              <a:t>O</a:t>
            </a:r>
            <a:r>
              <a:rPr sz="16979" b="1" kern="1200" spc="-1613" baseline="0">
                <a:solidFill>
                  <a:srgbClr val="FFFFFF"/>
                </a:solidFill>
                <a:latin typeface="DINOT-Bold"/>
                <a:cs typeface="DINOT-Bold"/>
              </a:rPr>
              <a:t> </a:t>
            </a:r>
            <a:r>
              <a:rPr sz="16979" b="1" kern="1200" spc="-716" baseline="0">
                <a:solidFill>
                  <a:srgbClr val="FFFFFF"/>
                </a:solidFill>
                <a:latin typeface="DINOT-Bold"/>
                <a:cs typeface="DINOT-Bold"/>
              </a:rPr>
              <a:t>USE</a:t>
            </a:r>
            <a:endParaRPr sz="16979" kern="1200" baseline="0">
              <a:latin typeface="DINOT-BoldItalic"/>
              <a:cs typeface="DINOT-BoldItalic"/>
            </a:endParaRPr>
          </a:p>
        </p:txBody>
      </p:sp>
      <p:sp>
        <p:nvSpPr>
          <p:cNvPr id="14" name="object 14"/>
          <p:cNvSpPr txBox="1"/>
          <p:nvPr/>
        </p:nvSpPr>
        <p:spPr>
          <a:xfrm>
            <a:off x="13853065" y="4825531"/>
            <a:ext cx="9564234"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218" baseline="0">
                <a:solidFill>
                  <a:srgbClr val="FFFFFF"/>
                </a:solidFill>
                <a:latin typeface="DINOT-Medium"/>
                <a:cs typeface="DINOT-Medium"/>
              </a:rPr>
              <a:t>REA</a:t>
            </a:r>
            <a:r>
              <a:rPr sz="8004" kern="1200" spc="-255" baseline="0">
                <a:solidFill>
                  <a:srgbClr val="FFFFFF"/>
                </a:solidFill>
                <a:latin typeface="DINOT-Medium"/>
                <a:cs typeface="DINOT-Medium"/>
              </a:rPr>
              <a:t>S</a:t>
            </a:r>
            <a:r>
              <a:rPr sz="8004" kern="1200" spc="-218" baseline="0">
                <a:solidFill>
                  <a:srgbClr val="FFFFFF"/>
                </a:solidFill>
                <a:latin typeface="DINOT-Medium"/>
                <a:cs typeface="DINOT-Medium"/>
              </a:rPr>
              <a:t>SURING</a:t>
            </a:r>
            <a:r>
              <a:rPr sz="8004" kern="1200" spc="-861" baseline="0">
                <a:solidFill>
                  <a:srgbClr val="FFFFFF"/>
                </a:solidFill>
                <a:latin typeface="DINOT-Medium"/>
                <a:cs typeface="DINOT-Medium"/>
              </a:rPr>
              <a:t>L</a:t>
            </a:r>
            <a:r>
              <a:rPr sz="8004" kern="1200" spc="-49" baseline="0">
                <a:solidFill>
                  <a:srgbClr val="FFFFFF"/>
                </a:solidFill>
                <a:latin typeface="DINOT-Medium"/>
                <a:cs typeface="DINOT-Medium"/>
              </a:rPr>
              <a:t>Y</a:t>
            </a:r>
            <a:r>
              <a:rPr sz="8004" kern="1200" spc="-364" baseline="0">
                <a:solidFill>
                  <a:srgbClr val="FFFFFF"/>
                </a:solidFill>
                <a:latin typeface="DINOT-Medium"/>
                <a:cs typeface="DINOT-Medium"/>
              </a:rPr>
              <a:t> </a:t>
            </a:r>
            <a:r>
              <a:rPr sz="8004" kern="1200" spc="-24" baseline="0">
                <a:solidFill>
                  <a:srgbClr val="FFFFFF"/>
                </a:solidFill>
                <a:latin typeface="DINOT-Medium"/>
                <a:cs typeface="DINOT-Medium"/>
              </a:rPr>
              <a:t>SAFE</a:t>
            </a:r>
            <a:endParaRPr sz="8004" kern="1200" baseline="0">
              <a:latin typeface="DINOT-Medium"/>
              <a:cs typeface="DINOT-Medium"/>
            </a:endParaRPr>
          </a:p>
        </p:txBody>
      </p:sp>
      <p:sp>
        <p:nvSpPr>
          <p:cNvPr id="15" name="object 15"/>
          <p:cNvSpPr txBox="1"/>
          <p:nvPr/>
        </p:nvSpPr>
        <p:spPr>
          <a:xfrm>
            <a:off x="13853066" y="766896"/>
            <a:ext cx="6825655"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247" baseline="0">
                <a:solidFill>
                  <a:srgbClr val="FFFFFF"/>
                </a:solidFill>
                <a:latin typeface="DINOT-Medium"/>
                <a:cs typeface="DINOT-Medium"/>
              </a:rPr>
              <a:t>C</a:t>
            </a:r>
            <a:r>
              <a:rPr sz="8004" kern="1200" spc="-170" baseline="0">
                <a:solidFill>
                  <a:srgbClr val="FFFFFF"/>
                </a:solidFill>
                <a:latin typeface="DINOT-Medium"/>
                <a:cs typeface="DINOT-Medium"/>
              </a:rPr>
              <a:t>OM</a:t>
            </a:r>
            <a:r>
              <a:rPr sz="8004" kern="1200" spc="-327" baseline="0">
                <a:solidFill>
                  <a:srgbClr val="FFFFFF"/>
                </a:solidFill>
                <a:latin typeface="DINOT-Medium"/>
                <a:cs typeface="DINOT-Medium"/>
              </a:rPr>
              <a:t>F</a:t>
            </a:r>
            <a:r>
              <a:rPr sz="8004" kern="1200" spc="-170" baseline="0">
                <a:solidFill>
                  <a:srgbClr val="FFFFFF"/>
                </a:solidFill>
                <a:latin typeface="DINOT-Medium"/>
                <a:cs typeface="DINOT-Medium"/>
              </a:rPr>
              <a:t>O</a:t>
            </a:r>
            <a:r>
              <a:rPr sz="8004" kern="1200" spc="-285" baseline="0">
                <a:solidFill>
                  <a:srgbClr val="FFFFFF"/>
                </a:solidFill>
                <a:latin typeface="DINOT-Medium"/>
                <a:cs typeface="DINOT-Medium"/>
              </a:rPr>
              <a:t>R</a:t>
            </a:r>
            <a:r>
              <a:rPr sz="8004" kern="1200" spc="-655" baseline="0">
                <a:solidFill>
                  <a:srgbClr val="FFFFFF"/>
                </a:solidFill>
                <a:latin typeface="DINOT-Medium"/>
                <a:cs typeface="DINOT-Medium"/>
              </a:rPr>
              <a:t>T</a:t>
            </a:r>
            <a:r>
              <a:rPr sz="8004" kern="1200" spc="-170" baseline="0">
                <a:solidFill>
                  <a:srgbClr val="FFFFFF"/>
                </a:solidFill>
                <a:latin typeface="DINOT-Medium"/>
                <a:cs typeface="DINOT-Medium"/>
              </a:rPr>
              <a:t>ABL</a:t>
            </a:r>
            <a:r>
              <a:rPr sz="8004" kern="1200" spc="6" baseline="0">
                <a:solidFill>
                  <a:srgbClr val="FFFFFF"/>
                </a:solidFill>
                <a:latin typeface="DINOT-Medium"/>
                <a:cs typeface="DINOT-Medium"/>
              </a:rPr>
              <a:t>E</a:t>
            </a:r>
            <a:endParaRPr sz="8004" kern="1200" baseline="0">
              <a:latin typeface="DINOT-Medium"/>
              <a:cs typeface="DINOT-Medium"/>
            </a:endParaRPr>
          </a:p>
        </p:txBody>
      </p:sp>
      <p:sp>
        <p:nvSpPr>
          <p:cNvPr id="16" name="object 16"/>
          <p:cNvSpPr txBox="1"/>
          <p:nvPr/>
        </p:nvSpPr>
        <p:spPr>
          <a:xfrm>
            <a:off x="13853066" y="2780467"/>
            <a:ext cx="9559613"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170" baseline="0">
                <a:solidFill>
                  <a:srgbClr val="FFFFFF"/>
                </a:solidFill>
                <a:latin typeface="DINOT-Medium"/>
                <a:cs typeface="DINOT-Medium"/>
              </a:rPr>
              <a:t>HIGH</a:t>
            </a:r>
            <a:r>
              <a:rPr sz="8004" kern="1200" spc="-443" baseline="0">
                <a:solidFill>
                  <a:srgbClr val="FFFFFF"/>
                </a:solidFill>
                <a:latin typeface="DINOT-Medium"/>
                <a:cs typeface="DINOT-Medium"/>
              </a:rPr>
              <a:t> </a:t>
            </a:r>
            <a:r>
              <a:rPr sz="8004" kern="1200" spc="-158" baseline="0">
                <a:solidFill>
                  <a:srgbClr val="FFFFFF"/>
                </a:solidFill>
                <a:latin typeface="DINOT-Medium"/>
                <a:cs typeface="DINOT-Medium"/>
              </a:rPr>
              <a:t>PERFORMANCE</a:t>
            </a:r>
            <a:endParaRPr sz="8004" kern="1200" baseline="0">
              <a:latin typeface="DINOT-Medium"/>
              <a:cs typeface="DINOT-Medium"/>
            </a:endParaRPr>
          </a:p>
        </p:txBody>
      </p:sp>
      <p:sp>
        <p:nvSpPr>
          <p:cNvPr id="17" name="object 17"/>
          <p:cNvSpPr txBox="1"/>
          <p:nvPr/>
        </p:nvSpPr>
        <p:spPr>
          <a:xfrm>
            <a:off x="13853066" y="6845198"/>
            <a:ext cx="8491443"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218" baseline="0">
                <a:solidFill>
                  <a:srgbClr val="FFFFFF"/>
                </a:solidFill>
                <a:latin typeface="DINOT-Medium"/>
                <a:cs typeface="DINOT-Medium"/>
              </a:rPr>
              <a:t>EASY</a:t>
            </a:r>
            <a:r>
              <a:rPr sz="8004" kern="1200" spc="-394" baseline="0">
                <a:solidFill>
                  <a:srgbClr val="FFFFFF"/>
                </a:solidFill>
                <a:latin typeface="DINOT-Medium"/>
                <a:cs typeface="DINOT-Medium"/>
              </a:rPr>
              <a:t> </a:t>
            </a:r>
            <a:r>
              <a:rPr sz="8004" kern="1200" spc="-218" baseline="0">
                <a:solidFill>
                  <a:srgbClr val="FFFFFF"/>
                </a:solidFill>
                <a:latin typeface="DINOT-Medium"/>
                <a:cs typeface="DINOT-Medium"/>
              </a:rPr>
              <a:t>TO</a:t>
            </a:r>
            <a:r>
              <a:rPr sz="8004" kern="1200" spc="-394" baseline="0">
                <a:solidFill>
                  <a:srgbClr val="FFFFFF"/>
                </a:solidFill>
                <a:latin typeface="DINOT-Medium"/>
                <a:cs typeface="DINOT-Medium"/>
              </a:rPr>
              <a:t> </a:t>
            </a:r>
            <a:r>
              <a:rPr sz="8004" kern="1200" spc="-170" baseline="0">
                <a:solidFill>
                  <a:srgbClr val="FFFFFF"/>
                </a:solidFill>
                <a:latin typeface="DINOT-Medium"/>
                <a:cs typeface="DINOT-Medium"/>
              </a:rPr>
              <a:t>LIVE</a:t>
            </a:r>
            <a:r>
              <a:rPr sz="8004" kern="1200" spc="-388" baseline="0">
                <a:solidFill>
                  <a:srgbClr val="FFFFFF"/>
                </a:solidFill>
                <a:latin typeface="DINOT-Medium"/>
                <a:cs typeface="DINOT-Medium"/>
              </a:rPr>
              <a:t> </a:t>
            </a:r>
            <a:r>
              <a:rPr sz="8004" kern="1200" spc="-36" baseline="0">
                <a:solidFill>
                  <a:srgbClr val="FFFFFF"/>
                </a:solidFill>
                <a:latin typeface="DINOT-Medium"/>
                <a:cs typeface="DINOT-Medium"/>
              </a:rPr>
              <a:t>WITH</a:t>
            </a:r>
            <a:endParaRPr sz="8004" kern="1200" baseline="0">
              <a:latin typeface="DINOT-Medium"/>
              <a:cs typeface="DINOT-Medium"/>
            </a:endParaRPr>
          </a:p>
        </p:txBody>
      </p:sp>
      <p:sp>
        <p:nvSpPr>
          <p:cNvPr id="18" name="object 18"/>
          <p:cNvSpPr txBox="1"/>
          <p:nvPr/>
        </p:nvSpPr>
        <p:spPr>
          <a:xfrm>
            <a:off x="13853065" y="8890263"/>
            <a:ext cx="9763697"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212" baseline="0">
                <a:solidFill>
                  <a:srgbClr val="FFFFFF"/>
                </a:solidFill>
                <a:latin typeface="DINOT-Medium"/>
                <a:cs typeface="DINOT-Medium"/>
              </a:rPr>
              <a:t>VISUAL</a:t>
            </a:r>
            <a:r>
              <a:rPr sz="8004" kern="1200" spc="-855" baseline="0">
                <a:solidFill>
                  <a:srgbClr val="FFFFFF"/>
                </a:solidFill>
                <a:latin typeface="DINOT-Medium"/>
                <a:cs typeface="DINOT-Medium"/>
              </a:rPr>
              <a:t>L</a:t>
            </a:r>
            <a:r>
              <a:rPr sz="8004" kern="1200" spc="-42" baseline="0">
                <a:solidFill>
                  <a:srgbClr val="FFFFFF"/>
                </a:solidFill>
                <a:latin typeface="DINOT-Medium"/>
                <a:cs typeface="DINOT-Medium"/>
              </a:rPr>
              <a:t>Y</a:t>
            </a:r>
            <a:r>
              <a:rPr sz="8004" kern="1200" spc="-412" baseline="0">
                <a:solidFill>
                  <a:srgbClr val="FFFFFF"/>
                </a:solidFill>
                <a:latin typeface="DINOT-Medium"/>
                <a:cs typeface="DINOT-Medium"/>
              </a:rPr>
              <a:t> </a:t>
            </a:r>
            <a:r>
              <a:rPr sz="8004" kern="1200" spc="-121" baseline="0">
                <a:solidFill>
                  <a:srgbClr val="FFFFFF"/>
                </a:solidFill>
                <a:latin typeface="DINOT-Medium"/>
                <a:cs typeface="DINOT-Medium"/>
              </a:rPr>
              <a:t>APPEALING</a:t>
            </a:r>
            <a:endParaRPr sz="8004" kern="1200" baseline="0">
              <a:latin typeface="DINOT-Medium"/>
              <a:cs typeface="DINOT-Medium"/>
            </a:endParaRPr>
          </a:p>
        </p:txBody>
      </p:sp>
      <p:sp>
        <p:nvSpPr>
          <p:cNvPr id="19" name="object 19"/>
          <p:cNvSpPr txBox="1"/>
          <p:nvPr/>
        </p:nvSpPr>
        <p:spPr>
          <a:xfrm>
            <a:off x="13853065" y="10909928"/>
            <a:ext cx="4933447"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218" baseline="0">
                <a:solidFill>
                  <a:srgbClr val="FFFFFF"/>
                </a:solidFill>
                <a:latin typeface="DINOT-Medium"/>
                <a:cs typeface="DINOT-Medium"/>
              </a:rPr>
              <a:t>VERSATILE</a:t>
            </a:r>
            <a:endParaRPr sz="8004" kern="1200" baseline="0">
              <a:latin typeface="DINOT-Medium"/>
              <a:cs typeface="DINOT-Medium"/>
            </a:endParaRPr>
          </a:p>
        </p:txBody>
      </p:sp>
      <p:sp>
        <p:nvSpPr>
          <p:cNvPr id="20" name="object 20"/>
          <p:cNvSpPr txBox="1"/>
          <p:nvPr/>
        </p:nvSpPr>
        <p:spPr>
          <a:xfrm>
            <a:off x="12938544" y="10995331"/>
            <a:ext cx="346558" cy="733305"/>
          </a:xfrm>
          <a:prstGeom prst="rect">
            <a:avLst/>
          </a:prstGeom>
        </p:spPr>
        <p:txBody>
          <a:bodyPr vert="horz" wrap="square" lIns="0" tIns="14632" rIns="0" bIns="0" rtlCol="0">
            <a:spAutoFit/>
          </a:bodyPr>
          <a:lstStyle/>
          <a:p>
            <a:pPr marL="15403" hangingPunct="1">
              <a:lnSpc>
                <a:spcPct val="100000"/>
              </a:lnSpc>
              <a:spcBef>
                <a:spcPts val="115"/>
              </a:spcBef>
              <a:tabLst/>
            </a:pPr>
            <a:r>
              <a:rPr sz="4669" kern="1200" spc="-6" baseline="0">
                <a:solidFill>
                  <a:srgbClr val="FFFFFF"/>
                </a:solidFill>
                <a:latin typeface="DINOT-Medium"/>
                <a:cs typeface="DINOT-Medium"/>
              </a:rPr>
              <a:t>6</a:t>
            </a:r>
            <a:endParaRPr sz="4669" kern="1200" baseline="0">
              <a:latin typeface="DINOT-Medium"/>
              <a:cs typeface="DINOT-Medium"/>
            </a:endParaRPr>
          </a:p>
        </p:txBody>
      </p:sp>
      <p:sp>
        <p:nvSpPr>
          <p:cNvPr id="21" name="object 21"/>
          <p:cNvSpPr txBox="1"/>
          <p:nvPr/>
        </p:nvSpPr>
        <p:spPr>
          <a:xfrm>
            <a:off x="12938544" y="852425"/>
            <a:ext cx="346558" cy="733305"/>
          </a:xfrm>
          <a:prstGeom prst="rect">
            <a:avLst/>
          </a:prstGeom>
        </p:spPr>
        <p:txBody>
          <a:bodyPr vert="horz" wrap="square" lIns="0" tIns="14632" rIns="0" bIns="0" rtlCol="0">
            <a:spAutoFit/>
          </a:bodyPr>
          <a:lstStyle/>
          <a:p>
            <a:pPr marL="15403" hangingPunct="1">
              <a:lnSpc>
                <a:spcPct val="100000"/>
              </a:lnSpc>
              <a:spcBef>
                <a:spcPts val="115"/>
              </a:spcBef>
              <a:tabLst/>
            </a:pPr>
            <a:r>
              <a:rPr sz="4669" kern="1200" spc="-6" baseline="0">
                <a:solidFill>
                  <a:srgbClr val="FFFFFF"/>
                </a:solidFill>
                <a:latin typeface="DINOT-Medium"/>
                <a:cs typeface="DINOT-Medium"/>
              </a:rPr>
              <a:t>1</a:t>
            </a:r>
            <a:endParaRPr sz="4669" kern="1200" baseline="0">
              <a:latin typeface="DINOT-Medium"/>
              <a:cs typeface="DINOT-Medium"/>
            </a:endParaRPr>
          </a:p>
        </p:txBody>
      </p:sp>
      <p:sp>
        <p:nvSpPr>
          <p:cNvPr id="22" name="object 22"/>
          <p:cNvSpPr txBox="1"/>
          <p:nvPr/>
        </p:nvSpPr>
        <p:spPr>
          <a:xfrm>
            <a:off x="12938544" y="2865607"/>
            <a:ext cx="346558" cy="733305"/>
          </a:xfrm>
          <a:prstGeom prst="rect">
            <a:avLst/>
          </a:prstGeom>
        </p:spPr>
        <p:txBody>
          <a:bodyPr vert="horz" wrap="square" lIns="0" tIns="14632" rIns="0" bIns="0" rtlCol="0">
            <a:spAutoFit/>
          </a:bodyPr>
          <a:lstStyle/>
          <a:p>
            <a:pPr marL="15403" hangingPunct="1">
              <a:lnSpc>
                <a:spcPct val="100000"/>
              </a:lnSpc>
              <a:spcBef>
                <a:spcPts val="115"/>
              </a:spcBef>
              <a:tabLst/>
            </a:pPr>
            <a:r>
              <a:rPr sz="4669" kern="1200" spc="-6" baseline="0">
                <a:solidFill>
                  <a:srgbClr val="FFFFFF"/>
                </a:solidFill>
                <a:latin typeface="DINOT-Medium"/>
                <a:cs typeface="DINOT-Medium"/>
              </a:rPr>
              <a:t>2</a:t>
            </a:r>
            <a:endParaRPr sz="4669" kern="1200" baseline="0">
              <a:latin typeface="DINOT-Medium"/>
              <a:cs typeface="DINOT-Medium"/>
            </a:endParaRPr>
          </a:p>
        </p:txBody>
      </p:sp>
      <p:sp>
        <p:nvSpPr>
          <p:cNvPr id="23" name="object 23"/>
          <p:cNvSpPr txBox="1"/>
          <p:nvPr/>
        </p:nvSpPr>
        <p:spPr>
          <a:xfrm>
            <a:off x="12938544" y="4910773"/>
            <a:ext cx="346558" cy="733305"/>
          </a:xfrm>
          <a:prstGeom prst="rect">
            <a:avLst/>
          </a:prstGeom>
        </p:spPr>
        <p:txBody>
          <a:bodyPr vert="horz" wrap="square" lIns="0" tIns="14632" rIns="0" bIns="0" rtlCol="0">
            <a:spAutoFit/>
          </a:bodyPr>
          <a:lstStyle/>
          <a:p>
            <a:pPr marL="15403" hangingPunct="1">
              <a:lnSpc>
                <a:spcPct val="100000"/>
              </a:lnSpc>
              <a:spcBef>
                <a:spcPts val="115"/>
              </a:spcBef>
              <a:tabLst/>
            </a:pPr>
            <a:r>
              <a:rPr sz="4669" kern="1200" spc="-6" baseline="0">
                <a:solidFill>
                  <a:srgbClr val="FFFFFF"/>
                </a:solidFill>
                <a:latin typeface="DINOT-Medium"/>
                <a:cs typeface="DINOT-Medium"/>
              </a:rPr>
              <a:t>3</a:t>
            </a:r>
            <a:endParaRPr sz="4669" kern="1200" baseline="0">
              <a:latin typeface="DINOT-Medium"/>
              <a:cs typeface="DINOT-Medium"/>
            </a:endParaRPr>
          </a:p>
        </p:txBody>
      </p:sp>
      <p:sp>
        <p:nvSpPr>
          <p:cNvPr id="24" name="object 24"/>
          <p:cNvSpPr txBox="1"/>
          <p:nvPr/>
        </p:nvSpPr>
        <p:spPr>
          <a:xfrm>
            <a:off x="12938544" y="6930469"/>
            <a:ext cx="346558" cy="733305"/>
          </a:xfrm>
          <a:prstGeom prst="rect">
            <a:avLst/>
          </a:prstGeom>
        </p:spPr>
        <p:txBody>
          <a:bodyPr vert="horz" wrap="square" lIns="0" tIns="14632" rIns="0" bIns="0" rtlCol="0">
            <a:spAutoFit/>
          </a:bodyPr>
          <a:lstStyle/>
          <a:p>
            <a:pPr marL="15403" hangingPunct="1">
              <a:lnSpc>
                <a:spcPct val="100000"/>
              </a:lnSpc>
              <a:spcBef>
                <a:spcPts val="115"/>
              </a:spcBef>
              <a:tabLst/>
            </a:pPr>
            <a:r>
              <a:rPr sz="4669" kern="1200" spc="-6" baseline="0">
                <a:solidFill>
                  <a:srgbClr val="FFFFFF"/>
                </a:solidFill>
                <a:latin typeface="DINOT-Medium"/>
                <a:cs typeface="DINOT-Medium"/>
              </a:rPr>
              <a:t>4</a:t>
            </a:r>
            <a:endParaRPr sz="4669" kern="1200" baseline="0">
              <a:latin typeface="DINOT-Medium"/>
              <a:cs typeface="DINOT-Medium"/>
            </a:endParaRPr>
          </a:p>
        </p:txBody>
      </p:sp>
      <p:sp>
        <p:nvSpPr>
          <p:cNvPr id="25" name="object 25"/>
          <p:cNvSpPr txBox="1"/>
          <p:nvPr/>
        </p:nvSpPr>
        <p:spPr>
          <a:xfrm>
            <a:off x="12938544" y="8975635"/>
            <a:ext cx="346558" cy="733305"/>
          </a:xfrm>
          <a:prstGeom prst="rect">
            <a:avLst/>
          </a:prstGeom>
        </p:spPr>
        <p:txBody>
          <a:bodyPr vert="horz" wrap="square" lIns="0" tIns="14632" rIns="0" bIns="0" rtlCol="0">
            <a:spAutoFit/>
          </a:bodyPr>
          <a:lstStyle/>
          <a:p>
            <a:pPr marL="15403" hangingPunct="1">
              <a:lnSpc>
                <a:spcPct val="100000"/>
              </a:lnSpc>
              <a:spcBef>
                <a:spcPts val="115"/>
              </a:spcBef>
              <a:tabLst/>
            </a:pPr>
            <a:r>
              <a:rPr sz="4669" kern="1200" spc="-6" baseline="0">
                <a:solidFill>
                  <a:srgbClr val="FFFFFF"/>
                </a:solidFill>
                <a:latin typeface="DINOT-Medium"/>
                <a:cs typeface="DINOT-Medium"/>
              </a:rPr>
              <a:t>5</a:t>
            </a:r>
            <a:endParaRPr sz="4669" kern="1200" baseline="0">
              <a:latin typeface="DINOT-Medium"/>
              <a:cs typeface="DINOT-Medium"/>
            </a:endParaRPr>
          </a:p>
        </p:txBody>
      </p:sp>
      <p:sp>
        <p:nvSpPr>
          <p:cNvPr id="26" name="Slide Number Placeholder 30">
            <a:extLst>
              <a:ext uri="{FF2B5EF4-FFF2-40B4-BE49-F238E27FC236}">
                <a16:creationId xmlns:a16="http://schemas.microsoft.com/office/drawing/2014/main" id="{750F2C4E-2CFB-C7D9-79BC-40FA4945D232}"/>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17</a:t>
            </a:fld>
            <a:endParaRPr lang="en-US" baseline="0">
              <a:solidFill>
                <a:srgbClr val="FFFFFF"/>
              </a:solidFill>
            </a:endParaRPr>
          </a:p>
        </p:txBody>
      </p:sp>
      <p:sp>
        <p:nvSpPr>
          <p:cNvPr id="27" name="Text Placeholder 17">
            <a:extLst>
              <a:ext uri="{FF2B5EF4-FFF2-40B4-BE49-F238E27FC236}">
                <a16:creationId xmlns:a16="http://schemas.microsoft.com/office/drawing/2014/main" id="{0992DF6D-0B0B-6593-B67A-90961C10AEF5}"/>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29" name="Text Placeholder 17">
            <a:extLst>
              <a:ext uri="{FF2B5EF4-FFF2-40B4-BE49-F238E27FC236}">
                <a16:creationId xmlns:a16="http://schemas.microsoft.com/office/drawing/2014/main" id="{15430013-FA20-1858-7355-0C46E0B4012F}"/>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PROPERTIES OF WOOL</a:t>
            </a:r>
            <a:endParaRPr lang="en-US" baseline="0">
              <a:solidFill>
                <a:srgbClr val="FFFFFF"/>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3" cstate="print"/>
          <a:stretch>
            <a:fillRect/>
          </a:stretch>
        </p:blipFill>
        <p:spPr>
          <a:xfrm>
            <a:off x="12192002" y="2"/>
            <a:ext cx="12191131" cy="13715037"/>
          </a:xfrm>
          <a:prstGeom prst="rect">
            <a:avLst/>
          </a:prstGeom>
        </p:spPr>
      </p:pic>
      <p:sp>
        <p:nvSpPr>
          <p:cNvPr id="4" name="object 4"/>
          <p:cNvSpPr/>
          <p:nvPr/>
        </p:nvSpPr>
        <p:spPr>
          <a:xfrm>
            <a:off x="857" y="1"/>
            <a:ext cx="12191145" cy="13715230"/>
          </a:xfrm>
          <a:custGeom>
            <a:avLst/>
            <a:gdLst/>
            <a:ahLst/>
            <a:cxnLst/>
            <a:rect l="l" t="t" r="r" b="b"/>
            <a:pathLst>
              <a:path w="10052050" h="11308715">
                <a:moveTo>
                  <a:pt x="10052049" y="0"/>
                </a:moveTo>
                <a:lnTo>
                  <a:pt x="0" y="0"/>
                </a:lnTo>
                <a:lnTo>
                  <a:pt x="0" y="11308556"/>
                </a:lnTo>
                <a:lnTo>
                  <a:pt x="10052049" y="11308556"/>
                </a:lnTo>
                <a:lnTo>
                  <a:pt x="10052049" y="0"/>
                </a:lnTo>
                <a:close/>
              </a:path>
            </a:pathLst>
          </a:custGeom>
          <a:solidFill>
            <a:srgbClr val="18542B"/>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5" name="object 5"/>
          <p:cNvSpPr txBox="1">
            <a:spLocks noGrp="1"/>
          </p:cNvSpPr>
          <p:nvPr>
            <p:ph type="title" idx="4294967295"/>
          </p:nvPr>
        </p:nvSpPr>
        <p:spPr>
          <a:xfrm>
            <a:off x="742157" y="958432"/>
            <a:ext cx="10687050" cy="5316836"/>
          </a:xfrm>
          <a:prstGeom prst="rect">
            <a:avLst/>
          </a:prstGeom>
        </p:spPr>
        <p:txBody>
          <a:bodyPr vert="horz" wrap="square" lIns="0" tIns="17712" rIns="0" bIns="0" rtlCol="0" anchor="t" anchorCtr="0">
            <a:spAutoFit/>
          </a:bodyPr>
          <a:lstStyle/>
          <a:p>
            <a:pPr marL="15403">
              <a:spcBef>
                <a:spcPts val="138"/>
              </a:spcBef>
            </a:pPr>
            <a:r>
              <a:rPr sz="16979" spc="-716">
                <a:solidFill>
                  <a:srgbClr val="00FF00"/>
                </a:solidFill>
              </a:rPr>
              <a:t>THE</a:t>
            </a:r>
            <a:br>
              <a:rPr lang="en-AU" sz="16979" spc="-716">
                <a:solidFill>
                  <a:srgbClr val="00FF00"/>
                </a:solidFill>
              </a:rPr>
            </a:br>
            <a:r>
              <a:rPr lang="en-AU" sz="16979" spc="-716">
                <a:solidFill>
                  <a:srgbClr val="00FF00"/>
                </a:solidFill>
              </a:rPr>
              <a:t>ORIGINAL</a:t>
            </a:r>
            <a:br>
              <a:rPr lang="en-AU" sz="16979" spc="-716">
                <a:solidFill>
                  <a:srgbClr val="00FF00"/>
                </a:solidFill>
              </a:rPr>
            </a:br>
            <a:r>
              <a:rPr lang="en-AU" sz="16979" spc="-716">
                <a:solidFill>
                  <a:srgbClr val="00FF00"/>
                </a:solidFill>
              </a:rPr>
              <a:t>ECO-</a:t>
            </a:r>
            <a:r>
              <a:rPr lang="en-AU" sz="16979" b="0" spc="-716">
                <a:solidFill>
                  <a:srgbClr val="00FF00"/>
                </a:solidFill>
                <a:latin typeface="DINOT-Light" panose="020B0504020101010102" pitchFamily="34" charset="77"/>
              </a:rPr>
              <a:t>FIBRE</a:t>
            </a:r>
            <a:endParaRPr sz="16979" b="0">
              <a:latin typeface="DINOT-Light" panose="020B0504020101010102" pitchFamily="34" charset="77"/>
            </a:endParaRPr>
          </a:p>
        </p:txBody>
      </p:sp>
      <p:sp>
        <p:nvSpPr>
          <p:cNvPr id="8" name="object 8"/>
          <p:cNvSpPr txBox="1"/>
          <p:nvPr/>
        </p:nvSpPr>
        <p:spPr>
          <a:xfrm>
            <a:off x="747398" y="7461730"/>
            <a:ext cx="8946590" cy="4858694"/>
          </a:xfrm>
          <a:prstGeom prst="rect">
            <a:avLst/>
          </a:prstGeom>
        </p:spPr>
        <p:txBody>
          <a:bodyPr vert="horz" wrap="square" lIns="0" tIns="161727" rIns="0" bIns="0" rtlCol="0">
            <a:spAutoFit/>
          </a:bodyPr>
          <a:lstStyle/>
          <a:p>
            <a:pPr marL="16173" hangingPunct="1">
              <a:lnSpc>
                <a:spcPct val="100000"/>
              </a:lnSpc>
              <a:spcBef>
                <a:spcPts val="1273"/>
              </a:spcBef>
              <a:tabLst/>
            </a:pPr>
            <a:r>
              <a:rPr sz="2365" b="1" kern="1200" spc="-12" baseline="0">
                <a:solidFill>
                  <a:srgbClr val="00FF00"/>
                </a:solidFill>
                <a:latin typeface="DINOT-Bold"/>
                <a:cs typeface="DINOT-Bold"/>
              </a:rPr>
              <a:t>NATURAL</a:t>
            </a:r>
            <a:endParaRPr sz="2365" kern="1200" baseline="0">
              <a:latin typeface="DINOT-BoldItalic"/>
              <a:cs typeface="DINOT-BoldItalic"/>
            </a:endParaRPr>
          </a:p>
          <a:p>
            <a:pPr marL="15403" marR="6161" hangingPunct="1">
              <a:lnSpc>
                <a:spcPts val="2802"/>
              </a:lnSpc>
              <a:spcBef>
                <a:spcPts val="1286"/>
              </a:spcBef>
              <a:tabLst/>
            </a:pPr>
            <a:r>
              <a:rPr sz="2365" kern="1200" baseline="0">
                <a:solidFill>
                  <a:srgbClr val="00FF00"/>
                </a:solidFill>
                <a:latin typeface="DINOT" panose="020B0504020101020102" pitchFamily="34" charset="77"/>
                <a:cs typeface="DINOT-BoldItalic"/>
              </a:rPr>
              <a:t>Wool</a:t>
            </a:r>
            <a:r>
              <a:rPr sz="2365" kern="1200" spc="61"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is</a:t>
            </a:r>
            <a:r>
              <a:rPr sz="2365" kern="1200" spc="61"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100%</a:t>
            </a:r>
            <a:r>
              <a:rPr sz="2365" kern="1200" spc="67"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natural</a:t>
            </a:r>
            <a:r>
              <a:rPr lang="en-US" sz="2365" kern="1200" baseline="0">
                <a:solidFill>
                  <a:srgbClr val="00FF00"/>
                </a:solidFill>
                <a:latin typeface="DINOT" panose="020B0504020101020102" pitchFamily="34" charset="77"/>
                <a:cs typeface="DINOT-BoldItalic"/>
              </a:rPr>
              <a:t>,</a:t>
            </a:r>
            <a:r>
              <a:rPr sz="2365" kern="1200" spc="61"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grown</a:t>
            </a:r>
            <a:r>
              <a:rPr sz="2365" kern="1200" spc="67"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year-round</a:t>
            </a:r>
            <a:r>
              <a:rPr sz="2365" kern="1200" spc="61"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by</a:t>
            </a:r>
            <a:r>
              <a:rPr sz="2365" kern="1200" spc="67"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Australia’s</a:t>
            </a:r>
            <a:r>
              <a:rPr sz="2365" kern="1200" spc="61"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72</a:t>
            </a:r>
            <a:r>
              <a:rPr sz="2365" kern="1200" spc="67" baseline="0">
                <a:solidFill>
                  <a:srgbClr val="00FF00"/>
                </a:solidFill>
                <a:latin typeface="DINOT" panose="020B0504020101020102" pitchFamily="34" charset="77"/>
                <a:cs typeface="DINOT-BoldItalic"/>
              </a:rPr>
              <a:t> </a:t>
            </a:r>
            <a:r>
              <a:rPr sz="2365" kern="1200" spc="-12" baseline="0">
                <a:solidFill>
                  <a:srgbClr val="00FF00"/>
                </a:solidFill>
                <a:latin typeface="DINOT" panose="020B0504020101020102" pitchFamily="34" charset="77"/>
                <a:cs typeface="DINOT-BoldItalic"/>
              </a:rPr>
              <a:t>million </a:t>
            </a:r>
            <a:r>
              <a:rPr sz="2365" kern="1200" baseline="0">
                <a:solidFill>
                  <a:srgbClr val="00FF00"/>
                </a:solidFill>
                <a:latin typeface="DINOT" panose="020B0504020101020102" pitchFamily="34" charset="77"/>
                <a:cs typeface="DINOT-BoldItalic"/>
              </a:rPr>
              <a:t>sheep,</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consuming</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a</a:t>
            </a:r>
            <a:r>
              <a:rPr sz="2365" kern="1200" spc="-30"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simple</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blend</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of</a:t>
            </a:r>
            <a:r>
              <a:rPr sz="2365" kern="1200" spc="-30" baseline="0">
                <a:solidFill>
                  <a:srgbClr val="00FF00"/>
                </a:solidFill>
                <a:latin typeface="DINOT" panose="020B0504020101020102" pitchFamily="34" charset="77"/>
                <a:cs typeface="DINOT-BoldItalic"/>
              </a:rPr>
              <a:t> </a:t>
            </a:r>
            <a:r>
              <a:rPr sz="2365" kern="1200" spc="-24" baseline="0">
                <a:solidFill>
                  <a:srgbClr val="00FF00"/>
                </a:solidFill>
                <a:latin typeface="DINOT" panose="020B0504020101020102" pitchFamily="34" charset="77"/>
                <a:cs typeface="DINOT-BoldItalic"/>
              </a:rPr>
              <a:t>water,</a:t>
            </a:r>
            <a:r>
              <a:rPr sz="2365" kern="1200" spc="-36" baseline="0">
                <a:solidFill>
                  <a:srgbClr val="00FF00"/>
                </a:solidFill>
                <a:latin typeface="DINOT" panose="020B0504020101020102" pitchFamily="34" charset="77"/>
                <a:cs typeface="DINOT-BoldItalic"/>
              </a:rPr>
              <a:t> </a:t>
            </a:r>
            <a:r>
              <a:rPr sz="2365" kern="1200" spc="-24" baseline="0">
                <a:solidFill>
                  <a:srgbClr val="00FF00"/>
                </a:solidFill>
                <a:latin typeface="DINOT" panose="020B0504020101020102" pitchFamily="34" charset="77"/>
                <a:cs typeface="DINOT-BoldItalic"/>
              </a:rPr>
              <a:t>air,</a:t>
            </a:r>
            <a:r>
              <a:rPr sz="2365" kern="1200" spc="-30"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sunshine</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and</a:t>
            </a:r>
            <a:r>
              <a:rPr sz="2365" kern="1200" spc="-36" baseline="0">
                <a:solidFill>
                  <a:srgbClr val="00FF00"/>
                </a:solidFill>
                <a:latin typeface="DINOT" panose="020B0504020101020102" pitchFamily="34" charset="77"/>
                <a:cs typeface="DINOT-BoldItalic"/>
              </a:rPr>
              <a:t> </a:t>
            </a:r>
            <a:r>
              <a:rPr sz="2365" kern="1200" spc="-12" baseline="0">
                <a:solidFill>
                  <a:srgbClr val="00FF00"/>
                </a:solidFill>
                <a:latin typeface="DINOT" panose="020B0504020101020102" pitchFamily="34" charset="77"/>
                <a:cs typeface="DINOT-BoldItalic"/>
              </a:rPr>
              <a:t>grass.</a:t>
            </a:r>
            <a:endParaRPr sz="2365" kern="1200" baseline="0">
              <a:latin typeface="DINOT" panose="020B0504020101020102" pitchFamily="34" charset="77"/>
              <a:cs typeface="DINOT-BoldItalic"/>
            </a:endParaRPr>
          </a:p>
          <a:p>
            <a:pPr marL="16173" hangingPunct="1">
              <a:lnSpc>
                <a:spcPct val="100000"/>
              </a:lnSpc>
              <a:spcBef>
                <a:spcPts val="2274"/>
              </a:spcBef>
              <a:tabLst/>
            </a:pPr>
            <a:r>
              <a:rPr sz="2365" b="1" kern="1200" spc="-12" baseline="0">
                <a:solidFill>
                  <a:srgbClr val="00FF00"/>
                </a:solidFill>
                <a:latin typeface="DINOT-Bold"/>
                <a:cs typeface="DINOT-Bold"/>
              </a:rPr>
              <a:t>RENEWABLE</a:t>
            </a:r>
            <a:endParaRPr sz="2365" kern="1200" baseline="0">
              <a:latin typeface="DINOT-BoldItalic"/>
              <a:cs typeface="DINOT-BoldItalic"/>
            </a:endParaRPr>
          </a:p>
          <a:p>
            <a:pPr marL="15403" marR="73162" hangingPunct="1">
              <a:lnSpc>
                <a:spcPts val="2802"/>
              </a:lnSpc>
              <a:spcBef>
                <a:spcPts val="1292"/>
              </a:spcBef>
              <a:tabLst/>
            </a:pPr>
            <a:r>
              <a:rPr sz="2365" kern="1200" baseline="0">
                <a:solidFill>
                  <a:srgbClr val="00FF00"/>
                </a:solidFill>
                <a:latin typeface="DINOT" panose="020B0504020101020102" pitchFamily="34" charset="77"/>
                <a:cs typeface="DINOT-BoldItalic"/>
              </a:rPr>
              <a:t>Every</a:t>
            </a:r>
            <a:r>
              <a:rPr sz="2365" kern="1200" spc="30"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year</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sheep</a:t>
            </a:r>
            <a:r>
              <a:rPr sz="2365" kern="1200" spc="30"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continuously</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produce</a:t>
            </a:r>
            <a:r>
              <a:rPr sz="2365" kern="1200" spc="30"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a</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new</a:t>
            </a:r>
            <a:r>
              <a:rPr sz="2365" kern="1200" spc="30"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fleece,</a:t>
            </a:r>
            <a:r>
              <a:rPr sz="2365" kern="1200" spc="3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making</a:t>
            </a:r>
            <a:r>
              <a:rPr sz="2365" kern="1200" spc="30" baseline="0">
                <a:solidFill>
                  <a:srgbClr val="00FF00"/>
                </a:solidFill>
                <a:latin typeface="DINOT" panose="020B0504020101020102" pitchFamily="34" charset="77"/>
                <a:cs typeface="DINOT-BoldItalic"/>
              </a:rPr>
              <a:t> </a:t>
            </a:r>
            <a:r>
              <a:rPr sz="2365" kern="1200" spc="-24" baseline="0">
                <a:solidFill>
                  <a:srgbClr val="00FF00"/>
                </a:solidFill>
                <a:latin typeface="DINOT" panose="020B0504020101020102" pitchFamily="34" charset="77"/>
                <a:cs typeface="DINOT-BoldItalic"/>
              </a:rPr>
              <a:t>wool </a:t>
            </a:r>
            <a:r>
              <a:rPr sz="2365" kern="1200" baseline="0">
                <a:solidFill>
                  <a:srgbClr val="00FF00"/>
                </a:solidFill>
                <a:latin typeface="DINOT" panose="020B0504020101020102" pitchFamily="34" charset="77"/>
                <a:cs typeface="DINOT-BoldItalic"/>
              </a:rPr>
              <a:t>a completely</a:t>
            </a:r>
            <a:r>
              <a:rPr sz="2365" kern="1200" spc="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renewable</a:t>
            </a:r>
            <a:r>
              <a:rPr sz="2365" kern="1200" spc="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natural</a:t>
            </a:r>
            <a:r>
              <a:rPr sz="2365" kern="1200" spc="6" baseline="0">
                <a:solidFill>
                  <a:srgbClr val="00FF00"/>
                </a:solidFill>
                <a:latin typeface="DINOT" panose="020B0504020101020102" pitchFamily="34" charset="77"/>
                <a:cs typeface="DINOT-BoldItalic"/>
              </a:rPr>
              <a:t> </a:t>
            </a:r>
            <a:r>
              <a:rPr sz="2365" kern="1200" baseline="0">
                <a:solidFill>
                  <a:srgbClr val="00FF00"/>
                </a:solidFill>
                <a:latin typeface="DINOT" panose="020B0504020101020102" pitchFamily="34" charset="77"/>
                <a:cs typeface="DINOT-BoldItalic"/>
              </a:rPr>
              <a:t>fibre</a:t>
            </a:r>
            <a:r>
              <a:rPr sz="2365" kern="1200" spc="6" baseline="0">
                <a:solidFill>
                  <a:srgbClr val="00FF00"/>
                </a:solidFill>
                <a:latin typeface="DINOT" panose="020B0504020101020102" pitchFamily="34" charset="77"/>
                <a:cs typeface="DINOT-BoldItalic"/>
              </a:rPr>
              <a:t> </a:t>
            </a:r>
            <a:r>
              <a:rPr sz="2365" kern="1200" spc="-12" baseline="0">
                <a:solidFill>
                  <a:srgbClr val="00FF00"/>
                </a:solidFill>
                <a:latin typeface="DINOT" panose="020B0504020101020102" pitchFamily="34" charset="77"/>
                <a:cs typeface="DINOT-BoldItalic"/>
              </a:rPr>
              <a:t>source.</a:t>
            </a:r>
            <a:endParaRPr sz="2365" kern="1200" baseline="0">
              <a:latin typeface="DINOT" panose="020B0504020101020102" pitchFamily="34" charset="77"/>
              <a:cs typeface="DINOT-BoldItalic"/>
            </a:endParaRPr>
          </a:p>
          <a:p>
            <a:pPr marL="16173" hangingPunct="1">
              <a:lnSpc>
                <a:spcPct val="100000"/>
              </a:lnSpc>
              <a:spcBef>
                <a:spcPts val="2274"/>
              </a:spcBef>
              <a:tabLst/>
            </a:pPr>
            <a:r>
              <a:rPr sz="2365" b="1" kern="1200" spc="-12" baseline="0">
                <a:solidFill>
                  <a:srgbClr val="00FF00"/>
                </a:solidFill>
                <a:latin typeface="DINOT-Bold"/>
                <a:cs typeface="DINOT-Bold"/>
              </a:rPr>
              <a:t>BIODEGRADABLE</a:t>
            </a:r>
            <a:endParaRPr sz="2365" kern="1200" baseline="0">
              <a:latin typeface="DINOT-BoldItalic"/>
              <a:cs typeface="DINOT-BoldItalic"/>
            </a:endParaRPr>
          </a:p>
          <a:p>
            <a:pPr marL="15403" marR="70082" hangingPunct="1">
              <a:lnSpc>
                <a:spcPts val="2802"/>
              </a:lnSpc>
              <a:spcBef>
                <a:spcPts val="1286"/>
              </a:spcBef>
              <a:tabLst/>
            </a:pPr>
            <a:r>
              <a:rPr lang="en-US" sz="2365" kern="1200" baseline="0">
                <a:solidFill>
                  <a:srgbClr val="00FF00"/>
                </a:solidFill>
                <a:latin typeface="DINOT" panose="020B0504020101020102" pitchFamily="34" charset="77"/>
                <a:cs typeface="DINOT-BoldItalic"/>
              </a:rPr>
              <a:t>100% Merino wool fabrics can biodegrade by 95% after 15 weeks of burial in soil but the rate varies with soil, climate and wool characteristics.</a:t>
            </a:r>
            <a:endParaRPr lang="en-US" sz="2365" kern="1200" baseline="0">
              <a:latin typeface="DINOT" panose="020B0504020101020102" pitchFamily="34" charset="77"/>
              <a:cs typeface="DINOT-BoldItalic"/>
            </a:endParaRPr>
          </a:p>
        </p:txBody>
      </p:sp>
      <p:sp>
        <p:nvSpPr>
          <p:cNvPr id="6" name="Slide Number Placeholder 30">
            <a:extLst>
              <a:ext uri="{FF2B5EF4-FFF2-40B4-BE49-F238E27FC236}">
                <a16:creationId xmlns:a16="http://schemas.microsoft.com/office/drawing/2014/main" id="{CF1C8BCE-2E2A-2D64-F039-FC4791D293C2}"/>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18</a:t>
            </a:fld>
            <a:endParaRPr lang="en-US" baseline="0">
              <a:solidFill>
                <a:srgbClr val="FFFFFF"/>
              </a:solidFill>
            </a:endParaRPr>
          </a:p>
        </p:txBody>
      </p:sp>
      <p:sp>
        <p:nvSpPr>
          <p:cNvPr id="7" name="Text Placeholder 17">
            <a:extLst>
              <a:ext uri="{FF2B5EF4-FFF2-40B4-BE49-F238E27FC236}">
                <a16:creationId xmlns:a16="http://schemas.microsoft.com/office/drawing/2014/main" id="{E6C2191C-DF1A-3018-49B6-78A29ED4F6C0}"/>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10" name="Text Placeholder 17">
            <a:extLst>
              <a:ext uri="{FF2B5EF4-FFF2-40B4-BE49-F238E27FC236}">
                <a16:creationId xmlns:a16="http://schemas.microsoft.com/office/drawing/2014/main" id="{8268DD51-AE81-21E5-0216-05BC3826D1A2}"/>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SUSTAINABILITY &amp; WOOL</a:t>
            </a:r>
            <a:endParaRPr lang="en-US" baseline="0">
              <a:solidFill>
                <a:srgbClr val="FFFFFF"/>
              </a:solidFill>
            </a:endParaRPr>
          </a:p>
        </p:txBody>
      </p:sp>
      <p:sp>
        <p:nvSpPr>
          <p:cNvPr id="2" name="TextBox 1">
            <a:extLst>
              <a:ext uri="{FF2B5EF4-FFF2-40B4-BE49-F238E27FC236}">
                <a16:creationId xmlns:a16="http://schemas.microsoft.com/office/drawing/2014/main" id="{F07C96D3-4B6A-0812-82BF-EF684BE55216}"/>
              </a:ext>
            </a:extLst>
          </p:cNvPr>
          <p:cNvSpPr txBox="1"/>
          <p:nvPr/>
        </p:nvSpPr>
        <p:spPr>
          <a:xfrm>
            <a:off x="3574150" y="13122776"/>
            <a:ext cx="7397750" cy="400110"/>
          </a:xfrm>
          <a:prstGeom prst="rect">
            <a:avLst/>
          </a:prstGeom>
          <a:noFill/>
        </p:spPr>
        <p:txBody>
          <a:bodyPr wrap="square">
            <a:spAutoFit/>
          </a:bodyPr>
          <a:lstStyle/>
          <a:p>
            <a:pPr hangingPunct="1">
              <a:lnSpc>
                <a:spcPct val="100000"/>
              </a:lnSpc>
              <a:spcBef>
                <a:spcPts val="0"/>
              </a:spcBef>
              <a:tabLst/>
            </a:pPr>
            <a:r>
              <a:rPr lang="en-US" sz="1000" u="sng" kern="1200" baseline="0">
                <a:solidFill>
                  <a:srgbClr val="FFFFFF"/>
                </a:solidFill>
                <a:latin typeface="DINOT-Medium" panose="020B0604020101020102" pitchFamily="34" charset="0"/>
              </a:rPr>
              <a:t>SOURCE</a:t>
            </a:r>
            <a:r>
              <a:rPr lang="en-US" sz="1000" kern="1200" baseline="0">
                <a:solidFill>
                  <a:srgbClr val="FFFFFF"/>
                </a:solidFill>
                <a:latin typeface="DINOT-Medium" panose="020B0604020101020102" pitchFamily="34" charset="0"/>
              </a:rPr>
              <a:t>: Hodgson A, Leighs SJ, van </a:t>
            </a:r>
            <a:r>
              <a:rPr lang="en-US" sz="1000" kern="1200" baseline="0" err="1">
                <a:solidFill>
                  <a:srgbClr val="FFFFFF"/>
                </a:solidFill>
                <a:latin typeface="DINOT-Medium" panose="020B0604020101020102" pitchFamily="34" charset="0"/>
              </a:rPr>
              <a:t>Koten</a:t>
            </a:r>
            <a:r>
              <a:rPr lang="en-US" sz="1000" kern="1200" baseline="0">
                <a:solidFill>
                  <a:srgbClr val="FFFFFF"/>
                </a:solidFill>
                <a:latin typeface="DINOT-Medium" panose="020B0604020101020102" pitchFamily="34" charset="0"/>
              </a:rPr>
              <a:t> C. </a:t>
            </a:r>
            <a:r>
              <a:rPr lang="en-US" sz="1000" kern="1200" baseline="0" err="1">
                <a:solidFill>
                  <a:srgbClr val="FFFFFF"/>
                </a:solidFill>
                <a:latin typeface="DINOT-Medium" panose="020B0604020101020102" pitchFamily="34" charset="0"/>
              </a:rPr>
              <a:t>Compostability</a:t>
            </a:r>
            <a:r>
              <a:rPr lang="en-US" sz="1000" kern="1200" baseline="0">
                <a:solidFill>
                  <a:srgbClr val="FFFFFF"/>
                </a:solidFill>
                <a:latin typeface="DINOT-Medium" panose="020B0604020101020102" pitchFamily="34" charset="0"/>
              </a:rPr>
              <a:t> of wool textiles by soil burial. </a:t>
            </a:r>
          </a:p>
          <a:p>
            <a:pPr hangingPunct="1">
              <a:lnSpc>
                <a:spcPct val="100000"/>
              </a:lnSpc>
              <a:spcBef>
                <a:spcPts val="0"/>
              </a:spcBef>
              <a:tabLst/>
            </a:pPr>
            <a:r>
              <a:rPr lang="en-US" sz="1000" kern="1200" baseline="0">
                <a:solidFill>
                  <a:srgbClr val="FFFFFF"/>
                </a:solidFill>
                <a:latin typeface="DINOT-Medium" panose="020B0604020101020102" pitchFamily="34" charset="0"/>
              </a:rPr>
              <a:t>Textile Research Journal. 2023;93(15-16):3692-3702.  doi:10.1177/00405175231163590</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857" y="1"/>
            <a:ext cx="24382289" cy="13715230"/>
            <a:chOff x="0" y="0"/>
            <a:chExt cx="20104100" cy="11308715"/>
          </a:xfrm>
        </p:grpSpPr>
        <p:sp>
          <p:nvSpPr>
            <p:cNvPr id="3" name="object 3"/>
            <p:cNvSpPr/>
            <p:nvPr/>
          </p:nvSpPr>
          <p:spPr>
            <a:xfrm>
              <a:off x="10052050" y="0"/>
              <a:ext cx="10052050" cy="5654675"/>
            </a:xfrm>
            <a:custGeom>
              <a:avLst/>
              <a:gdLst/>
              <a:ahLst/>
              <a:cxnLst/>
              <a:rect l="l" t="t" r="r" b="b"/>
              <a:pathLst>
                <a:path w="10052050" h="5654675">
                  <a:moveTo>
                    <a:pt x="10052039" y="0"/>
                  </a:moveTo>
                  <a:lnTo>
                    <a:pt x="0" y="0"/>
                  </a:lnTo>
                  <a:lnTo>
                    <a:pt x="0" y="5654278"/>
                  </a:lnTo>
                  <a:lnTo>
                    <a:pt x="10052039" y="5654278"/>
                  </a:lnTo>
                  <a:lnTo>
                    <a:pt x="10052039" y="0"/>
                  </a:lnTo>
                  <a:close/>
                </a:path>
              </a:pathLst>
            </a:custGeom>
            <a:solidFill>
              <a:srgbClr val="18542B"/>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4" name="object 4"/>
            <p:cNvPicPr/>
            <p:nvPr/>
          </p:nvPicPr>
          <p:blipFill>
            <a:blip r:embed="rId3" cstate="print"/>
            <a:stretch>
              <a:fillRect/>
            </a:stretch>
          </p:blipFill>
          <p:spPr>
            <a:xfrm>
              <a:off x="0" y="0"/>
              <a:ext cx="10052049" cy="11308556"/>
            </a:xfrm>
            <a:prstGeom prst="rect">
              <a:avLst/>
            </a:prstGeom>
          </p:spPr>
        </p:pic>
      </p:grpSp>
      <p:sp>
        <p:nvSpPr>
          <p:cNvPr id="5" name="object 5"/>
          <p:cNvSpPr txBox="1"/>
          <p:nvPr/>
        </p:nvSpPr>
        <p:spPr>
          <a:xfrm>
            <a:off x="748921" y="674615"/>
            <a:ext cx="3635780"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00FF00"/>
                </a:solidFill>
                <a:latin typeface="DINOT-Bold"/>
                <a:cs typeface="DINOT-Bold"/>
              </a:rPr>
              <a:t>BIODEGRADABLE</a:t>
            </a:r>
            <a:r>
              <a:rPr sz="2365" b="1" kern="1200" spc="340" baseline="0">
                <a:solidFill>
                  <a:srgbClr val="00FF00"/>
                </a:solidFill>
                <a:latin typeface="DINOT-Bold"/>
                <a:cs typeface="DINOT-Bold"/>
              </a:rPr>
              <a:t> </a:t>
            </a:r>
            <a:r>
              <a:rPr sz="2365" b="1" kern="1200" baseline="0">
                <a:solidFill>
                  <a:srgbClr val="00FF00"/>
                </a:solidFill>
                <a:latin typeface="DINOT-Bold"/>
                <a:cs typeface="DINOT-Bold"/>
              </a:rPr>
              <a:t>IN</a:t>
            </a:r>
            <a:r>
              <a:rPr sz="2365" b="1" kern="1200" spc="346" baseline="0">
                <a:solidFill>
                  <a:srgbClr val="00FF00"/>
                </a:solidFill>
                <a:latin typeface="DINOT-Bold"/>
                <a:cs typeface="DINOT-Bold"/>
              </a:rPr>
              <a:t> </a:t>
            </a:r>
            <a:r>
              <a:rPr sz="2365" b="1" kern="1200" spc="-24" baseline="0">
                <a:solidFill>
                  <a:srgbClr val="00FF00"/>
                </a:solidFill>
                <a:latin typeface="DINOT-Bold"/>
                <a:cs typeface="DINOT-Bold"/>
              </a:rPr>
              <a:t>SOIL</a:t>
            </a:r>
            <a:endParaRPr sz="2365" kern="1200" baseline="0">
              <a:latin typeface="DINOT-BoldItalic"/>
              <a:cs typeface="DINOT-BoldItalic"/>
            </a:endParaRPr>
          </a:p>
        </p:txBody>
      </p:sp>
      <p:sp>
        <p:nvSpPr>
          <p:cNvPr id="6" name="object 6"/>
          <p:cNvSpPr txBox="1"/>
          <p:nvPr/>
        </p:nvSpPr>
        <p:spPr>
          <a:xfrm>
            <a:off x="12938541" y="674615"/>
            <a:ext cx="3055102"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00FF00"/>
                </a:solidFill>
                <a:latin typeface="DINOT-Bold"/>
                <a:cs typeface="DINOT-Bold"/>
              </a:rPr>
              <a:t>100%</a:t>
            </a:r>
            <a:r>
              <a:rPr sz="2365" b="1" kern="1200" spc="133" baseline="0">
                <a:solidFill>
                  <a:srgbClr val="00FF00"/>
                </a:solidFill>
                <a:latin typeface="DINOT-Bold"/>
                <a:cs typeface="DINOT-Bold"/>
              </a:rPr>
              <a:t> </a:t>
            </a:r>
            <a:r>
              <a:rPr sz="2365" b="1" kern="1200" baseline="0">
                <a:solidFill>
                  <a:srgbClr val="00FF00"/>
                </a:solidFill>
                <a:latin typeface="DINOT-Bold"/>
                <a:cs typeface="DINOT-Bold"/>
              </a:rPr>
              <a:t>WOOL</a:t>
            </a:r>
            <a:r>
              <a:rPr sz="2365" b="1" kern="1200" spc="133" baseline="0">
                <a:solidFill>
                  <a:srgbClr val="00FF00"/>
                </a:solidFill>
                <a:latin typeface="DINOT-Bold"/>
                <a:cs typeface="DINOT-Bold"/>
              </a:rPr>
              <a:t> </a:t>
            </a:r>
            <a:r>
              <a:rPr sz="2365" b="1" kern="1200" spc="-12" baseline="0">
                <a:solidFill>
                  <a:srgbClr val="00FF00"/>
                </a:solidFill>
                <a:latin typeface="DINOT-Bold"/>
                <a:cs typeface="DINOT-Bold"/>
              </a:rPr>
              <a:t>(WOVEN)</a:t>
            </a:r>
            <a:endParaRPr sz="2365" kern="1200" baseline="0">
              <a:latin typeface="DINOT-BoldItalic"/>
              <a:cs typeface="DINOT-BoldItalic"/>
            </a:endParaRPr>
          </a:p>
        </p:txBody>
      </p:sp>
      <p:sp>
        <p:nvSpPr>
          <p:cNvPr id="7" name="object 7"/>
          <p:cNvSpPr txBox="1"/>
          <p:nvPr/>
        </p:nvSpPr>
        <p:spPr>
          <a:xfrm>
            <a:off x="12938542" y="7532133"/>
            <a:ext cx="3880681"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231F20"/>
                </a:solidFill>
                <a:latin typeface="DINOT-Bold"/>
                <a:cs typeface="DINOT-Bold"/>
              </a:rPr>
              <a:t>100%</a:t>
            </a:r>
            <a:r>
              <a:rPr sz="2365" b="1" kern="1200" spc="170" baseline="0">
                <a:solidFill>
                  <a:srgbClr val="231F20"/>
                </a:solidFill>
                <a:latin typeface="DINOT-Bold"/>
                <a:cs typeface="DINOT-Bold"/>
              </a:rPr>
              <a:t> </a:t>
            </a:r>
            <a:r>
              <a:rPr sz="2365" b="1" kern="1200" baseline="0">
                <a:solidFill>
                  <a:srgbClr val="231F20"/>
                </a:solidFill>
                <a:latin typeface="DINOT-Bold"/>
                <a:cs typeface="DINOT-Bold"/>
              </a:rPr>
              <a:t>POLYESTER</a:t>
            </a:r>
            <a:r>
              <a:rPr sz="2365" b="1" kern="1200" spc="170" baseline="0">
                <a:solidFill>
                  <a:srgbClr val="231F20"/>
                </a:solidFill>
                <a:latin typeface="DINOT-Bold"/>
                <a:cs typeface="DINOT-Bold"/>
              </a:rPr>
              <a:t> </a:t>
            </a:r>
            <a:r>
              <a:rPr sz="2365" b="1" kern="1200" spc="-12" baseline="0">
                <a:solidFill>
                  <a:srgbClr val="231F20"/>
                </a:solidFill>
                <a:latin typeface="DINOT-Bold"/>
                <a:cs typeface="DINOT-Bold"/>
              </a:rPr>
              <a:t>(WOVEN)</a:t>
            </a:r>
            <a:endParaRPr sz="2365" kern="1200" baseline="0">
              <a:latin typeface="DINOT-BoldItalic"/>
              <a:cs typeface="DINOT-BoldItalic"/>
            </a:endParaRPr>
          </a:p>
        </p:txBody>
      </p:sp>
      <p:sp>
        <p:nvSpPr>
          <p:cNvPr id="8" name="object 8"/>
          <p:cNvSpPr txBox="1"/>
          <p:nvPr/>
        </p:nvSpPr>
        <p:spPr>
          <a:xfrm>
            <a:off x="4255748" y="7997583"/>
            <a:ext cx="3688148" cy="1004983"/>
          </a:xfrm>
          <a:prstGeom prst="rect">
            <a:avLst/>
          </a:prstGeom>
        </p:spPr>
        <p:txBody>
          <a:bodyPr vert="horz" wrap="square" lIns="0" tIns="80864" rIns="0" bIns="0" rtlCol="0">
            <a:spAutoFit/>
          </a:bodyPr>
          <a:lstStyle/>
          <a:p>
            <a:pPr marL="917222" marR="6161" indent="-902590" hangingPunct="1">
              <a:lnSpc>
                <a:spcPts val="3602"/>
              </a:lnSpc>
              <a:spcBef>
                <a:spcPts val="637"/>
              </a:spcBef>
              <a:tabLst/>
            </a:pPr>
            <a:r>
              <a:rPr sz="3396" b="1" kern="1200" spc="-12" baseline="0">
                <a:solidFill>
                  <a:srgbClr val="FFFFFF"/>
                </a:solidFill>
                <a:latin typeface="DINOT-Bold"/>
                <a:cs typeface="DINOT-Bold"/>
              </a:rPr>
              <a:t>BIODEGRADATION </a:t>
            </a:r>
            <a:r>
              <a:rPr sz="3396" b="1" kern="1200" baseline="0">
                <a:solidFill>
                  <a:srgbClr val="FFFFFF"/>
                </a:solidFill>
                <a:latin typeface="DINOT-Bold"/>
                <a:cs typeface="DINOT-Bold"/>
              </a:rPr>
              <a:t>OF</a:t>
            </a:r>
            <a:r>
              <a:rPr sz="3396" b="1" kern="1200" spc="115" baseline="0">
                <a:solidFill>
                  <a:srgbClr val="FFFFFF"/>
                </a:solidFill>
                <a:latin typeface="DINOT-Bold"/>
                <a:cs typeface="DINOT-Bold"/>
              </a:rPr>
              <a:t> </a:t>
            </a:r>
            <a:r>
              <a:rPr sz="3396" b="1" kern="1200" spc="-24" baseline="0">
                <a:solidFill>
                  <a:srgbClr val="FFFFFF"/>
                </a:solidFill>
                <a:latin typeface="DINOT-Bold"/>
                <a:cs typeface="DINOT-Bold"/>
              </a:rPr>
              <a:t>WOOL</a:t>
            </a:r>
            <a:endParaRPr sz="3396" kern="1200" baseline="0">
              <a:latin typeface="DINOT-BoldItalic"/>
              <a:cs typeface="DINOT-BoldItalic"/>
            </a:endParaRPr>
          </a:p>
        </p:txBody>
      </p:sp>
      <p:grpSp>
        <p:nvGrpSpPr>
          <p:cNvPr id="10" name="object 10"/>
          <p:cNvGrpSpPr/>
          <p:nvPr/>
        </p:nvGrpSpPr>
        <p:grpSpPr>
          <a:xfrm>
            <a:off x="1785078" y="2266792"/>
            <a:ext cx="20712623" cy="9738283"/>
            <a:chOff x="1471156" y="1869053"/>
            <a:chExt cx="17078325" cy="8029575"/>
          </a:xfrm>
        </p:grpSpPr>
        <p:pic>
          <p:nvPicPr>
            <p:cNvPr id="11" name="object 11"/>
            <p:cNvPicPr/>
            <p:nvPr/>
          </p:nvPicPr>
          <p:blipFill>
            <a:blip r:embed="rId4" cstate="print"/>
            <a:stretch>
              <a:fillRect/>
            </a:stretch>
          </p:blipFill>
          <p:spPr>
            <a:xfrm>
              <a:off x="11627918" y="1884759"/>
              <a:ext cx="1884759" cy="1884759"/>
            </a:xfrm>
            <a:prstGeom prst="rect">
              <a:avLst/>
            </a:prstGeom>
          </p:spPr>
        </p:pic>
        <p:sp>
          <p:nvSpPr>
            <p:cNvPr id="12" name="object 12"/>
            <p:cNvSpPr/>
            <p:nvPr/>
          </p:nvSpPr>
          <p:spPr>
            <a:xfrm>
              <a:off x="11627918" y="1884759"/>
              <a:ext cx="1885314" cy="1885314"/>
            </a:xfrm>
            <a:custGeom>
              <a:avLst/>
              <a:gdLst/>
              <a:ahLst/>
              <a:cxnLst/>
              <a:rect l="l" t="t" r="r" b="b"/>
              <a:pathLst>
                <a:path w="1885315" h="1885314">
                  <a:moveTo>
                    <a:pt x="0" y="1884759"/>
                  </a:moveTo>
                  <a:lnTo>
                    <a:pt x="1884759" y="1884759"/>
                  </a:lnTo>
                  <a:lnTo>
                    <a:pt x="1884759" y="0"/>
                  </a:lnTo>
                  <a:lnTo>
                    <a:pt x="0" y="0"/>
                  </a:lnTo>
                  <a:lnTo>
                    <a:pt x="0" y="1884759"/>
                  </a:lnTo>
                  <a:close/>
                </a:path>
              </a:pathLst>
            </a:custGeom>
            <a:ln w="31412">
              <a:solidFill>
                <a:srgbClr val="00FF0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13" name="object 13"/>
            <p:cNvPicPr/>
            <p:nvPr/>
          </p:nvPicPr>
          <p:blipFill>
            <a:blip r:embed="rId5" cstate="print"/>
            <a:stretch>
              <a:fillRect/>
            </a:stretch>
          </p:blipFill>
          <p:spPr>
            <a:xfrm>
              <a:off x="11627918" y="7549508"/>
              <a:ext cx="1884759" cy="1884759"/>
            </a:xfrm>
            <a:prstGeom prst="rect">
              <a:avLst/>
            </a:prstGeom>
          </p:spPr>
        </p:pic>
        <p:pic>
          <p:nvPicPr>
            <p:cNvPr id="14" name="object 14"/>
            <p:cNvPicPr/>
            <p:nvPr/>
          </p:nvPicPr>
          <p:blipFill>
            <a:blip r:embed="rId6" cstate="print"/>
            <a:stretch>
              <a:fillRect/>
            </a:stretch>
          </p:blipFill>
          <p:spPr>
            <a:xfrm>
              <a:off x="16648707" y="1884759"/>
              <a:ext cx="1884759" cy="1884759"/>
            </a:xfrm>
            <a:prstGeom prst="rect">
              <a:avLst/>
            </a:prstGeom>
          </p:spPr>
        </p:pic>
        <p:sp>
          <p:nvSpPr>
            <p:cNvPr id="15" name="object 15"/>
            <p:cNvSpPr/>
            <p:nvPr/>
          </p:nvSpPr>
          <p:spPr>
            <a:xfrm>
              <a:off x="16648707" y="1884759"/>
              <a:ext cx="1885314" cy="1885314"/>
            </a:xfrm>
            <a:custGeom>
              <a:avLst/>
              <a:gdLst/>
              <a:ahLst/>
              <a:cxnLst/>
              <a:rect l="l" t="t" r="r" b="b"/>
              <a:pathLst>
                <a:path w="1885315" h="1885314">
                  <a:moveTo>
                    <a:pt x="0" y="1884759"/>
                  </a:moveTo>
                  <a:lnTo>
                    <a:pt x="1884759" y="1884759"/>
                  </a:lnTo>
                  <a:lnTo>
                    <a:pt x="1884759" y="0"/>
                  </a:lnTo>
                  <a:lnTo>
                    <a:pt x="0" y="0"/>
                  </a:lnTo>
                  <a:lnTo>
                    <a:pt x="0" y="1884759"/>
                  </a:lnTo>
                  <a:close/>
                </a:path>
              </a:pathLst>
            </a:custGeom>
            <a:ln w="31412">
              <a:solidFill>
                <a:srgbClr val="00FF0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16" name="object 16"/>
            <p:cNvPicPr/>
            <p:nvPr/>
          </p:nvPicPr>
          <p:blipFill>
            <a:blip r:embed="rId7" cstate="print"/>
            <a:stretch>
              <a:fillRect/>
            </a:stretch>
          </p:blipFill>
          <p:spPr>
            <a:xfrm>
              <a:off x="16648707" y="7549508"/>
              <a:ext cx="1884759" cy="1884759"/>
            </a:xfrm>
            <a:prstGeom prst="rect">
              <a:avLst/>
            </a:prstGeom>
          </p:spPr>
        </p:pic>
        <p:pic>
          <p:nvPicPr>
            <p:cNvPr id="17" name="object 17"/>
            <p:cNvPicPr/>
            <p:nvPr/>
          </p:nvPicPr>
          <p:blipFill>
            <a:blip r:embed="rId8" cstate="print"/>
            <a:stretch>
              <a:fillRect/>
            </a:stretch>
          </p:blipFill>
          <p:spPr>
            <a:xfrm>
              <a:off x="14138313" y="1884759"/>
              <a:ext cx="1884759" cy="1884759"/>
            </a:xfrm>
            <a:prstGeom prst="rect">
              <a:avLst/>
            </a:prstGeom>
          </p:spPr>
        </p:pic>
        <p:sp>
          <p:nvSpPr>
            <p:cNvPr id="18" name="object 18"/>
            <p:cNvSpPr/>
            <p:nvPr/>
          </p:nvSpPr>
          <p:spPr>
            <a:xfrm>
              <a:off x="14138313" y="1884759"/>
              <a:ext cx="1885314" cy="1885314"/>
            </a:xfrm>
            <a:custGeom>
              <a:avLst/>
              <a:gdLst/>
              <a:ahLst/>
              <a:cxnLst/>
              <a:rect l="l" t="t" r="r" b="b"/>
              <a:pathLst>
                <a:path w="1885315" h="1885314">
                  <a:moveTo>
                    <a:pt x="0" y="1884759"/>
                  </a:moveTo>
                  <a:lnTo>
                    <a:pt x="1884759" y="1884759"/>
                  </a:lnTo>
                  <a:lnTo>
                    <a:pt x="1884759" y="0"/>
                  </a:lnTo>
                  <a:lnTo>
                    <a:pt x="0" y="0"/>
                  </a:lnTo>
                  <a:lnTo>
                    <a:pt x="0" y="1884759"/>
                  </a:lnTo>
                  <a:close/>
                </a:path>
              </a:pathLst>
            </a:custGeom>
            <a:ln w="31412">
              <a:solidFill>
                <a:srgbClr val="00FF0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19" name="object 19"/>
            <p:cNvPicPr/>
            <p:nvPr/>
          </p:nvPicPr>
          <p:blipFill>
            <a:blip r:embed="rId9" cstate="print"/>
            <a:stretch>
              <a:fillRect/>
            </a:stretch>
          </p:blipFill>
          <p:spPr>
            <a:xfrm>
              <a:off x="14138313" y="7549508"/>
              <a:ext cx="1884759" cy="1884759"/>
            </a:xfrm>
            <a:prstGeom prst="rect">
              <a:avLst/>
            </a:prstGeom>
          </p:spPr>
        </p:pic>
        <p:pic>
          <p:nvPicPr>
            <p:cNvPr id="20" name="object 20"/>
            <p:cNvPicPr/>
            <p:nvPr/>
          </p:nvPicPr>
          <p:blipFill>
            <a:blip r:embed="rId10" cstate="print"/>
            <a:stretch>
              <a:fillRect/>
            </a:stretch>
          </p:blipFill>
          <p:spPr>
            <a:xfrm>
              <a:off x="1646490" y="7508684"/>
              <a:ext cx="147985" cy="196580"/>
            </a:xfrm>
            <a:prstGeom prst="rect">
              <a:avLst/>
            </a:prstGeom>
          </p:spPr>
        </p:pic>
        <p:sp>
          <p:nvSpPr>
            <p:cNvPr id="21" name="object 21"/>
            <p:cNvSpPr/>
            <p:nvPr/>
          </p:nvSpPr>
          <p:spPr>
            <a:xfrm>
              <a:off x="1840529" y="7673245"/>
              <a:ext cx="32384" cy="74930"/>
            </a:xfrm>
            <a:custGeom>
              <a:avLst/>
              <a:gdLst/>
              <a:ahLst/>
              <a:cxnLst/>
              <a:rect l="l" t="t" r="r" b="b"/>
              <a:pathLst>
                <a:path w="32385" h="74929">
                  <a:moveTo>
                    <a:pt x="32019" y="0"/>
                  </a:moveTo>
                  <a:lnTo>
                    <a:pt x="0" y="0"/>
                  </a:lnTo>
                  <a:lnTo>
                    <a:pt x="0" y="74814"/>
                  </a:lnTo>
                  <a:lnTo>
                    <a:pt x="32019" y="48584"/>
                  </a:lnTo>
                  <a:lnTo>
                    <a:pt x="32019" y="0"/>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22" name="object 22"/>
            <p:cNvPicPr/>
            <p:nvPr/>
          </p:nvPicPr>
          <p:blipFill>
            <a:blip r:embed="rId11" cstate="print"/>
            <a:stretch>
              <a:fillRect/>
            </a:stretch>
          </p:blipFill>
          <p:spPr>
            <a:xfrm>
              <a:off x="1966373" y="7507024"/>
              <a:ext cx="140267" cy="199899"/>
            </a:xfrm>
            <a:prstGeom prst="rect">
              <a:avLst/>
            </a:prstGeom>
          </p:spPr>
        </p:pic>
        <p:pic>
          <p:nvPicPr>
            <p:cNvPr id="23" name="object 23"/>
            <p:cNvPicPr/>
            <p:nvPr/>
          </p:nvPicPr>
          <p:blipFill>
            <a:blip r:embed="rId12" cstate="print"/>
            <a:stretch>
              <a:fillRect/>
            </a:stretch>
          </p:blipFill>
          <p:spPr>
            <a:xfrm>
              <a:off x="2203774" y="7507019"/>
              <a:ext cx="170068" cy="199899"/>
            </a:xfrm>
            <a:prstGeom prst="rect">
              <a:avLst/>
            </a:prstGeom>
          </p:spPr>
        </p:pic>
        <p:pic>
          <p:nvPicPr>
            <p:cNvPr id="24" name="object 24"/>
            <p:cNvPicPr/>
            <p:nvPr/>
          </p:nvPicPr>
          <p:blipFill>
            <a:blip r:embed="rId13" cstate="print"/>
            <a:stretch>
              <a:fillRect/>
            </a:stretch>
          </p:blipFill>
          <p:spPr>
            <a:xfrm>
              <a:off x="2466279" y="7563611"/>
              <a:ext cx="116792" cy="143315"/>
            </a:xfrm>
            <a:prstGeom prst="rect">
              <a:avLst/>
            </a:prstGeom>
          </p:spPr>
        </p:pic>
        <p:pic>
          <p:nvPicPr>
            <p:cNvPr id="25" name="object 25"/>
            <p:cNvPicPr/>
            <p:nvPr/>
          </p:nvPicPr>
          <p:blipFill>
            <a:blip r:embed="rId14" cstate="print"/>
            <a:stretch>
              <a:fillRect/>
            </a:stretch>
          </p:blipFill>
          <p:spPr>
            <a:xfrm>
              <a:off x="2607304" y="7525238"/>
              <a:ext cx="71243" cy="180025"/>
            </a:xfrm>
            <a:prstGeom prst="rect">
              <a:avLst/>
            </a:prstGeom>
          </p:spPr>
        </p:pic>
        <p:pic>
          <p:nvPicPr>
            <p:cNvPr id="26" name="object 26"/>
            <p:cNvPicPr/>
            <p:nvPr/>
          </p:nvPicPr>
          <p:blipFill>
            <a:blip r:embed="rId15" cstate="print"/>
            <a:stretch>
              <a:fillRect/>
            </a:stretch>
          </p:blipFill>
          <p:spPr>
            <a:xfrm>
              <a:off x="2713037" y="7508684"/>
              <a:ext cx="113472" cy="196580"/>
            </a:xfrm>
            <a:prstGeom prst="rect">
              <a:avLst/>
            </a:prstGeom>
          </p:spPr>
        </p:pic>
        <p:pic>
          <p:nvPicPr>
            <p:cNvPr id="27" name="object 27"/>
            <p:cNvPicPr/>
            <p:nvPr/>
          </p:nvPicPr>
          <p:blipFill>
            <a:blip r:embed="rId16" cstate="print"/>
            <a:stretch>
              <a:fillRect/>
            </a:stretch>
          </p:blipFill>
          <p:spPr>
            <a:xfrm>
              <a:off x="3016115" y="7563619"/>
              <a:ext cx="98290" cy="141650"/>
            </a:xfrm>
            <a:prstGeom prst="rect">
              <a:avLst/>
            </a:prstGeom>
          </p:spPr>
        </p:pic>
        <p:pic>
          <p:nvPicPr>
            <p:cNvPr id="28" name="object 28"/>
            <p:cNvPicPr/>
            <p:nvPr/>
          </p:nvPicPr>
          <p:blipFill>
            <a:blip r:embed="rId17" cstate="print"/>
            <a:stretch>
              <a:fillRect/>
            </a:stretch>
          </p:blipFill>
          <p:spPr>
            <a:xfrm>
              <a:off x="2861262" y="7563614"/>
              <a:ext cx="118729" cy="143304"/>
            </a:xfrm>
            <a:prstGeom prst="rect">
              <a:avLst/>
            </a:prstGeom>
          </p:spPr>
        </p:pic>
        <p:pic>
          <p:nvPicPr>
            <p:cNvPr id="29" name="object 29"/>
            <p:cNvPicPr/>
            <p:nvPr/>
          </p:nvPicPr>
          <p:blipFill>
            <a:blip r:embed="rId18" cstate="print"/>
            <a:stretch>
              <a:fillRect/>
            </a:stretch>
          </p:blipFill>
          <p:spPr>
            <a:xfrm>
              <a:off x="1825333" y="7874155"/>
              <a:ext cx="113472" cy="141650"/>
            </a:xfrm>
            <a:prstGeom prst="rect">
              <a:avLst/>
            </a:prstGeom>
          </p:spPr>
        </p:pic>
        <p:pic>
          <p:nvPicPr>
            <p:cNvPr id="30" name="object 30"/>
            <p:cNvPicPr/>
            <p:nvPr/>
          </p:nvPicPr>
          <p:blipFill>
            <a:blip r:embed="rId19" cstate="print"/>
            <a:stretch>
              <a:fillRect/>
            </a:stretch>
          </p:blipFill>
          <p:spPr>
            <a:xfrm>
              <a:off x="1979347" y="7875819"/>
              <a:ext cx="113483" cy="141639"/>
            </a:xfrm>
            <a:prstGeom prst="rect">
              <a:avLst/>
            </a:prstGeom>
          </p:spPr>
        </p:pic>
        <p:pic>
          <p:nvPicPr>
            <p:cNvPr id="31" name="object 31"/>
            <p:cNvPicPr/>
            <p:nvPr/>
          </p:nvPicPr>
          <p:blipFill>
            <a:blip r:embed="rId20" cstate="print"/>
            <a:stretch>
              <a:fillRect/>
            </a:stretch>
          </p:blipFill>
          <p:spPr>
            <a:xfrm>
              <a:off x="2123711" y="7835779"/>
              <a:ext cx="71243" cy="180025"/>
            </a:xfrm>
            <a:prstGeom prst="rect">
              <a:avLst/>
            </a:prstGeom>
          </p:spPr>
        </p:pic>
        <p:pic>
          <p:nvPicPr>
            <p:cNvPr id="32" name="object 32"/>
            <p:cNvPicPr/>
            <p:nvPr/>
          </p:nvPicPr>
          <p:blipFill>
            <a:blip r:embed="rId21" cstate="print"/>
            <a:stretch>
              <a:fillRect/>
            </a:stretch>
          </p:blipFill>
          <p:spPr>
            <a:xfrm>
              <a:off x="2229710" y="7874158"/>
              <a:ext cx="98290" cy="141650"/>
            </a:xfrm>
            <a:prstGeom prst="rect">
              <a:avLst/>
            </a:prstGeom>
          </p:spPr>
        </p:pic>
        <p:sp>
          <p:nvSpPr>
            <p:cNvPr id="33" name="object 33"/>
            <p:cNvSpPr/>
            <p:nvPr/>
          </p:nvSpPr>
          <p:spPr>
            <a:xfrm>
              <a:off x="2348674" y="7818393"/>
              <a:ext cx="29845" cy="197485"/>
            </a:xfrm>
            <a:custGeom>
              <a:avLst/>
              <a:gdLst/>
              <a:ahLst/>
              <a:cxnLst/>
              <a:rect l="l" t="t" r="r" b="b"/>
              <a:pathLst>
                <a:path w="29844" h="197484">
                  <a:moveTo>
                    <a:pt x="28981" y="57442"/>
                  </a:moveTo>
                  <a:lnTo>
                    <a:pt x="825" y="57442"/>
                  </a:lnTo>
                  <a:lnTo>
                    <a:pt x="825" y="197421"/>
                  </a:lnTo>
                  <a:lnTo>
                    <a:pt x="28981" y="197421"/>
                  </a:lnTo>
                  <a:lnTo>
                    <a:pt x="28981" y="57442"/>
                  </a:lnTo>
                  <a:close/>
                </a:path>
                <a:path w="29844" h="197484">
                  <a:moveTo>
                    <a:pt x="29806" y="0"/>
                  </a:moveTo>
                  <a:lnTo>
                    <a:pt x="0" y="0"/>
                  </a:lnTo>
                  <a:lnTo>
                    <a:pt x="0" y="29819"/>
                  </a:lnTo>
                  <a:lnTo>
                    <a:pt x="29806" y="29819"/>
                  </a:lnTo>
                  <a:lnTo>
                    <a:pt x="29806" y="0"/>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34" name="object 34"/>
            <p:cNvPicPr/>
            <p:nvPr/>
          </p:nvPicPr>
          <p:blipFill>
            <a:blip r:embed="rId22" cstate="print"/>
            <a:stretch>
              <a:fillRect/>
            </a:stretch>
          </p:blipFill>
          <p:spPr>
            <a:xfrm>
              <a:off x="2414091" y="7874158"/>
              <a:ext cx="118729" cy="143304"/>
            </a:xfrm>
            <a:prstGeom prst="rect">
              <a:avLst/>
            </a:prstGeom>
          </p:spPr>
        </p:pic>
        <p:pic>
          <p:nvPicPr>
            <p:cNvPr id="35" name="object 35"/>
            <p:cNvPicPr/>
            <p:nvPr/>
          </p:nvPicPr>
          <p:blipFill>
            <a:blip r:embed="rId23" cstate="print"/>
            <a:stretch>
              <a:fillRect/>
            </a:stretch>
          </p:blipFill>
          <p:spPr>
            <a:xfrm>
              <a:off x="2568944" y="7874155"/>
              <a:ext cx="113472" cy="141650"/>
            </a:xfrm>
            <a:prstGeom prst="rect">
              <a:avLst/>
            </a:prstGeom>
          </p:spPr>
        </p:pic>
        <p:pic>
          <p:nvPicPr>
            <p:cNvPr id="36" name="object 36"/>
            <p:cNvPicPr/>
            <p:nvPr/>
          </p:nvPicPr>
          <p:blipFill>
            <a:blip r:embed="rId24" cstate="print"/>
            <a:stretch>
              <a:fillRect/>
            </a:stretch>
          </p:blipFill>
          <p:spPr>
            <a:xfrm>
              <a:off x="2711639" y="7835779"/>
              <a:ext cx="71243" cy="180025"/>
            </a:xfrm>
            <a:prstGeom prst="rect">
              <a:avLst/>
            </a:prstGeom>
          </p:spPr>
        </p:pic>
        <p:pic>
          <p:nvPicPr>
            <p:cNvPr id="37" name="object 37"/>
            <p:cNvPicPr/>
            <p:nvPr/>
          </p:nvPicPr>
          <p:blipFill>
            <a:blip r:embed="rId25" cstate="print"/>
            <a:stretch>
              <a:fillRect/>
            </a:stretch>
          </p:blipFill>
          <p:spPr>
            <a:xfrm>
              <a:off x="2802462" y="7874160"/>
              <a:ext cx="117064" cy="143304"/>
            </a:xfrm>
            <a:prstGeom prst="rect">
              <a:avLst/>
            </a:prstGeom>
          </p:spPr>
        </p:pic>
        <p:sp>
          <p:nvSpPr>
            <p:cNvPr id="38" name="object 38"/>
            <p:cNvSpPr/>
            <p:nvPr/>
          </p:nvSpPr>
          <p:spPr>
            <a:xfrm>
              <a:off x="1471155" y="3918616"/>
              <a:ext cx="4671695" cy="3400425"/>
            </a:xfrm>
            <a:custGeom>
              <a:avLst/>
              <a:gdLst/>
              <a:ahLst/>
              <a:cxnLst/>
              <a:rect l="l" t="t" r="r" b="b"/>
              <a:pathLst>
                <a:path w="4671695" h="3400425">
                  <a:moveTo>
                    <a:pt x="596188" y="2759227"/>
                  </a:moveTo>
                  <a:lnTo>
                    <a:pt x="587006" y="2719184"/>
                  </a:lnTo>
                  <a:lnTo>
                    <a:pt x="553745" y="2660307"/>
                  </a:lnTo>
                  <a:lnTo>
                    <a:pt x="533717" y="2630322"/>
                  </a:lnTo>
                  <a:lnTo>
                    <a:pt x="486613" y="2559761"/>
                  </a:lnTo>
                  <a:lnTo>
                    <a:pt x="376961" y="2630322"/>
                  </a:lnTo>
                  <a:lnTo>
                    <a:pt x="244398" y="2411145"/>
                  </a:lnTo>
                  <a:lnTo>
                    <a:pt x="245503" y="2406078"/>
                  </a:lnTo>
                  <a:lnTo>
                    <a:pt x="267296" y="2306637"/>
                  </a:lnTo>
                  <a:lnTo>
                    <a:pt x="233603" y="2253805"/>
                  </a:lnTo>
                  <a:lnTo>
                    <a:pt x="228790" y="2246274"/>
                  </a:lnTo>
                  <a:lnTo>
                    <a:pt x="228790" y="2313470"/>
                  </a:lnTo>
                  <a:lnTo>
                    <a:pt x="208610" y="2406078"/>
                  </a:lnTo>
                  <a:lnTo>
                    <a:pt x="115519" y="2385403"/>
                  </a:lnTo>
                  <a:lnTo>
                    <a:pt x="89877" y="2345626"/>
                  </a:lnTo>
                  <a:lnTo>
                    <a:pt x="77457" y="2326373"/>
                  </a:lnTo>
                  <a:lnTo>
                    <a:pt x="190779" y="2253805"/>
                  </a:lnTo>
                  <a:lnTo>
                    <a:pt x="228790" y="2313470"/>
                  </a:lnTo>
                  <a:lnTo>
                    <a:pt x="228790" y="2246274"/>
                  </a:lnTo>
                  <a:lnTo>
                    <a:pt x="221030" y="2234107"/>
                  </a:lnTo>
                  <a:lnTo>
                    <a:pt x="241249" y="2221306"/>
                  </a:lnTo>
                  <a:lnTo>
                    <a:pt x="213652" y="2179155"/>
                  </a:lnTo>
                  <a:lnTo>
                    <a:pt x="0" y="2316251"/>
                  </a:lnTo>
                  <a:lnTo>
                    <a:pt x="26974" y="2358428"/>
                  </a:lnTo>
                  <a:lnTo>
                    <a:pt x="47167" y="2345626"/>
                  </a:lnTo>
                  <a:lnTo>
                    <a:pt x="93535" y="2417597"/>
                  </a:lnTo>
                  <a:lnTo>
                    <a:pt x="196748" y="2440470"/>
                  </a:lnTo>
                  <a:lnTo>
                    <a:pt x="329755" y="2660129"/>
                  </a:lnTo>
                  <a:lnTo>
                    <a:pt x="219176" y="2731274"/>
                  </a:lnTo>
                  <a:lnTo>
                    <a:pt x="237096" y="2759278"/>
                  </a:lnTo>
                  <a:lnTo>
                    <a:pt x="281762" y="2822333"/>
                  </a:lnTo>
                  <a:lnTo>
                    <a:pt x="339509" y="2888919"/>
                  </a:lnTo>
                  <a:lnTo>
                    <a:pt x="396659" y="2927566"/>
                  </a:lnTo>
                  <a:lnTo>
                    <a:pt x="438429" y="2938602"/>
                  </a:lnTo>
                  <a:lnTo>
                    <a:pt x="497662" y="2943987"/>
                  </a:lnTo>
                  <a:lnTo>
                    <a:pt x="542467" y="2940812"/>
                  </a:lnTo>
                  <a:lnTo>
                    <a:pt x="548487" y="2929178"/>
                  </a:lnTo>
                  <a:lnTo>
                    <a:pt x="562330" y="2898838"/>
                  </a:lnTo>
                  <a:lnTo>
                    <a:pt x="578485" y="2854909"/>
                  </a:lnTo>
                  <a:lnTo>
                    <a:pt x="591083" y="2803245"/>
                  </a:lnTo>
                  <a:lnTo>
                    <a:pt x="596188" y="2759227"/>
                  </a:lnTo>
                  <a:close/>
                </a:path>
                <a:path w="4671695" h="3400425">
                  <a:moveTo>
                    <a:pt x="1012520" y="2806204"/>
                  </a:moveTo>
                  <a:lnTo>
                    <a:pt x="989634" y="2774823"/>
                  </a:lnTo>
                  <a:lnTo>
                    <a:pt x="971550" y="2770035"/>
                  </a:lnTo>
                  <a:lnTo>
                    <a:pt x="962190" y="2770327"/>
                  </a:lnTo>
                  <a:lnTo>
                    <a:pt x="930935" y="2786215"/>
                  </a:lnTo>
                  <a:lnTo>
                    <a:pt x="932713" y="2848660"/>
                  </a:lnTo>
                  <a:lnTo>
                    <a:pt x="993267" y="2841269"/>
                  </a:lnTo>
                  <a:lnTo>
                    <a:pt x="1003414" y="2828213"/>
                  </a:lnTo>
                  <a:lnTo>
                    <a:pt x="1009815" y="2816529"/>
                  </a:lnTo>
                  <a:lnTo>
                    <a:pt x="1012520" y="2806204"/>
                  </a:lnTo>
                  <a:close/>
                </a:path>
                <a:path w="4671695" h="3400425">
                  <a:moveTo>
                    <a:pt x="1033614" y="2939643"/>
                  </a:moveTo>
                  <a:lnTo>
                    <a:pt x="970381" y="2897276"/>
                  </a:lnTo>
                  <a:lnTo>
                    <a:pt x="959002" y="2907665"/>
                  </a:lnTo>
                  <a:lnTo>
                    <a:pt x="951890" y="2918295"/>
                  </a:lnTo>
                  <a:lnTo>
                    <a:pt x="949071" y="2929178"/>
                  </a:lnTo>
                  <a:lnTo>
                    <a:pt x="950645" y="2940367"/>
                  </a:lnTo>
                  <a:lnTo>
                    <a:pt x="977188" y="2970669"/>
                  </a:lnTo>
                  <a:lnTo>
                    <a:pt x="1017104" y="2957385"/>
                  </a:lnTo>
                  <a:lnTo>
                    <a:pt x="1026045" y="2953042"/>
                  </a:lnTo>
                  <a:lnTo>
                    <a:pt x="1031544" y="2947098"/>
                  </a:lnTo>
                  <a:lnTo>
                    <a:pt x="1033614" y="2939643"/>
                  </a:lnTo>
                  <a:close/>
                </a:path>
                <a:path w="4671695" h="3400425">
                  <a:moveTo>
                    <a:pt x="1072184" y="3217253"/>
                  </a:moveTo>
                  <a:lnTo>
                    <a:pt x="1069581" y="3213189"/>
                  </a:lnTo>
                  <a:lnTo>
                    <a:pt x="1067041" y="3209391"/>
                  </a:lnTo>
                  <a:lnTo>
                    <a:pt x="1069340" y="3213189"/>
                  </a:lnTo>
                  <a:lnTo>
                    <a:pt x="1072184" y="3217253"/>
                  </a:lnTo>
                  <a:close/>
                </a:path>
                <a:path w="4671695" h="3400425">
                  <a:moveTo>
                    <a:pt x="1151051" y="3097669"/>
                  </a:moveTo>
                  <a:lnTo>
                    <a:pt x="1128509" y="3030283"/>
                  </a:lnTo>
                  <a:lnTo>
                    <a:pt x="1077683" y="3047644"/>
                  </a:lnTo>
                  <a:lnTo>
                    <a:pt x="1064310" y="3094837"/>
                  </a:lnTo>
                  <a:lnTo>
                    <a:pt x="1072400" y="3100895"/>
                  </a:lnTo>
                  <a:lnTo>
                    <a:pt x="1082230" y="3105835"/>
                  </a:lnTo>
                  <a:lnTo>
                    <a:pt x="1093774" y="3109658"/>
                  </a:lnTo>
                  <a:lnTo>
                    <a:pt x="1107020" y="3112338"/>
                  </a:lnTo>
                  <a:lnTo>
                    <a:pt x="1151051" y="3097669"/>
                  </a:lnTo>
                  <a:close/>
                </a:path>
                <a:path w="4671695" h="3400425">
                  <a:moveTo>
                    <a:pt x="1207160" y="2919476"/>
                  </a:moveTo>
                  <a:lnTo>
                    <a:pt x="1197076" y="2871330"/>
                  </a:lnTo>
                  <a:lnTo>
                    <a:pt x="1183525" y="2860510"/>
                  </a:lnTo>
                  <a:lnTo>
                    <a:pt x="1174889" y="2861449"/>
                  </a:lnTo>
                  <a:lnTo>
                    <a:pt x="1175372" y="2862872"/>
                  </a:lnTo>
                  <a:lnTo>
                    <a:pt x="1171981" y="2862681"/>
                  </a:lnTo>
                  <a:lnTo>
                    <a:pt x="1135024" y="2852140"/>
                  </a:lnTo>
                  <a:lnTo>
                    <a:pt x="1113358" y="2844101"/>
                  </a:lnTo>
                  <a:lnTo>
                    <a:pt x="1104099" y="2849232"/>
                  </a:lnTo>
                  <a:lnTo>
                    <a:pt x="1096848" y="2857754"/>
                  </a:lnTo>
                  <a:lnTo>
                    <a:pt x="1091577" y="2869628"/>
                  </a:lnTo>
                  <a:lnTo>
                    <a:pt x="1088250" y="2884817"/>
                  </a:lnTo>
                  <a:lnTo>
                    <a:pt x="1086764" y="2901988"/>
                  </a:lnTo>
                  <a:lnTo>
                    <a:pt x="1087259" y="2918295"/>
                  </a:lnTo>
                  <a:lnTo>
                    <a:pt x="1096467" y="2959138"/>
                  </a:lnTo>
                  <a:lnTo>
                    <a:pt x="1108773" y="2973362"/>
                  </a:lnTo>
                  <a:lnTo>
                    <a:pt x="1121714" y="2985770"/>
                  </a:lnTo>
                  <a:lnTo>
                    <a:pt x="1144143" y="2984398"/>
                  </a:lnTo>
                  <a:lnTo>
                    <a:pt x="1173772" y="2971571"/>
                  </a:lnTo>
                  <a:lnTo>
                    <a:pt x="1182497" y="2967926"/>
                  </a:lnTo>
                  <a:lnTo>
                    <a:pt x="1205636" y="2932125"/>
                  </a:lnTo>
                  <a:lnTo>
                    <a:pt x="1207160" y="2919476"/>
                  </a:lnTo>
                  <a:close/>
                </a:path>
                <a:path w="4671695" h="3400425">
                  <a:moveTo>
                    <a:pt x="1215631" y="3399853"/>
                  </a:moveTo>
                  <a:lnTo>
                    <a:pt x="1159738" y="3335159"/>
                  </a:lnTo>
                  <a:lnTo>
                    <a:pt x="1142733" y="3281070"/>
                  </a:lnTo>
                  <a:lnTo>
                    <a:pt x="1129538" y="3278644"/>
                  </a:lnTo>
                  <a:lnTo>
                    <a:pt x="1101420" y="3268967"/>
                  </a:lnTo>
                  <a:lnTo>
                    <a:pt x="1075613" y="3248368"/>
                  </a:lnTo>
                  <a:lnTo>
                    <a:pt x="1069378" y="3213392"/>
                  </a:lnTo>
                  <a:lnTo>
                    <a:pt x="1069340" y="3213189"/>
                  </a:lnTo>
                  <a:lnTo>
                    <a:pt x="1055027" y="3208731"/>
                  </a:lnTo>
                  <a:lnTo>
                    <a:pt x="1032129" y="3211195"/>
                  </a:lnTo>
                  <a:lnTo>
                    <a:pt x="1009065" y="3213392"/>
                  </a:lnTo>
                  <a:lnTo>
                    <a:pt x="994232" y="3208159"/>
                  </a:lnTo>
                  <a:lnTo>
                    <a:pt x="986815" y="3110471"/>
                  </a:lnTo>
                  <a:lnTo>
                    <a:pt x="861212" y="3061411"/>
                  </a:lnTo>
                  <a:lnTo>
                    <a:pt x="854214" y="2942221"/>
                  </a:lnTo>
                  <a:lnTo>
                    <a:pt x="853795" y="2935300"/>
                  </a:lnTo>
                  <a:lnTo>
                    <a:pt x="741934" y="2942221"/>
                  </a:lnTo>
                  <a:lnTo>
                    <a:pt x="734174" y="2875673"/>
                  </a:lnTo>
                  <a:lnTo>
                    <a:pt x="663981" y="2860522"/>
                  </a:lnTo>
                  <a:lnTo>
                    <a:pt x="633691" y="2900934"/>
                  </a:lnTo>
                  <a:lnTo>
                    <a:pt x="623582" y="3025686"/>
                  </a:lnTo>
                  <a:lnTo>
                    <a:pt x="448919" y="3040735"/>
                  </a:lnTo>
                  <a:lnTo>
                    <a:pt x="441159" y="3110471"/>
                  </a:lnTo>
                  <a:lnTo>
                    <a:pt x="290309" y="3123717"/>
                  </a:lnTo>
                  <a:lnTo>
                    <a:pt x="308152" y="3257207"/>
                  </a:lnTo>
                  <a:lnTo>
                    <a:pt x="194398" y="3320504"/>
                  </a:lnTo>
                  <a:lnTo>
                    <a:pt x="182067" y="3400310"/>
                  </a:lnTo>
                  <a:lnTo>
                    <a:pt x="1215631" y="3399853"/>
                  </a:lnTo>
                  <a:close/>
                </a:path>
                <a:path w="4671695" h="3400425">
                  <a:moveTo>
                    <a:pt x="1371625" y="3210014"/>
                  </a:moveTo>
                  <a:lnTo>
                    <a:pt x="1358049" y="3171774"/>
                  </a:lnTo>
                  <a:lnTo>
                    <a:pt x="1334439" y="3123717"/>
                  </a:lnTo>
                  <a:lnTo>
                    <a:pt x="1302156" y="3090253"/>
                  </a:lnTo>
                  <a:lnTo>
                    <a:pt x="1254671" y="3078226"/>
                  </a:lnTo>
                  <a:lnTo>
                    <a:pt x="1227607" y="3083941"/>
                  </a:lnTo>
                  <a:lnTo>
                    <a:pt x="1197292" y="3114751"/>
                  </a:lnTo>
                  <a:lnTo>
                    <a:pt x="1176655" y="3154489"/>
                  </a:lnTo>
                  <a:lnTo>
                    <a:pt x="1165326" y="3192627"/>
                  </a:lnTo>
                  <a:lnTo>
                    <a:pt x="1164450" y="3208159"/>
                  </a:lnTo>
                  <a:lnTo>
                    <a:pt x="1166685" y="3221507"/>
                  </a:lnTo>
                  <a:lnTo>
                    <a:pt x="1169098" y="3224238"/>
                  </a:lnTo>
                  <a:lnTo>
                    <a:pt x="1175829" y="3230511"/>
                  </a:lnTo>
                  <a:lnTo>
                    <a:pt x="1201877" y="3254044"/>
                  </a:lnTo>
                  <a:lnTo>
                    <a:pt x="1217866" y="3267633"/>
                  </a:lnTo>
                  <a:lnTo>
                    <a:pt x="1229995" y="3278797"/>
                  </a:lnTo>
                  <a:lnTo>
                    <a:pt x="1238173" y="3287572"/>
                  </a:lnTo>
                  <a:lnTo>
                    <a:pt x="1242275" y="3293961"/>
                  </a:lnTo>
                  <a:lnTo>
                    <a:pt x="1313764" y="3270123"/>
                  </a:lnTo>
                  <a:lnTo>
                    <a:pt x="1348790" y="3250171"/>
                  </a:lnTo>
                  <a:lnTo>
                    <a:pt x="1357312" y="3241141"/>
                  </a:lnTo>
                  <a:lnTo>
                    <a:pt x="1362837" y="3234779"/>
                  </a:lnTo>
                  <a:lnTo>
                    <a:pt x="1366596" y="3228340"/>
                  </a:lnTo>
                  <a:lnTo>
                    <a:pt x="1371180" y="3216021"/>
                  </a:lnTo>
                  <a:lnTo>
                    <a:pt x="1371625" y="3210014"/>
                  </a:lnTo>
                  <a:close/>
                </a:path>
                <a:path w="4671695" h="3400425">
                  <a:moveTo>
                    <a:pt x="1408760" y="3368256"/>
                  </a:moveTo>
                  <a:lnTo>
                    <a:pt x="1386332" y="3301238"/>
                  </a:lnTo>
                  <a:lnTo>
                    <a:pt x="1334884" y="3318256"/>
                  </a:lnTo>
                  <a:lnTo>
                    <a:pt x="1322108" y="3365906"/>
                  </a:lnTo>
                  <a:lnTo>
                    <a:pt x="1330159" y="3371646"/>
                  </a:lnTo>
                  <a:lnTo>
                    <a:pt x="1339900" y="3376498"/>
                  </a:lnTo>
                  <a:lnTo>
                    <a:pt x="1351280" y="3380397"/>
                  </a:lnTo>
                  <a:lnTo>
                    <a:pt x="1364246" y="3383292"/>
                  </a:lnTo>
                  <a:lnTo>
                    <a:pt x="1408760" y="3368256"/>
                  </a:lnTo>
                  <a:close/>
                </a:path>
                <a:path w="4671695" h="3400425">
                  <a:moveTo>
                    <a:pt x="1439100" y="328320"/>
                  </a:moveTo>
                  <a:lnTo>
                    <a:pt x="1432509" y="321729"/>
                  </a:lnTo>
                  <a:lnTo>
                    <a:pt x="1368234" y="321729"/>
                  </a:lnTo>
                  <a:lnTo>
                    <a:pt x="1361643" y="328320"/>
                  </a:lnTo>
                  <a:lnTo>
                    <a:pt x="1361643" y="345198"/>
                  </a:lnTo>
                  <a:lnTo>
                    <a:pt x="1368615" y="351815"/>
                  </a:lnTo>
                  <a:lnTo>
                    <a:pt x="1376692" y="351815"/>
                  </a:lnTo>
                  <a:lnTo>
                    <a:pt x="1432509" y="351815"/>
                  </a:lnTo>
                  <a:lnTo>
                    <a:pt x="1439100" y="345198"/>
                  </a:lnTo>
                  <a:lnTo>
                    <a:pt x="1439100" y="328320"/>
                  </a:lnTo>
                  <a:close/>
                </a:path>
                <a:path w="4671695" h="3400425">
                  <a:moveTo>
                    <a:pt x="1484630" y="225501"/>
                  </a:moveTo>
                  <a:lnTo>
                    <a:pt x="1439468" y="180352"/>
                  </a:lnTo>
                  <a:lnTo>
                    <a:pt x="1429931" y="180352"/>
                  </a:lnTo>
                  <a:lnTo>
                    <a:pt x="1418170" y="192100"/>
                  </a:lnTo>
                  <a:lnTo>
                    <a:pt x="1418170" y="201637"/>
                  </a:lnTo>
                  <a:lnTo>
                    <a:pt x="1460398" y="243865"/>
                  </a:lnTo>
                  <a:lnTo>
                    <a:pt x="1464056" y="245351"/>
                  </a:lnTo>
                  <a:lnTo>
                    <a:pt x="1472133" y="245351"/>
                  </a:lnTo>
                  <a:lnTo>
                    <a:pt x="1475828" y="243865"/>
                  </a:lnTo>
                  <a:lnTo>
                    <a:pt x="1478762" y="240931"/>
                  </a:lnTo>
                  <a:lnTo>
                    <a:pt x="1484630" y="235038"/>
                  </a:lnTo>
                  <a:lnTo>
                    <a:pt x="1484630" y="225501"/>
                  </a:lnTo>
                  <a:close/>
                </a:path>
                <a:path w="4671695" h="3400425">
                  <a:moveTo>
                    <a:pt x="1484642" y="438480"/>
                  </a:moveTo>
                  <a:lnTo>
                    <a:pt x="1472882" y="426720"/>
                  </a:lnTo>
                  <a:lnTo>
                    <a:pt x="1463319" y="426720"/>
                  </a:lnTo>
                  <a:lnTo>
                    <a:pt x="1418158" y="471881"/>
                  </a:lnTo>
                  <a:lnTo>
                    <a:pt x="1418158" y="481431"/>
                  </a:lnTo>
                  <a:lnTo>
                    <a:pt x="1424051" y="487299"/>
                  </a:lnTo>
                  <a:lnTo>
                    <a:pt x="1426984" y="490232"/>
                  </a:lnTo>
                  <a:lnTo>
                    <a:pt x="1430642" y="491718"/>
                  </a:lnTo>
                  <a:lnTo>
                    <a:pt x="1438376" y="491718"/>
                  </a:lnTo>
                  <a:lnTo>
                    <a:pt x="1442415" y="490232"/>
                  </a:lnTo>
                  <a:lnTo>
                    <a:pt x="1484642" y="448030"/>
                  </a:lnTo>
                  <a:lnTo>
                    <a:pt x="1484642" y="438480"/>
                  </a:lnTo>
                  <a:close/>
                </a:path>
                <a:path w="4671695" h="3400425">
                  <a:moveTo>
                    <a:pt x="1589633" y="478840"/>
                  </a:moveTo>
                  <a:lnTo>
                    <a:pt x="1583029" y="472249"/>
                  </a:lnTo>
                  <a:lnTo>
                    <a:pt x="1566125" y="472249"/>
                  </a:lnTo>
                  <a:lnTo>
                    <a:pt x="1559534" y="478840"/>
                  </a:lnTo>
                  <a:lnTo>
                    <a:pt x="1559534" y="487299"/>
                  </a:lnTo>
                  <a:lnTo>
                    <a:pt x="1559534" y="543128"/>
                  </a:lnTo>
                  <a:lnTo>
                    <a:pt x="1566125" y="549719"/>
                  </a:lnTo>
                  <a:lnTo>
                    <a:pt x="1583029" y="549719"/>
                  </a:lnTo>
                  <a:lnTo>
                    <a:pt x="1589633" y="543128"/>
                  </a:lnTo>
                  <a:lnTo>
                    <a:pt x="1589633" y="478840"/>
                  </a:lnTo>
                  <a:close/>
                </a:path>
                <a:path w="4671695" h="3400425">
                  <a:moveTo>
                    <a:pt x="1589646" y="130403"/>
                  </a:moveTo>
                  <a:lnTo>
                    <a:pt x="1583016" y="123812"/>
                  </a:lnTo>
                  <a:lnTo>
                    <a:pt x="1566151" y="123812"/>
                  </a:lnTo>
                  <a:lnTo>
                    <a:pt x="1559547" y="130403"/>
                  </a:lnTo>
                  <a:lnTo>
                    <a:pt x="1559547" y="194678"/>
                  </a:lnTo>
                  <a:lnTo>
                    <a:pt x="1566151" y="201282"/>
                  </a:lnTo>
                  <a:lnTo>
                    <a:pt x="1583016" y="201282"/>
                  </a:lnTo>
                  <a:lnTo>
                    <a:pt x="1589646" y="194678"/>
                  </a:lnTo>
                  <a:lnTo>
                    <a:pt x="1589646" y="186232"/>
                  </a:lnTo>
                  <a:lnTo>
                    <a:pt x="1589646" y="130403"/>
                  </a:lnTo>
                  <a:close/>
                </a:path>
                <a:path w="4671695" h="3400425">
                  <a:moveTo>
                    <a:pt x="1615033" y="1285570"/>
                  </a:moveTo>
                  <a:lnTo>
                    <a:pt x="1254671" y="1175397"/>
                  </a:lnTo>
                  <a:lnTo>
                    <a:pt x="1234490" y="1241399"/>
                  </a:lnTo>
                  <a:lnTo>
                    <a:pt x="1483766" y="1317625"/>
                  </a:lnTo>
                  <a:lnTo>
                    <a:pt x="1442745" y="1353642"/>
                  </a:lnTo>
                  <a:lnTo>
                    <a:pt x="1403311" y="1391412"/>
                  </a:lnTo>
                  <a:lnTo>
                    <a:pt x="1365516" y="1430896"/>
                  </a:lnTo>
                  <a:lnTo>
                    <a:pt x="1329410" y="1472069"/>
                  </a:lnTo>
                  <a:lnTo>
                    <a:pt x="1295031" y="1514881"/>
                  </a:lnTo>
                  <a:lnTo>
                    <a:pt x="1262443" y="1559318"/>
                  </a:lnTo>
                  <a:lnTo>
                    <a:pt x="1233576" y="1602409"/>
                  </a:lnTo>
                  <a:lnTo>
                    <a:pt x="1206550" y="1646605"/>
                  </a:lnTo>
                  <a:lnTo>
                    <a:pt x="1181392" y="1691805"/>
                  </a:lnTo>
                  <a:lnTo>
                    <a:pt x="1158138" y="1737969"/>
                  </a:lnTo>
                  <a:lnTo>
                    <a:pt x="1136789" y="1785010"/>
                  </a:lnTo>
                  <a:lnTo>
                    <a:pt x="1117396" y="1832838"/>
                  </a:lnTo>
                  <a:lnTo>
                    <a:pt x="1099985" y="1881403"/>
                  </a:lnTo>
                  <a:lnTo>
                    <a:pt x="1084580" y="1930615"/>
                  </a:lnTo>
                  <a:lnTo>
                    <a:pt x="1071206" y="1980399"/>
                  </a:lnTo>
                  <a:lnTo>
                    <a:pt x="1059891" y="2030704"/>
                  </a:lnTo>
                  <a:lnTo>
                    <a:pt x="1050671" y="2081415"/>
                  </a:lnTo>
                  <a:lnTo>
                    <a:pt x="1043571" y="2132495"/>
                  </a:lnTo>
                  <a:lnTo>
                    <a:pt x="1112139" y="2140534"/>
                  </a:lnTo>
                  <a:lnTo>
                    <a:pt x="1118844" y="2092286"/>
                  </a:lnTo>
                  <a:lnTo>
                    <a:pt x="1127556" y="2044357"/>
                  </a:lnTo>
                  <a:lnTo>
                    <a:pt x="1138237" y="1996846"/>
                  </a:lnTo>
                  <a:lnTo>
                    <a:pt x="1150874" y="1949792"/>
                  </a:lnTo>
                  <a:lnTo>
                    <a:pt x="1165428" y="1903298"/>
                  </a:lnTo>
                  <a:lnTo>
                    <a:pt x="1181887" y="1857400"/>
                  </a:lnTo>
                  <a:lnTo>
                    <a:pt x="1200213" y="1812201"/>
                  </a:lnTo>
                  <a:lnTo>
                    <a:pt x="1220381" y="1767763"/>
                  </a:lnTo>
                  <a:lnTo>
                    <a:pt x="1242377" y="1724139"/>
                  </a:lnTo>
                  <a:lnTo>
                    <a:pt x="1266164" y="1681416"/>
                  </a:lnTo>
                  <a:lnTo>
                    <a:pt x="1291704" y="1639658"/>
                  </a:lnTo>
                  <a:lnTo>
                    <a:pt x="1318996" y="1598930"/>
                  </a:lnTo>
                  <a:lnTo>
                    <a:pt x="1347762" y="1559547"/>
                  </a:lnTo>
                  <a:lnTo>
                    <a:pt x="1378000" y="1521510"/>
                  </a:lnTo>
                  <a:lnTo>
                    <a:pt x="1409674" y="1484833"/>
                  </a:lnTo>
                  <a:lnTo>
                    <a:pt x="1442770" y="1449539"/>
                  </a:lnTo>
                  <a:lnTo>
                    <a:pt x="1477225" y="1415681"/>
                  </a:lnTo>
                  <a:lnTo>
                    <a:pt x="1513001" y="1383258"/>
                  </a:lnTo>
                  <a:lnTo>
                    <a:pt x="1438846" y="1625752"/>
                  </a:lnTo>
                  <a:lnTo>
                    <a:pt x="1504861" y="1645920"/>
                  </a:lnTo>
                  <a:lnTo>
                    <a:pt x="1615033" y="1285570"/>
                  </a:lnTo>
                  <a:close/>
                </a:path>
                <a:path w="4671695" h="3400425">
                  <a:moveTo>
                    <a:pt x="1677403" y="336753"/>
                  </a:moveTo>
                  <a:lnTo>
                    <a:pt x="1669288" y="296837"/>
                  </a:lnTo>
                  <a:lnTo>
                    <a:pt x="1647659" y="264845"/>
                  </a:lnTo>
                  <a:lnTo>
                    <a:pt x="1647659" y="336753"/>
                  </a:lnTo>
                  <a:lnTo>
                    <a:pt x="1641919" y="365226"/>
                  </a:lnTo>
                  <a:lnTo>
                    <a:pt x="1626273" y="388442"/>
                  </a:lnTo>
                  <a:lnTo>
                    <a:pt x="1603044" y="404101"/>
                  </a:lnTo>
                  <a:lnTo>
                    <a:pt x="1574584" y="409829"/>
                  </a:lnTo>
                  <a:lnTo>
                    <a:pt x="1546136" y="404101"/>
                  </a:lnTo>
                  <a:lnTo>
                    <a:pt x="1522920" y="388442"/>
                  </a:lnTo>
                  <a:lnTo>
                    <a:pt x="1507274" y="365226"/>
                  </a:lnTo>
                  <a:lnTo>
                    <a:pt x="1501533" y="336753"/>
                  </a:lnTo>
                  <a:lnTo>
                    <a:pt x="1507274" y="308317"/>
                  </a:lnTo>
                  <a:lnTo>
                    <a:pt x="1522920" y="285089"/>
                  </a:lnTo>
                  <a:lnTo>
                    <a:pt x="1546136" y="269443"/>
                  </a:lnTo>
                  <a:lnTo>
                    <a:pt x="1574584" y="263715"/>
                  </a:lnTo>
                  <a:lnTo>
                    <a:pt x="1603044" y="269443"/>
                  </a:lnTo>
                  <a:lnTo>
                    <a:pt x="1626273" y="285089"/>
                  </a:lnTo>
                  <a:lnTo>
                    <a:pt x="1641919" y="308317"/>
                  </a:lnTo>
                  <a:lnTo>
                    <a:pt x="1647659" y="336753"/>
                  </a:lnTo>
                  <a:lnTo>
                    <a:pt x="1647659" y="264845"/>
                  </a:lnTo>
                  <a:lnTo>
                    <a:pt x="1647202" y="264160"/>
                  </a:lnTo>
                  <a:lnTo>
                    <a:pt x="1646542" y="263715"/>
                  </a:lnTo>
                  <a:lnTo>
                    <a:pt x="1614512" y="242074"/>
                  </a:lnTo>
                  <a:lnTo>
                    <a:pt x="1574584" y="233972"/>
                  </a:lnTo>
                  <a:lnTo>
                    <a:pt x="1534668" y="242074"/>
                  </a:lnTo>
                  <a:lnTo>
                    <a:pt x="1501978" y="264160"/>
                  </a:lnTo>
                  <a:lnTo>
                    <a:pt x="1479892" y="296837"/>
                  </a:lnTo>
                  <a:lnTo>
                    <a:pt x="1471790" y="336753"/>
                  </a:lnTo>
                  <a:lnTo>
                    <a:pt x="1479854" y="376682"/>
                  </a:lnTo>
                  <a:lnTo>
                    <a:pt x="1501851" y="409371"/>
                  </a:lnTo>
                  <a:lnTo>
                    <a:pt x="1534515" y="431469"/>
                  </a:lnTo>
                  <a:lnTo>
                    <a:pt x="1574584" y="439585"/>
                  </a:lnTo>
                  <a:lnTo>
                    <a:pt x="1614665" y="431469"/>
                  </a:lnTo>
                  <a:lnTo>
                    <a:pt x="1646669" y="409829"/>
                  </a:lnTo>
                  <a:lnTo>
                    <a:pt x="1647342" y="409371"/>
                  </a:lnTo>
                  <a:lnTo>
                    <a:pt x="1669351" y="376682"/>
                  </a:lnTo>
                  <a:lnTo>
                    <a:pt x="1677403" y="336753"/>
                  </a:lnTo>
                  <a:close/>
                </a:path>
                <a:path w="4671695" h="3400425">
                  <a:moveTo>
                    <a:pt x="1730997" y="471868"/>
                  </a:moveTo>
                  <a:lnTo>
                    <a:pt x="1685836" y="426707"/>
                  </a:lnTo>
                  <a:lnTo>
                    <a:pt x="1676285" y="426707"/>
                  </a:lnTo>
                  <a:lnTo>
                    <a:pt x="1664550" y="438467"/>
                  </a:lnTo>
                  <a:lnTo>
                    <a:pt x="1664550" y="448030"/>
                  </a:lnTo>
                  <a:lnTo>
                    <a:pt x="1706778" y="490232"/>
                  </a:lnTo>
                  <a:lnTo>
                    <a:pt x="1710778" y="491718"/>
                  </a:lnTo>
                  <a:lnTo>
                    <a:pt x="1714474" y="491718"/>
                  </a:lnTo>
                  <a:lnTo>
                    <a:pt x="1718170" y="491718"/>
                  </a:lnTo>
                  <a:lnTo>
                    <a:pt x="1722170" y="490232"/>
                  </a:lnTo>
                  <a:lnTo>
                    <a:pt x="1730997" y="481431"/>
                  </a:lnTo>
                  <a:lnTo>
                    <a:pt x="1730997" y="471868"/>
                  </a:lnTo>
                  <a:close/>
                </a:path>
                <a:path w="4671695" h="3400425">
                  <a:moveTo>
                    <a:pt x="1730997" y="192100"/>
                  </a:moveTo>
                  <a:lnTo>
                    <a:pt x="1719262" y="180352"/>
                  </a:lnTo>
                  <a:lnTo>
                    <a:pt x="1709699" y="180352"/>
                  </a:lnTo>
                  <a:lnTo>
                    <a:pt x="1664538" y="225501"/>
                  </a:lnTo>
                  <a:lnTo>
                    <a:pt x="1664538" y="235038"/>
                  </a:lnTo>
                  <a:lnTo>
                    <a:pt x="1673364" y="243865"/>
                  </a:lnTo>
                  <a:lnTo>
                    <a:pt x="1677022" y="245351"/>
                  </a:lnTo>
                  <a:lnTo>
                    <a:pt x="1685099" y="245351"/>
                  </a:lnTo>
                  <a:lnTo>
                    <a:pt x="1688795" y="243865"/>
                  </a:lnTo>
                  <a:lnTo>
                    <a:pt x="1691728" y="240931"/>
                  </a:lnTo>
                  <a:lnTo>
                    <a:pt x="1730997" y="201637"/>
                  </a:lnTo>
                  <a:lnTo>
                    <a:pt x="1730997" y="192100"/>
                  </a:lnTo>
                  <a:close/>
                </a:path>
                <a:path w="4671695" h="3400425">
                  <a:moveTo>
                    <a:pt x="1787550" y="328307"/>
                  </a:moveTo>
                  <a:lnTo>
                    <a:pt x="1780933" y="321703"/>
                  </a:lnTo>
                  <a:lnTo>
                    <a:pt x="1716684" y="321703"/>
                  </a:lnTo>
                  <a:lnTo>
                    <a:pt x="1710105" y="328307"/>
                  </a:lnTo>
                  <a:lnTo>
                    <a:pt x="1710105" y="345211"/>
                  </a:lnTo>
                  <a:lnTo>
                    <a:pt x="1716684" y="351828"/>
                  </a:lnTo>
                  <a:lnTo>
                    <a:pt x="1780578" y="351828"/>
                  </a:lnTo>
                  <a:lnTo>
                    <a:pt x="1787550" y="345211"/>
                  </a:lnTo>
                  <a:lnTo>
                    <a:pt x="1787550" y="336753"/>
                  </a:lnTo>
                  <a:lnTo>
                    <a:pt x="1787550" y="328307"/>
                  </a:lnTo>
                  <a:close/>
                </a:path>
                <a:path w="4671695" h="3400425">
                  <a:moveTo>
                    <a:pt x="2443759" y="121716"/>
                  </a:moveTo>
                  <a:lnTo>
                    <a:pt x="2436584" y="86258"/>
                  </a:lnTo>
                  <a:lnTo>
                    <a:pt x="2417026" y="57277"/>
                  </a:lnTo>
                  <a:lnTo>
                    <a:pt x="2388031" y="37706"/>
                  </a:lnTo>
                  <a:lnTo>
                    <a:pt x="2352560" y="30530"/>
                  </a:lnTo>
                  <a:lnTo>
                    <a:pt x="2342197" y="31115"/>
                  </a:lnTo>
                  <a:lnTo>
                    <a:pt x="2332075" y="32854"/>
                  </a:lnTo>
                  <a:lnTo>
                    <a:pt x="2322245" y="35725"/>
                  </a:lnTo>
                  <a:lnTo>
                    <a:pt x="2312784" y="39712"/>
                  </a:lnTo>
                  <a:lnTo>
                    <a:pt x="2295931" y="23037"/>
                  </a:lnTo>
                  <a:lnTo>
                    <a:pt x="2275979" y="10553"/>
                  </a:lnTo>
                  <a:lnTo>
                    <a:pt x="2253704" y="2717"/>
                  </a:lnTo>
                  <a:lnTo>
                    <a:pt x="2229916" y="0"/>
                  </a:lnTo>
                  <a:lnTo>
                    <a:pt x="2200567" y="4191"/>
                  </a:lnTo>
                  <a:lnTo>
                    <a:pt x="2173922" y="16065"/>
                  </a:lnTo>
                  <a:lnTo>
                    <a:pt x="2151481" y="34607"/>
                  </a:lnTo>
                  <a:lnTo>
                    <a:pt x="2134705" y="58788"/>
                  </a:lnTo>
                  <a:lnTo>
                    <a:pt x="2109724" y="68389"/>
                  </a:lnTo>
                  <a:lnTo>
                    <a:pt x="2089823" y="85483"/>
                  </a:lnTo>
                  <a:lnTo>
                    <a:pt x="2076665" y="108292"/>
                  </a:lnTo>
                  <a:lnTo>
                    <a:pt x="2071916" y="135077"/>
                  </a:lnTo>
                  <a:lnTo>
                    <a:pt x="2072703" y="148805"/>
                  </a:lnTo>
                  <a:lnTo>
                    <a:pt x="2080018" y="155714"/>
                  </a:lnTo>
                  <a:lnTo>
                    <a:pt x="2432685" y="155714"/>
                  </a:lnTo>
                  <a:lnTo>
                    <a:pt x="2439441" y="150329"/>
                  </a:lnTo>
                  <a:lnTo>
                    <a:pt x="2442934" y="135699"/>
                  </a:lnTo>
                  <a:lnTo>
                    <a:pt x="2443759" y="128625"/>
                  </a:lnTo>
                  <a:lnTo>
                    <a:pt x="2443759" y="121716"/>
                  </a:lnTo>
                  <a:close/>
                </a:path>
                <a:path w="4671695" h="3400425">
                  <a:moveTo>
                    <a:pt x="3203232" y="241414"/>
                  </a:moveTo>
                  <a:lnTo>
                    <a:pt x="3201314" y="231965"/>
                  </a:lnTo>
                  <a:lnTo>
                    <a:pt x="3198063" y="215912"/>
                  </a:lnTo>
                  <a:lnTo>
                    <a:pt x="3193669" y="209397"/>
                  </a:lnTo>
                  <a:lnTo>
                    <a:pt x="3183991" y="195059"/>
                  </a:lnTo>
                  <a:lnTo>
                    <a:pt x="3168218" y="184429"/>
                  </a:lnTo>
                  <a:lnTo>
                    <a:pt x="3168218" y="231965"/>
                  </a:lnTo>
                  <a:lnTo>
                    <a:pt x="2948254" y="231965"/>
                  </a:lnTo>
                  <a:lnTo>
                    <a:pt x="2952737" y="222935"/>
                  </a:lnTo>
                  <a:lnTo>
                    <a:pt x="2959697" y="215785"/>
                  </a:lnTo>
                  <a:lnTo>
                    <a:pt x="2968599" y="211086"/>
                  </a:lnTo>
                  <a:lnTo>
                    <a:pt x="2978886" y="209397"/>
                  </a:lnTo>
                  <a:lnTo>
                    <a:pt x="2984474" y="209397"/>
                  </a:lnTo>
                  <a:lnTo>
                    <a:pt x="2989834" y="210845"/>
                  </a:lnTo>
                  <a:lnTo>
                    <a:pt x="2998698" y="215925"/>
                  </a:lnTo>
                  <a:lnTo>
                    <a:pt x="3003423" y="216458"/>
                  </a:lnTo>
                  <a:lnTo>
                    <a:pt x="3007804" y="215226"/>
                  </a:lnTo>
                  <a:lnTo>
                    <a:pt x="3012186" y="213918"/>
                  </a:lnTo>
                  <a:lnTo>
                    <a:pt x="3015843" y="210947"/>
                  </a:lnTo>
                  <a:lnTo>
                    <a:pt x="3016643" y="209397"/>
                  </a:lnTo>
                  <a:lnTo>
                    <a:pt x="3017939" y="206908"/>
                  </a:lnTo>
                  <a:lnTo>
                    <a:pt x="3025203" y="196735"/>
                  </a:lnTo>
                  <a:lnTo>
                    <a:pt x="3034715" y="189039"/>
                  </a:lnTo>
                  <a:lnTo>
                    <a:pt x="3045904" y="184188"/>
                  </a:lnTo>
                  <a:lnTo>
                    <a:pt x="3058210" y="182486"/>
                  </a:lnTo>
                  <a:lnTo>
                    <a:pt x="3070555" y="184188"/>
                  </a:lnTo>
                  <a:lnTo>
                    <a:pt x="3081756" y="189039"/>
                  </a:lnTo>
                  <a:lnTo>
                    <a:pt x="3091269" y="196735"/>
                  </a:lnTo>
                  <a:lnTo>
                    <a:pt x="3098508" y="206908"/>
                  </a:lnTo>
                  <a:lnTo>
                    <a:pt x="3100616" y="210947"/>
                  </a:lnTo>
                  <a:lnTo>
                    <a:pt x="3104311" y="213918"/>
                  </a:lnTo>
                  <a:lnTo>
                    <a:pt x="3108680" y="215226"/>
                  </a:lnTo>
                  <a:lnTo>
                    <a:pt x="3113036" y="216458"/>
                  </a:lnTo>
                  <a:lnTo>
                    <a:pt x="3117773" y="215912"/>
                  </a:lnTo>
                  <a:lnTo>
                    <a:pt x="3126638" y="210845"/>
                  </a:lnTo>
                  <a:lnTo>
                    <a:pt x="3131985" y="209397"/>
                  </a:lnTo>
                  <a:lnTo>
                    <a:pt x="3137611" y="209397"/>
                  </a:lnTo>
                  <a:lnTo>
                    <a:pt x="3147872" y="211086"/>
                  </a:lnTo>
                  <a:lnTo>
                    <a:pt x="3156775" y="215785"/>
                  </a:lnTo>
                  <a:lnTo>
                    <a:pt x="3163747" y="222935"/>
                  </a:lnTo>
                  <a:lnTo>
                    <a:pt x="3168218" y="231965"/>
                  </a:lnTo>
                  <a:lnTo>
                    <a:pt x="3168218" y="184429"/>
                  </a:lnTo>
                  <a:lnTo>
                    <a:pt x="3165348" y="182486"/>
                  </a:lnTo>
                  <a:lnTo>
                    <a:pt x="3163125" y="180987"/>
                  </a:lnTo>
                  <a:lnTo>
                    <a:pt x="3149866" y="178308"/>
                  </a:lnTo>
                  <a:lnTo>
                    <a:pt x="3137611" y="175831"/>
                  </a:lnTo>
                  <a:lnTo>
                    <a:pt x="3131528" y="175831"/>
                  </a:lnTo>
                  <a:lnTo>
                    <a:pt x="3125520" y="176657"/>
                  </a:lnTo>
                  <a:lnTo>
                    <a:pt x="3119729" y="178308"/>
                  </a:lnTo>
                  <a:lnTo>
                    <a:pt x="3107271" y="165938"/>
                  </a:lnTo>
                  <a:lnTo>
                    <a:pt x="3092513" y="156705"/>
                  </a:lnTo>
                  <a:lnTo>
                    <a:pt x="3075990" y="150914"/>
                  </a:lnTo>
                  <a:lnTo>
                    <a:pt x="3058249" y="148920"/>
                  </a:lnTo>
                  <a:lnTo>
                    <a:pt x="3040507" y="150914"/>
                  </a:lnTo>
                  <a:lnTo>
                    <a:pt x="3023971" y="156705"/>
                  </a:lnTo>
                  <a:lnTo>
                    <a:pt x="3009188" y="165938"/>
                  </a:lnTo>
                  <a:lnTo>
                    <a:pt x="2996730" y="178308"/>
                  </a:lnTo>
                  <a:lnTo>
                    <a:pt x="2990926" y="176657"/>
                  </a:lnTo>
                  <a:lnTo>
                    <a:pt x="2984931" y="175831"/>
                  </a:lnTo>
                  <a:lnTo>
                    <a:pt x="2978886" y="175831"/>
                  </a:lnTo>
                  <a:lnTo>
                    <a:pt x="2953359" y="180987"/>
                  </a:lnTo>
                  <a:lnTo>
                    <a:pt x="2932493" y="195059"/>
                  </a:lnTo>
                  <a:lnTo>
                    <a:pt x="2918422" y="215912"/>
                  </a:lnTo>
                  <a:lnTo>
                    <a:pt x="2913253" y="241414"/>
                  </a:lnTo>
                  <a:lnTo>
                    <a:pt x="2913253" y="244513"/>
                  </a:lnTo>
                  <a:lnTo>
                    <a:pt x="2913494" y="247700"/>
                  </a:lnTo>
                  <a:lnTo>
                    <a:pt x="2915297" y="259461"/>
                  </a:lnTo>
                  <a:lnTo>
                    <a:pt x="2922333" y="265544"/>
                  </a:lnTo>
                  <a:lnTo>
                    <a:pt x="3194164" y="265544"/>
                  </a:lnTo>
                  <a:lnTo>
                    <a:pt x="3201200" y="259461"/>
                  </a:lnTo>
                  <a:lnTo>
                    <a:pt x="3202444" y="251218"/>
                  </a:lnTo>
                  <a:lnTo>
                    <a:pt x="3202952" y="247624"/>
                  </a:lnTo>
                  <a:lnTo>
                    <a:pt x="3203232" y="244513"/>
                  </a:lnTo>
                  <a:lnTo>
                    <a:pt x="3203232" y="241414"/>
                  </a:lnTo>
                  <a:close/>
                </a:path>
                <a:path w="4671695" h="3400425">
                  <a:moveTo>
                    <a:pt x="3281730" y="1011885"/>
                  </a:moveTo>
                  <a:lnTo>
                    <a:pt x="3220288" y="983145"/>
                  </a:lnTo>
                  <a:lnTo>
                    <a:pt x="3170390" y="969860"/>
                  </a:lnTo>
                  <a:lnTo>
                    <a:pt x="3120237" y="957719"/>
                  </a:lnTo>
                  <a:lnTo>
                    <a:pt x="3069844" y="946721"/>
                  </a:lnTo>
                  <a:lnTo>
                    <a:pt x="3019234" y="936879"/>
                  </a:lnTo>
                  <a:lnTo>
                    <a:pt x="2968409" y="928179"/>
                  </a:lnTo>
                  <a:lnTo>
                    <a:pt x="2917393" y="920635"/>
                  </a:lnTo>
                  <a:lnTo>
                    <a:pt x="2866212" y="914234"/>
                  </a:lnTo>
                  <a:lnTo>
                    <a:pt x="2814866" y="909002"/>
                  </a:lnTo>
                  <a:lnTo>
                    <a:pt x="2763393" y="904925"/>
                  </a:lnTo>
                  <a:lnTo>
                    <a:pt x="2711780" y="902017"/>
                  </a:lnTo>
                  <a:lnTo>
                    <a:pt x="2660065" y="900264"/>
                  </a:lnTo>
                  <a:lnTo>
                    <a:pt x="2608262" y="899680"/>
                  </a:lnTo>
                  <a:lnTo>
                    <a:pt x="2556472" y="900264"/>
                  </a:lnTo>
                  <a:lnTo>
                    <a:pt x="2504757" y="902017"/>
                  </a:lnTo>
                  <a:lnTo>
                    <a:pt x="2453157" y="904925"/>
                  </a:lnTo>
                  <a:lnTo>
                    <a:pt x="2401671" y="909002"/>
                  </a:lnTo>
                  <a:lnTo>
                    <a:pt x="2350325" y="914234"/>
                  </a:lnTo>
                  <a:lnTo>
                    <a:pt x="2299144" y="920635"/>
                  </a:lnTo>
                  <a:lnTo>
                    <a:pt x="2248128" y="928179"/>
                  </a:lnTo>
                  <a:lnTo>
                    <a:pt x="2197303" y="936879"/>
                  </a:lnTo>
                  <a:lnTo>
                    <a:pt x="2146681" y="946721"/>
                  </a:lnTo>
                  <a:lnTo>
                    <a:pt x="2096287" y="957719"/>
                  </a:lnTo>
                  <a:lnTo>
                    <a:pt x="2046135" y="969860"/>
                  </a:lnTo>
                  <a:lnTo>
                    <a:pt x="1996236" y="983145"/>
                  </a:lnTo>
                  <a:lnTo>
                    <a:pt x="1946617" y="997572"/>
                  </a:lnTo>
                  <a:lnTo>
                    <a:pt x="1934806" y="1011885"/>
                  </a:lnTo>
                  <a:lnTo>
                    <a:pt x="1935441" y="1018514"/>
                  </a:lnTo>
                  <a:lnTo>
                    <a:pt x="1938591" y="1024382"/>
                  </a:lnTo>
                  <a:lnTo>
                    <a:pt x="1943569" y="1028458"/>
                  </a:lnTo>
                  <a:lnTo>
                    <a:pt x="1949716" y="1030351"/>
                  </a:lnTo>
                  <a:lnTo>
                    <a:pt x="1956346" y="1029703"/>
                  </a:lnTo>
                  <a:lnTo>
                    <a:pt x="2005241" y="1015492"/>
                  </a:lnTo>
                  <a:lnTo>
                    <a:pt x="2054402" y="1002398"/>
                  </a:lnTo>
                  <a:lnTo>
                    <a:pt x="2103818" y="990447"/>
                  </a:lnTo>
                  <a:lnTo>
                    <a:pt x="2153475" y="979614"/>
                  </a:lnTo>
                  <a:lnTo>
                    <a:pt x="2203348" y="969911"/>
                  </a:lnTo>
                  <a:lnTo>
                    <a:pt x="2253424" y="961339"/>
                  </a:lnTo>
                  <a:lnTo>
                    <a:pt x="2303678" y="953909"/>
                  </a:lnTo>
                  <a:lnTo>
                    <a:pt x="2354110" y="947610"/>
                  </a:lnTo>
                  <a:lnTo>
                    <a:pt x="2404707" y="942454"/>
                  </a:lnTo>
                  <a:lnTo>
                    <a:pt x="2455430" y="938428"/>
                  </a:lnTo>
                  <a:lnTo>
                    <a:pt x="2506268" y="935558"/>
                  </a:lnTo>
                  <a:lnTo>
                    <a:pt x="2557221" y="933831"/>
                  </a:lnTo>
                  <a:lnTo>
                    <a:pt x="2608262" y="933259"/>
                  </a:lnTo>
                  <a:lnTo>
                    <a:pt x="2659303" y="933831"/>
                  </a:lnTo>
                  <a:lnTo>
                    <a:pt x="2710256" y="935558"/>
                  </a:lnTo>
                  <a:lnTo>
                    <a:pt x="2761107" y="938428"/>
                  </a:lnTo>
                  <a:lnTo>
                    <a:pt x="2811830" y="942454"/>
                  </a:lnTo>
                  <a:lnTo>
                    <a:pt x="2862415" y="947610"/>
                  </a:lnTo>
                  <a:lnTo>
                    <a:pt x="2912846" y="953909"/>
                  </a:lnTo>
                  <a:lnTo>
                    <a:pt x="2963100" y="961339"/>
                  </a:lnTo>
                  <a:lnTo>
                    <a:pt x="3013176" y="969911"/>
                  </a:lnTo>
                  <a:lnTo>
                    <a:pt x="3063036" y="979614"/>
                  </a:lnTo>
                  <a:lnTo>
                    <a:pt x="3112693" y="990447"/>
                  </a:lnTo>
                  <a:lnTo>
                    <a:pt x="3162096" y="1002398"/>
                  </a:lnTo>
                  <a:lnTo>
                    <a:pt x="3211258" y="1015492"/>
                  </a:lnTo>
                  <a:lnTo>
                    <a:pt x="3261804" y="1030224"/>
                  </a:lnTo>
                  <a:lnTo>
                    <a:pt x="3263417" y="1030452"/>
                  </a:lnTo>
                  <a:lnTo>
                    <a:pt x="3272256" y="1030452"/>
                  </a:lnTo>
                  <a:lnTo>
                    <a:pt x="3278911" y="1025766"/>
                  </a:lnTo>
                  <a:lnTo>
                    <a:pt x="3281095" y="1018514"/>
                  </a:lnTo>
                  <a:lnTo>
                    <a:pt x="3281730" y="1011885"/>
                  </a:lnTo>
                  <a:close/>
                </a:path>
                <a:path w="4671695" h="3400425">
                  <a:moveTo>
                    <a:pt x="3281730" y="917257"/>
                  </a:moveTo>
                  <a:lnTo>
                    <a:pt x="3220288" y="888517"/>
                  </a:lnTo>
                  <a:lnTo>
                    <a:pt x="3170390" y="875233"/>
                  </a:lnTo>
                  <a:lnTo>
                    <a:pt x="3120237" y="863092"/>
                  </a:lnTo>
                  <a:lnTo>
                    <a:pt x="3069844" y="852106"/>
                  </a:lnTo>
                  <a:lnTo>
                    <a:pt x="3019234" y="842251"/>
                  </a:lnTo>
                  <a:lnTo>
                    <a:pt x="2968409" y="833551"/>
                  </a:lnTo>
                  <a:lnTo>
                    <a:pt x="2917393" y="826008"/>
                  </a:lnTo>
                  <a:lnTo>
                    <a:pt x="2866212" y="819619"/>
                  </a:lnTo>
                  <a:lnTo>
                    <a:pt x="2814866" y="814374"/>
                  </a:lnTo>
                  <a:lnTo>
                    <a:pt x="2763393" y="810298"/>
                  </a:lnTo>
                  <a:lnTo>
                    <a:pt x="2711780" y="807389"/>
                  </a:lnTo>
                  <a:lnTo>
                    <a:pt x="2660065" y="805637"/>
                  </a:lnTo>
                  <a:lnTo>
                    <a:pt x="2608262" y="805053"/>
                  </a:lnTo>
                  <a:lnTo>
                    <a:pt x="2556472" y="805637"/>
                  </a:lnTo>
                  <a:lnTo>
                    <a:pt x="2504757" y="807389"/>
                  </a:lnTo>
                  <a:lnTo>
                    <a:pt x="2453157" y="810298"/>
                  </a:lnTo>
                  <a:lnTo>
                    <a:pt x="2401671" y="814374"/>
                  </a:lnTo>
                  <a:lnTo>
                    <a:pt x="2350325" y="819619"/>
                  </a:lnTo>
                  <a:lnTo>
                    <a:pt x="2299144" y="826008"/>
                  </a:lnTo>
                  <a:lnTo>
                    <a:pt x="2248128" y="833551"/>
                  </a:lnTo>
                  <a:lnTo>
                    <a:pt x="2197303" y="842251"/>
                  </a:lnTo>
                  <a:lnTo>
                    <a:pt x="2146681" y="852106"/>
                  </a:lnTo>
                  <a:lnTo>
                    <a:pt x="2096287" y="863092"/>
                  </a:lnTo>
                  <a:lnTo>
                    <a:pt x="2046135" y="875233"/>
                  </a:lnTo>
                  <a:lnTo>
                    <a:pt x="1996236" y="888517"/>
                  </a:lnTo>
                  <a:lnTo>
                    <a:pt x="1946617" y="902944"/>
                  </a:lnTo>
                  <a:lnTo>
                    <a:pt x="1934806" y="917257"/>
                  </a:lnTo>
                  <a:lnTo>
                    <a:pt x="1935441" y="923886"/>
                  </a:lnTo>
                  <a:lnTo>
                    <a:pt x="1938591" y="929754"/>
                  </a:lnTo>
                  <a:lnTo>
                    <a:pt x="1943569" y="933831"/>
                  </a:lnTo>
                  <a:lnTo>
                    <a:pt x="1949716" y="935723"/>
                  </a:lnTo>
                  <a:lnTo>
                    <a:pt x="1956346" y="935075"/>
                  </a:lnTo>
                  <a:lnTo>
                    <a:pt x="2005241" y="920864"/>
                  </a:lnTo>
                  <a:lnTo>
                    <a:pt x="2054402" y="907770"/>
                  </a:lnTo>
                  <a:lnTo>
                    <a:pt x="2103818" y="895807"/>
                  </a:lnTo>
                  <a:lnTo>
                    <a:pt x="2153475" y="884986"/>
                  </a:lnTo>
                  <a:lnTo>
                    <a:pt x="2203348" y="875284"/>
                  </a:lnTo>
                  <a:lnTo>
                    <a:pt x="2253424" y="866711"/>
                  </a:lnTo>
                  <a:lnTo>
                    <a:pt x="2303678" y="859269"/>
                  </a:lnTo>
                  <a:lnTo>
                    <a:pt x="2354110" y="852982"/>
                  </a:lnTo>
                  <a:lnTo>
                    <a:pt x="2404707" y="847813"/>
                  </a:lnTo>
                  <a:lnTo>
                    <a:pt x="2455430" y="843800"/>
                  </a:lnTo>
                  <a:lnTo>
                    <a:pt x="2506268" y="840930"/>
                  </a:lnTo>
                  <a:lnTo>
                    <a:pt x="2557221" y="839203"/>
                  </a:lnTo>
                  <a:lnTo>
                    <a:pt x="2608262" y="838631"/>
                  </a:lnTo>
                  <a:lnTo>
                    <a:pt x="2659303" y="839203"/>
                  </a:lnTo>
                  <a:lnTo>
                    <a:pt x="2710256" y="840930"/>
                  </a:lnTo>
                  <a:lnTo>
                    <a:pt x="2761107" y="843800"/>
                  </a:lnTo>
                  <a:lnTo>
                    <a:pt x="2811830" y="847813"/>
                  </a:lnTo>
                  <a:lnTo>
                    <a:pt x="2862415" y="852982"/>
                  </a:lnTo>
                  <a:lnTo>
                    <a:pt x="2912846" y="859269"/>
                  </a:lnTo>
                  <a:lnTo>
                    <a:pt x="2963100" y="866711"/>
                  </a:lnTo>
                  <a:lnTo>
                    <a:pt x="3013176" y="875284"/>
                  </a:lnTo>
                  <a:lnTo>
                    <a:pt x="3063036" y="884986"/>
                  </a:lnTo>
                  <a:lnTo>
                    <a:pt x="3112693" y="895807"/>
                  </a:lnTo>
                  <a:lnTo>
                    <a:pt x="3162096" y="907770"/>
                  </a:lnTo>
                  <a:lnTo>
                    <a:pt x="3211258" y="920864"/>
                  </a:lnTo>
                  <a:lnTo>
                    <a:pt x="3261804" y="935583"/>
                  </a:lnTo>
                  <a:lnTo>
                    <a:pt x="3263417" y="935824"/>
                  </a:lnTo>
                  <a:lnTo>
                    <a:pt x="3272256" y="935824"/>
                  </a:lnTo>
                  <a:lnTo>
                    <a:pt x="3278911" y="931138"/>
                  </a:lnTo>
                  <a:lnTo>
                    <a:pt x="3281095" y="923886"/>
                  </a:lnTo>
                  <a:lnTo>
                    <a:pt x="3281730" y="917257"/>
                  </a:lnTo>
                  <a:close/>
                </a:path>
                <a:path w="4671695" h="3400425">
                  <a:moveTo>
                    <a:pt x="3281730" y="822617"/>
                  </a:moveTo>
                  <a:lnTo>
                    <a:pt x="3220288" y="793889"/>
                  </a:lnTo>
                  <a:lnTo>
                    <a:pt x="3170390" y="780605"/>
                  </a:lnTo>
                  <a:lnTo>
                    <a:pt x="3120237" y="768464"/>
                  </a:lnTo>
                  <a:lnTo>
                    <a:pt x="3069844" y="757466"/>
                  </a:lnTo>
                  <a:lnTo>
                    <a:pt x="3019234" y="747623"/>
                  </a:lnTo>
                  <a:lnTo>
                    <a:pt x="2968409" y="738924"/>
                  </a:lnTo>
                  <a:lnTo>
                    <a:pt x="2917393" y="731367"/>
                  </a:lnTo>
                  <a:lnTo>
                    <a:pt x="2866212" y="724979"/>
                  </a:lnTo>
                  <a:lnTo>
                    <a:pt x="2814866" y="719747"/>
                  </a:lnTo>
                  <a:lnTo>
                    <a:pt x="2763393" y="715670"/>
                  </a:lnTo>
                  <a:lnTo>
                    <a:pt x="2711780" y="712749"/>
                  </a:lnTo>
                  <a:lnTo>
                    <a:pt x="2660065" y="711009"/>
                  </a:lnTo>
                  <a:lnTo>
                    <a:pt x="2608262" y="710425"/>
                  </a:lnTo>
                  <a:lnTo>
                    <a:pt x="2556472" y="711009"/>
                  </a:lnTo>
                  <a:lnTo>
                    <a:pt x="2504757" y="712749"/>
                  </a:lnTo>
                  <a:lnTo>
                    <a:pt x="2453157" y="715670"/>
                  </a:lnTo>
                  <a:lnTo>
                    <a:pt x="2401671" y="719747"/>
                  </a:lnTo>
                  <a:lnTo>
                    <a:pt x="2350325" y="724979"/>
                  </a:lnTo>
                  <a:lnTo>
                    <a:pt x="2299144" y="731367"/>
                  </a:lnTo>
                  <a:lnTo>
                    <a:pt x="2248128" y="738924"/>
                  </a:lnTo>
                  <a:lnTo>
                    <a:pt x="2197303" y="747623"/>
                  </a:lnTo>
                  <a:lnTo>
                    <a:pt x="2146681" y="757466"/>
                  </a:lnTo>
                  <a:lnTo>
                    <a:pt x="2096287" y="768464"/>
                  </a:lnTo>
                  <a:lnTo>
                    <a:pt x="2046135" y="780605"/>
                  </a:lnTo>
                  <a:lnTo>
                    <a:pt x="1996236" y="793889"/>
                  </a:lnTo>
                  <a:lnTo>
                    <a:pt x="1946617" y="808316"/>
                  </a:lnTo>
                  <a:lnTo>
                    <a:pt x="1934806" y="822617"/>
                  </a:lnTo>
                  <a:lnTo>
                    <a:pt x="1935441" y="829259"/>
                  </a:lnTo>
                  <a:lnTo>
                    <a:pt x="1938591" y="835126"/>
                  </a:lnTo>
                  <a:lnTo>
                    <a:pt x="1943569" y="839190"/>
                  </a:lnTo>
                  <a:lnTo>
                    <a:pt x="1949716" y="841082"/>
                  </a:lnTo>
                  <a:lnTo>
                    <a:pt x="1956346" y="840435"/>
                  </a:lnTo>
                  <a:lnTo>
                    <a:pt x="2005241" y="826223"/>
                  </a:lnTo>
                  <a:lnTo>
                    <a:pt x="2054402" y="813142"/>
                  </a:lnTo>
                  <a:lnTo>
                    <a:pt x="2103818" y="801179"/>
                  </a:lnTo>
                  <a:lnTo>
                    <a:pt x="2153475" y="790346"/>
                  </a:lnTo>
                  <a:lnTo>
                    <a:pt x="2203348" y="780643"/>
                  </a:lnTo>
                  <a:lnTo>
                    <a:pt x="2253424" y="772071"/>
                  </a:lnTo>
                  <a:lnTo>
                    <a:pt x="2303678" y="764641"/>
                  </a:lnTo>
                  <a:lnTo>
                    <a:pt x="2354110" y="758342"/>
                  </a:lnTo>
                  <a:lnTo>
                    <a:pt x="2404707" y="753186"/>
                  </a:lnTo>
                  <a:lnTo>
                    <a:pt x="2455430" y="749173"/>
                  </a:lnTo>
                  <a:lnTo>
                    <a:pt x="2506268" y="746302"/>
                  </a:lnTo>
                  <a:lnTo>
                    <a:pt x="2557221" y="744575"/>
                  </a:lnTo>
                  <a:lnTo>
                    <a:pt x="2608262" y="744004"/>
                  </a:lnTo>
                  <a:lnTo>
                    <a:pt x="2659303" y="744575"/>
                  </a:lnTo>
                  <a:lnTo>
                    <a:pt x="2710256" y="746302"/>
                  </a:lnTo>
                  <a:lnTo>
                    <a:pt x="2761107" y="749173"/>
                  </a:lnTo>
                  <a:lnTo>
                    <a:pt x="2811830" y="753186"/>
                  </a:lnTo>
                  <a:lnTo>
                    <a:pt x="2862415" y="758342"/>
                  </a:lnTo>
                  <a:lnTo>
                    <a:pt x="2912846" y="764641"/>
                  </a:lnTo>
                  <a:lnTo>
                    <a:pt x="2963100" y="772071"/>
                  </a:lnTo>
                  <a:lnTo>
                    <a:pt x="3013176" y="780643"/>
                  </a:lnTo>
                  <a:lnTo>
                    <a:pt x="3063036" y="790346"/>
                  </a:lnTo>
                  <a:lnTo>
                    <a:pt x="3112693" y="801179"/>
                  </a:lnTo>
                  <a:lnTo>
                    <a:pt x="3162096" y="813142"/>
                  </a:lnTo>
                  <a:lnTo>
                    <a:pt x="3211258" y="826223"/>
                  </a:lnTo>
                  <a:lnTo>
                    <a:pt x="3261804" y="840943"/>
                  </a:lnTo>
                  <a:lnTo>
                    <a:pt x="3263417" y="841159"/>
                  </a:lnTo>
                  <a:lnTo>
                    <a:pt x="3272256" y="841159"/>
                  </a:lnTo>
                  <a:lnTo>
                    <a:pt x="3278911" y="836498"/>
                  </a:lnTo>
                  <a:lnTo>
                    <a:pt x="3281095" y="829259"/>
                  </a:lnTo>
                  <a:lnTo>
                    <a:pt x="3281730" y="822617"/>
                  </a:lnTo>
                  <a:close/>
                </a:path>
                <a:path w="4671695" h="3400425">
                  <a:moveTo>
                    <a:pt x="3281743" y="728764"/>
                  </a:moveTo>
                  <a:lnTo>
                    <a:pt x="3173120" y="686854"/>
                  </a:lnTo>
                  <a:lnTo>
                    <a:pt x="3075343" y="663994"/>
                  </a:lnTo>
                  <a:lnTo>
                    <a:pt x="3026130" y="655104"/>
                  </a:lnTo>
                  <a:lnTo>
                    <a:pt x="3026130" y="650024"/>
                  </a:lnTo>
                  <a:lnTo>
                    <a:pt x="3026130" y="648754"/>
                  </a:lnTo>
                  <a:lnTo>
                    <a:pt x="3026130" y="601764"/>
                  </a:lnTo>
                  <a:lnTo>
                    <a:pt x="3045866" y="596684"/>
                  </a:lnTo>
                  <a:lnTo>
                    <a:pt x="3065386" y="586524"/>
                  </a:lnTo>
                  <a:lnTo>
                    <a:pt x="3078429" y="568744"/>
                  </a:lnTo>
                  <a:lnTo>
                    <a:pt x="3080296" y="566204"/>
                  </a:lnTo>
                  <a:lnTo>
                    <a:pt x="3086239" y="533184"/>
                  </a:lnTo>
                  <a:lnTo>
                    <a:pt x="3084906" y="512864"/>
                  </a:lnTo>
                  <a:lnTo>
                    <a:pt x="3081109" y="491274"/>
                  </a:lnTo>
                  <a:lnTo>
                    <a:pt x="3075178" y="468414"/>
                  </a:lnTo>
                  <a:lnTo>
                    <a:pt x="3067418" y="445554"/>
                  </a:lnTo>
                  <a:lnTo>
                    <a:pt x="3054934" y="420154"/>
                  </a:lnTo>
                  <a:lnTo>
                    <a:pt x="3052661" y="417068"/>
                  </a:lnTo>
                  <a:lnTo>
                    <a:pt x="3052661" y="533184"/>
                  </a:lnTo>
                  <a:lnTo>
                    <a:pt x="3051073" y="548424"/>
                  </a:lnTo>
                  <a:lnTo>
                    <a:pt x="3044812" y="559854"/>
                  </a:lnTo>
                  <a:lnTo>
                    <a:pt x="3031642" y="566204"/>
                  </a:lnTo>
                  <a:lnTo>
                    <a:pt x="3009315" y="568744"/>
                  </a:lnTo>
                  <a:lnTo>
                    <a:pt x="2990164" y="567474"/>
                  </a:lnTo>
                  <a:lnTo>
                    <a:pt x="2976638" y="562394"/>
                  </a:lnTo>
                  <a:lnTo>
                    <a:pt x="2968637" y="550964"/>
                  </a:lnTo>
                  <a:lnTo>
                    <a:pt x="2965996" y="533184"/>
                  </a:lnTo>
                  <a:lnTo>
                    <a:pt x="2967177" y="516674"/>
                  </a:lnTo>
                  <a:lnTo>
                    <a:pt x="2975686" y="477304"/>
                  </a:lnTo>
                  <a:lnTo>
                    <a:pt x="2991434" y="439204"/>
                  </a:lnTo>
                  <a:lnTo>
                    <a:pt x="3009315" y="420154"/>
                  </a:lnTo>
                  <a:lnTo>
                    <a:pt x="3013037" y="421424"/>
                  </a:lnTo>
                  <a:lnTo>
                    <a:pt x="3036265" y="458254"/>
                  </a:lnTo>
                  <a:lnTo>
                    <a:pt x="3048139" y="497624"/>
                  </a:lnTo>
                  <a:lnTo>
                    <a:pt x="3052661" y="533184"/>
                  </a:lnTo>
                  <a:lnTo>
                    <a:pt x="3052661" y="417068"/>
                  </a:lnTo>
                  <a:lnTo>
                    <a:pt x="3040951" y="401104"/>
                  </a:lnTo>
                  <a:lnTo>
                    <a:pt x="3025686" y="390944"/>
                  </a:lnTo>
                  <a:lnTo>
                    <a:pt x="3009315" y="387134"/>
                  </a:lnTo>
                  <a:lnTo>
                    <a:pt x="2992971" y="390944"/>
                  </a:lnTo>
                  <a:lnTo>
                    <a:pt x="2963710" y="420154"/>
                  </a:lnTo>
                  <a:lnTo>
                    <a:pt x="2943453" y="468414"/>
                  </a:lnTo>
                  <a:lnTo>
                    <a:pt x="2933712" y="512864"/>
                  </a:lnTo>
                  <a:lnTo>
                    <a:pt x="2932379" y="533184"/>
                  </a:lnTo>
                  <a:lnTo>
                    <a:pt x="2938322" y="566204"/>
                  </a:lnTo>
                  <a:lnTo>
                    <a:pt x="2953258" y="586524"/>
                  </a:lnTo>
                  <a:lnTo>
                    <a:pt x="2972790" y="596684"/>
                  </a:lnTo>
                  <a:lnTo>
                    <a:pt x="2992551" y="601764"/>
                  </a:lnTo>
                  <a:lnTo>
                    <a:pt x="2992551" y="648754"/>
                  </a:lnTo>
                  <a:lnTo>
                    <a:pt x="2953486" y="642404"/>
                  </a:lnTo>
                  <a:lnTo>
                    <a:pt x="2835668" y="627164"/>
                  </a:lnTo>
                  <a:lnTo>
                    <a:pt x="2835668" y="624624"/>
                  </a:lnTo>
                  <a:lnTo>
                    <a:pt x="2835668" y="563664"/>
                  </a:lnTo>
                  <a:lnTo>
                    <a:pt x="2858008" y="559854"/>
                  </a:lnTo>
                  <a:lnTo>
                    <a:pt x="2880423" y="548424"/>
                  </a:lnTo>
                  <a:lnTo>
                    <a:pt x="2893872" y="530644"/>
                  </a:lnTo>
                  <a:lnTo>
                    <a:pt x="2897721" y="525564"/>
                  </a:lnTo>
                  <a:lnTo>
                    <a:pt x="2904642" y="487464"/>
                  </a:lnTo>
                  <a:lnTo>
                    <a:pt x="2899079" y="441744"/>
                  </a:lnTo>
                  <a:lnTo>
                    <a:pt x="2882658" y="387134"/>
                  </a:lnTo>
                  <a:lnTo>
                    <a:pt x="2871063" y="367411"/>
                  </a:lnTo>
                  <a:lnTo>
                    <a:pt x="2871063" y="487464"/>
                  </a:lnTo>
                  <a:lnTo>
                    <a:pt x="2868460" y="507784"/>
                  </a:lnTo>
                  <a:lnTo>
                    <a:pt x="2859798" y="521754"/>
                  </a:lnTo>
                  <a:lnTo>
                    <a:pt x="2843707" y="528104"/>
                  </a:lnTo>
                  <a:lnTo>
                    <a:pt x="2818892" y="530644"/>
                  </a:lnTo>
                  <a:lnTo>
                    <a:pt x="2794076" y="528104"/>
                  </a:lnTo>
                  <a:lnTo>
                    <a:pt x="2777998" y="521754"/>
                  </a:lnTo>
                  <a:lnTo>
                    <a:pt x="2769324" y="507784"/>
                  </a:lnTo>
                  <a:lnTo>
                    <a:pt x="2766733" y="487464"/>
                  </a:lnTo>
                  <a:lnTo>
                    <a:pt x="2768092" y="468414"/>
                  </a:lnTo>
                  <a:lnTo>
                    <a:pt x="2777947" y="422694"/>
                  </a:lnTo>
                  <a:lnTo>
                    <a:pt x="2796222" y="378244"/>
                  </a:lnTo>
                  <a:lnTo>
                    <a:pt x="2818892" y="355384"/>
                  </a:lnTo>
                  <a:lnTo>
                    <a:pt x="2824238" y="357924"/>
                  </a:lnTo>
                  <a:lnTo>
                    <a:pt x="2852089" y="401104"/>
                  </a:lnTo>
                  <a:lnTo>
                    <a:pt x="2865831" y="445554"/>
                  </a:lnTo>
                  <a:lnTo>
                    <a:pt x="2871063" y="487464"/>
                  </a:lnTo>
                  <a:lnTo>
                    <a:pt x="2871063" y="367411"/>
                  </a:lnTo>
                  <a:lnTo>
                    <a:pt x="2864002" y="355384"/>
                  </a:lnTo>
                  <a:lnTo>
                    <a:pt x="2855785" y="341414"/>
                  </a:lnTo>
                  <a:lnTo>
                    <a:pt x="2818892" y="322364"/>
                  </a:lnTo>
                  <a:lnTo>
                    <a:pt x="2800896" y="326174"/>
                  </a:lnTo>
                  <a:lnTo>
                    <a:pt x="2768498" y="359194"/>
                  </a:lnTo>
                  <a:lnTo>
                    <a:pt x="2745714" y="413804"/>
                  </a:lnTo>
                  <a:lnTo>
                    <a:pt x="2734665" y="464604"/>
                  </a:lnTo>
                  <a:lnTo>
                    <a:pt x="2733154" y="487464"/>
                  </a:lnTo>
                  <a:lnTo>
                    <a:pt x="2740075" y="525564"/>
                  </a:lnTo>
                  <a:lnTo>
                    <a:pt x="2757360" y="548424"/>
                  </a:lnTo>
                  <a:lnTo>
                    <a:pt x="2779776" y="559854"/>
                  </a:lnTo>
                  <a:lnTo>
                    <a:pt x="2802090" y="563664"/>
                  </a:lnTo>
                  <a:lnTo>
                    <a:pt x="2802090" y="624624"/>
                  </a:lnTo>
                  <a:lnTo>
                    <a:pt x="2757944" y="620814"/>
                  </a:lnTo>
                  <a:lnTo>
                    <a:pt x="2713723" y="618274"/>
                  </a:lnTo>
                  <a:lnTo>
                    <a:pt x="2669425" y="617004"/>
                  </a:lnTo>
                  <a:lnTo>
                    <a:pt x="2625052" y="617004"/>
                  </a:lnTo>
                  <a:lnTo>
                    <a:pt x="2625052" y="530644"/>
                  </a:lnTo>
                  <a:lnTo>
                    <a:pt x="2650236" y="526834"/>
                  </a:lnTo>
                  <a:lnTo>
                    <a:pt x="2675521" y="514134"/>
                  </a:lnTo>
                  <a:lnTo>
                    <a:pt x="2688856" y="497624"/>
                  </a:lnTo>
                  <a:lnTo>
                    <a:pt x="2695016" y="490004"/>
                  </a:lnTo>
                  <a:lnTo>
                    <a:pt x="2702826" y="448094"/>
                  </a:lnTo>
                  <a:lnTo>
                    <a:pt x="2698889" y="407454"/>
                  </a:lnTo>
                  <a:lnTo>
                    <a:pt x="2687231" y="359194"/>
                  </a:lnTo>
                  <a:lnTo>
                    <a:pt x="2669248" y="315074"/>
                  </a:lnTo>
                  <a:lnTo>
                    <a:pt x="2669248" y="448094"/>
                  </a:lnTo>
                  <a:lnTo>
                    <a:pt x="2666212" y="470954"/>
                  </a:lnTo>
                  <a:lnTo>
                    <a:pt x="2656078" y="487464"/>
                  </a:lnTo>
                  <a:lnTo>
                    <a:pt x="2637269" y="495084"/>
                  </a:lnTo>
                  <a:lnTo>
                    <a:pt x="2608249" y="497624"/>
                  </a:lnTo>
                  <a:lnTo>
                    <a:pt x="2579243" y="495084"/>
                  </a:lnTo>
                  <a:lnTo>
                    <a:pt x="2560459" y="487464"/>
                  </a:lnTo>
                  <a:lnTo>
                    <a:pt x="2550312" y="470954"/>
                  </a:lnTo>
                  <a:lnTo>
                    <a:pt x="2547277" y="448094"/>
                  </a:lnTo>
                  <a:lnTo>
                    <a:pt x="2553360" y="398564"/>
                  </a:lnTo>
                  <a:lnTo>
                    <a:pt x="2568575" y="349034"/>
                  </a:lnTo>
                  <a:lnTo>
                    <a:pt x="2588387" y="310934"/>
                  </a:lnTo>
                  <a:lnTo>
                    <a:pt x="2608249" y="295694"/>
                  </a:lnTo>
                  <a:lnTo>
                    <a:pt x="2628138" y="310934"/>
                  </a:lnTo>
                  <a:lnTo>
                    <a:pt x="2647950" y="349034"/>
                  </a:lnTo>
                  <a:lnTo>
                    <a:pt x="2663164" y="398564"/>
                  </a:lnTo>
                  <a:lnTo>
                    <a:pt x="2669248" y="448094"/>
                  </a:lnTo>
                  <a:lnTo>
                    <a:pt x="2669248" y="315074"/>
                  </a:lnTo>
                  <a:lnTo>
                    <a:pt x="2668079" y="312204"/>
                  </a:lnTo>
                  <a:lnTo>
                    <a:pt x="2655824" y="295694"/>
                  </a:lnTo>
                  <a:lnTo>
                    <a:pt x="2641676" y="276644"/>
                  </a:lnTo>
                  <a:lnTo>
                    <a:pt x="2608249" y="262674"/>
                  </a:lnTo>
                  <a:lnTo>
                    <a:pt x="2574836" y="276644"/>
                  </a:lnTo>
                  <a:lnTo>
                    <a:pt x="2548445" y="312204"/>
                  </a:lnTo>
                  <a:lnTo>
                    <a:pt x="2529294" y="359194"/>
                  </a:lnTo>
                  <a:lnTo>
                    <a:pt x="2517648" y="407454"/>
                  </a:lnTo>
                  <a:lnTo>
                    <a:pt x="2513711" y="448094"/>
                  </a:lnTo>
                  <a:lnTo>
                    <a:pt x="2521521" y="490004"/>
                  </a:lnTo>
                  <a:lnTo>
                    <a:pt x="2541016" y="514134"/>
                  </a:lnTo>
                  <a:lnTo>
                    <a:pt x="2566301" y="526834"/>
                  </a:lnTo>
                  <a:lnTo>
                    <a:pt x="2591473" y="530644"/>
                  </a:lnTo>
                  <a:lnTo>
                    <a:pt x="2591473" y="617004"/>
                  </a:lnTo>
                  <a:lnTo>
                    <a:pt x="2547099" y="617004"/>
                  </a:lnTo>
                  <a:lnTo>
                    <a:pt x="2502801" y="618274"/>
                  </a:lnTo>
                  <a:lnTo>
                    <a:pt x="2458580" y="620814"/>
                  </a:lnTo>
                  <a:lnTo>
                    <a:pt x="2414435" y="624624"/>
                  </a:lnTo>
                  <a:lnTo>
                    <a:pt x="2414435" y="563664"/>
                  </a:lnTo>
                  <a:lnTo>
                    <a:pt x="2459202" y="548424"/>
                  </a:lnTo>
                  <a:lnTo>
                    <a:pt x="2483421" y="487464"/>
                  </a:lnTo>
                  <a:lnTo>
                    <a:pt x="2477846" y="441744"/>
                  </a:lnTo>
                  <a:lnTo>
                    <a:pt x="2461425" y="387134"/>
                  </a:lnTo>
                  <a:lnTo>
                    <a:pt x="2449804" y="367372"/>
                  </a:lnTo>
                  <a:lnTo>
                    <a:pt x="2449804" y="487464"/>
                  </a:lnTo>
                  <a:lnTo>
                    <a:pt x="2447213" y="507784"/>
                  </a:lnTo>
                  <a:lnTo>
                    <a:pt x="2438539" y="521754"/>
                  </a:lnTo>
                  <a:lnTo>
                    <a:pt x="2422461" y="528104"/>
                  </a:lnTo>
                  <a:lnTo>
                    <a:pt x="2397645" y="530644"/>
                  </a:lnTo>
                  <a:lnTo>
                    <a:pt x="2372842" y="528104"/>
                  </a:lnTo>
                  <a:lnTo>
                    <a:pt x="2356751" y="521754"/>
                  </a:lnTo>
                  <a:lnTo>
                    <a:pt x="2348077" y="507784"/>
                  </a:lnTo>
                  <a:lnTo>
                    <a:pt x="2345474" y="487464"/>
                  </a:lnTo>
                  <a:lnTo>
                    <a:pt x="2346845" y="468414"/>
                  </a:lnTo>
                  <a:lnTo>
                    <a:pt x="2356701" y="422694"/>
                  </a:lnTo>
                  <a:lnTo>
                    <a:pt x="2374989" y="378244"/>
                  </a:lnTo>
                  <a:lnTo>
                    <a:pt x="2397645" y="355384"/>
                  </a:lnTo>
                  <a:lnTo>
                    <a:pt x="2403005" y="357924"/>
                  </a:lnTo>
                  <a:lnTo>
                    <a:pt x="2430830" y="401104"/>
                  </a:lnTo>
                  <a:lnTo>
                    <a:pt x="2444572" y="445554"/>
                  </a:lnTo>
                  <a:lnTo>
                    <a:pt x="2449804" y="487464"/>
                  </a:lnTo>
                  <a:lnTo>
                    <a:pt x="2449804" y="367372"/>
                  </a:lnTo>
                  <a:lnTo>
                    <a:pt x="2442756" y="355384"/>
                  </a:lnTo>
                  <a:lnTo>
                    <a:pt x="2434552" y="341414"/>
                  </a:lnTo>
                  <a:lnTo>
                    <a:pt x="2397645" y="322364"/>
                  </a:lnTo>
                  <a:lnTo>
                    <a:pt x="2362771" y="338874"/>
                  </a:lnTo>
                  <a:lnTo>
                    <a:pt x="2333320" y="388404"/>
                  </a:lnTo>
                  <a:lnTo>
                    <a:pt x="2317724" y="439204"/>
                  </a:lnTo>
                  <a:lnTo>
                    <a:pt x="2311895" y="487464"/>
                  </a:lnTo>
                  <a:lnTo>
                    <a:pt x="2318816" y="525564"/>
                  </a:lnTo>
                  <a:lnTo>
                    <a:pt x="2336114" y="548424"/>
                  </a:lnTo>
                  <a:lnTo>
                    <a:pt x="2358529" y="559854"/>
                  </a:lnTo>
                  <a:lnTo>
                    <a:pt x="2380869" y="563664"/>
                  </a:lnTo>
                  <a:lnTo>
                    <a:pt x="2380869" y="627164"/>
                  </a:lnTo>
                  <a:lnTo>
                    <a:pt x="2263063" y="642404"/>
                  </a:lnTo>
                  <a:lnTo>
                    <a:pt x="2224011" y="648754"/>
                  </a:lnTo>
                  <a:lnTo>
                    <a:pt x="2224011" y="601764"/>
                  </a:lnTo>
                  <a:lnTo>
                    <a:pt x="2243759" y="596684"/>
                  </a:lnTo>
                  <a:lnTo>
                    <a:pt x="2263279" y="586524"/>
                  </a:lnTo>
                  <a:lnTo>
                    <a:pt x="2276348" y="568744"/>
                  </a:lnTo>
                  <a:lnTo>
                    <a:pt x="2278215" y="566204"/>
                  </a:lnTo>
                  <a:lnTo>
                    <a:pt x="2284158" y="533184"/>
                  </a:lnTo>
                  <a:lnTo>
                    <a:pt x="2282825" y="512864"/>
                  </a:lnTo>
                  <a:lnTo>
                    <a:pt x="2279040" y="491274"/>
                  </a:lnTo>
                  <a:lnTo>
                    <a:pt x="2273096" y="468414"/>
                  </a:lnTo>
                  <a:lnTo>
                    <a:pt x="2265324" y="445554"/>
                  </a:lnTo>
                  <a:lnTo>
                    <a:pt x="2252827" y="420154"/>
                  </a:lnTo>
                  <a:lnTo>
                    <a:pt x="2250592" y="417118"/>
                  </a:lnTo>
                  <a:lnTo>
                    <a:pt x="2250592" y="533184"/>
                  </a:lnTo>
                  <a:lnTo>
                    <a:pt x="2248992" y="548424"/>
                  </a:lnTo>
                  <a:lnTo>
                    <a:pt x="2242731" y="559854"/>
                  </a:lnTo>
                  <a:lnTo>
                    <a:pt x="2229548" y="566204"/>
                  </a:lnTo>
                  <a:lnTo>
                    <a:pt x="2207209" y="568744"/>
                  </a:lnTo>
                  <a:lnTo>
                    <a:pt x="2188045" y="567474"/>
                  </a:lnTo>
                  <a:lnTo>
                    <a:pt x="2174532" y="562394"/>
                  </a:lnTo>
                  <a:lnTo>
                    <a:pt x="2166518" y="550964"/>
                  </a:lnTo>
                  <a:lnTo>
                    <a:pt x="2163876" y="533184"/>
                  </a:lnTo>
                  <a:lnTo>
                    <a:pt x="2165058" y="516674"/>
                  </a:lnTo>
                  <a:lnTo>
                    <a:pt x="2173567" y="477304"/>
                  </a:lnTo>
                  <a:lnTo>
                    <a:pt x="2189340" y="439204"/>
                  </a:lnTo>
                  <a:lnTo>
                    <a:pt x="2207209" y="420154"/>
                  </a:lnTo>
                  <a:lnTo>
                    <a:pt x="2210943" y="421424"/>
                  </a:lnTo>
                  <a:lnTo>
                    <a:pt x="2234158" y="458254"/>
                  </a:lnTo>
                  <a:lnTo>
                    <a:pt x="2246058" y="497624"/>
                  </a:lnTo>
                  <a:lnTo>
                    <a:pt x="2250592" y="533184"/>
                  </a:lnTo>
                  <a:lnTo>
                    <a:pt x="2250592" y="417118"/>
                  </a:lnTo>
                  <a:lnTo>
                    <a:pt x="2238845" y="401104"/>
                  </a:lnTo>
                  <a:lnTo>
                    <a:pt x="2223566" y="390944"/>
                  </a:lnTo>
                  <a:lnTo>
                    <a:pt x="2207209" y="387134"/>
                  </a:lnTo>
                  <a:lnTo>
                    <a:pt x="2190851" y="390944"/>
                  </a:lnTo>
                  <a:lnTo>
                    <a:pt x="2161590" y="420154"/>
                  </a:lnTo>
                  <a:lnTo>
                    <a:pt x="2141347" y="468414"/>
                  </a:lnTo>
                  <a:lnTo>
                    <a:pt x="2131631" y="512864"/>
                  </a:lnTo>
                  <a:lnTo>
                    <a:pt x="2130298" y="533184"/>
                  </a:lnTo>
                  <a:lnTo>
                    <a:pt x="2136241" y="566204"/>
                  </a:lnTo>
                  <a:lnTo>
                    <a:pt x="2151164" y="586524"/>
                  </a:lnTo>
                  <a:lnTo>
                    <a:pt x="2170684" y="596684"/>
                  </a:lnTo>
                  <a:lnTo>
                    <a:pt x="2190445" y="601764"/>
                  </a:lnTo>
                  <a:lnTo>
                    <a:pt x="2190445" y="655104"/>
                  </a:lnTo>
                  <a:lnTo>
                    <a:pt x="2141232" y="663994"/>
                  </a:lnTo>
                  <a:lnTo>
                    <a:pt x="2043442" y="686854"/>
                  </a:lnTo>
                  <a:lnTo>
                    <a:pt x="1946643" y="714794"/>
                  </a:lnTo>
                  <a:lnTo>
                    <a:pt x="1934806" y="728764"/>
                  </a:lnTo>
                  <a:lnTo>
                    <a:pt x="1935429" y="735114"/>
                  </a:lnTo>
                  <a:lnTo>
                    <a:pt x="1938578" y="741464"/>
                  </a:lnTo>
                  <a:lnTo>
                    <a:pt x="1943582" y="745274"/>
                  </a:lnTo>
                  <a:lnTo>
                    <a:pt x="1949729" y="746544"/>
                  </a:lnTo>
                  <a:lnTo>
                    <a:pt x="1956371" y="746544"/>
                  </a:lnTo>
                  <a:lnTo>
                    <a:pt x="2054415" y="718604"/>
                  </a:lnTo>
                  <a:lnTo>
                    <a:pt x="2153475" y="695744"/>
                  </a:lnTo>
                  <a:lnTo>
                    <a:pt x="2253424" y="677964"/>
                  </a:lnTo>
                  <a:lnTo>
                    <a:pt x="2303691" y="670344"/>
                  </a:lnTo>
                  <a:lnTo>
                    <a:pt x="2354122" y="663994"/>
                  </a:lnTo>
                  <a:lnTo>
                    <a:pt x="2404707" y="658914"/>
                  </a:lnTo>
                  <a:lnTo>
                    <a:pt x="2455430" y="655104"/>
                  </a:lnTo>
                  <a:lnTo>
                    <a:pt x="2557221" y="650024"/>
                  </a:lnTo>
                  <a:lnTo>
                    <a:pt x="2659291" y="650024"/>
                  </a:lnTo>
                  <a:lnTo>
                    <a:pt x="2761094" y="655104"/>
                  </a:lnTo>
                  <a:lnTo>
                    <a:pt x="2811818" y="658914"/>
                  </a:lnTo>
                  <a:lnTo>
                    <a:pt x="2862402" y="663994"/>
                  </a:lnTo>
                  <a:lnTo>
                    <a:pt x="2912846" y="670344"/>
                  </a:lnTo>
                  <a:lnTo>
                    <a:pt x="2963100" y="677964"/>
                  </a:lnTo>
                  <a:lnTo>
                    <a:pt x="3063049" y="695744"/>
                  </a:lnTo>
                  <a:lnTo>
                    <a:pt x="3162122" y="718604"/>
                  </a:lnTo>
                  <a:lnTo>
                    <a:pt x="3261791" y="746544"/>
                  </a:lnTo>
                  <a:lnTo>
                    <a:pt x="3272244" y="746544"/>
                  </a:lnTo>
                  <a:lnTo>
                    <a:pt x="3278898" y="742734"/>
                  </a:lnTo>
                  <a:lnTo>
                    <a:pt x="3281108" y="735114"/>
                  </a:lnTo>
                  <a:lnTo>
                    <a:pt x="3281743" y="728764"/>
                  </a:lnTo>
                  <a:close/>
                </a:path>
                <a:path w="4671695" h="3400425">
                  <a:moveTo>
                    <a:pt x="4671593" y="696328"/>
                  </a:moveTo>
                  <a:lnTo>
                    <a:pt x="4665002" y="319544"/>
                  </a:lnTo>
                  <a:lnTo>
                    <a:pt x="4596003" y="320751"/>
                  </a:lnTo>
                  <a:lnTo>
                    <a:pt x="4600549" y="581406"/>
                  </a:lnTo>
                  <a:lnTo>
                    <a:pt x="4553597" y="553516"/>
                  </a:lnTo>
                  <a:lnTo>
                    <a:pt x="4505477" y="527685"/>
                  </a:lnTo>
                  <a:lnTo>
                    <a:pt x="4456252" y="503936"/>
                  </a:lnTo>
                  <a:lnTo>
                    <a:pt x="4405935" y="482307"/>
                  </a:lnTo>
                  <a:lnTo>
                    <a:pt x="4354601" y="462851"/>
                  </a:lnTo>
                  <a:lnTo>
                    <a:pt x="4302264" y="445592"/>
                  </a:lnTo>
                  <a:lnTo>
                    <a:pt x="4252366" y="431469"/>
                  </a:lnTo>
                  <a:lnTo>
                    <a:pt x="4201998" y="419417"/>
                  </a:lnTo>
                  <a:lnTo>
                    <a:pt x="4151223" y="409460"/>
                  </a:lnTo>
                  <a:lnTo>
                    <a:pt x="4100131" y="401599"/>
                  </a:lnTo>
                  <a:lnTo>
                    <a:pt x="4048810" y="395833"/>
                  </a:lnTo>
                  <a:lnTo>
                    <a:pt x="3997325" y="392176"/>
                  </a:lnTo>
                  <a:lnTo>
                    <a:pt x="3945763" y="390613"/>
                  </a:lnTo>
                  <a:lnTo>
                    <a:pt x="3894201" y="391172"/>
                  </a:lnTo>
                  <a:lnTo>
                    <a:pt x="3842715" y="393839"/>
                  </a:lnTo>
                  <a:lnTo>
                    <a:pt x="3791394" y="398627"/>
                  </a:lnTo>
                  <a:lnTo>
                    <a:pt x="3740315" y="405536"/>
                  </a:lnTo>
                  <a:lnTo>
                    <a:pt x="3689553" y="414566"/>
                  </a:lnTo>
                  <a:lnTo>
                    <a:pt x="3703078" y="482231"/>
                  </a:lnTo>
                  <a:lnTo>
                    <a:pt x="3751034" y="473697"/>
                  </a:lnTo>
                  <a:lnTo>
                    <a:pt x="3799294" y="467169"/>
                  </a:lnTo>
                  <a:lnTo>
                    <a:pt x="3847782" y="462661"/>
                  </a:lnTo>
                  <a:lnTo>
                    <a:pt x="3896423" y="460133"/>
                  </a:lnTo>
                  <a:lnTo>
                    <a:pt x="3945153" y="459613"/>
                  </a:lnTo>
                  <a:lnTo>
                    <a:pt x="3993870" y="461086"/>
                  </a:lnTo>
                  <a:lnTo>
                    <a:pt x="4042524" y="464553"/>
                  </a:lnTo>
                  <a:lnTo>
                    <a:pt x="4091038" y="469988"/>
                  </a:lnTo>
                  <a:lnTo>
                    <a:pt x="4139323" y="477418"/>
                  </a:lnTo>
                  <a:lnTo>
                    <a:pt x="4187304" y="486829"/>
                  </a:lnTo>
                  <a:lnTo>
                    <a:pt x="4234916" y="498208"/>
                  </a:lnTo>
                  <a:lnTo>
                    <a:pt x="4282084" y="511556"/>
                  </a:lnTo>
                  <a:lnTo>
                    <a:pt x="4328426" y="526770"/>
                  </a:lnTo>
                  <a:lnTo>
                    <a:pt x="4373943" y="543788"/>
                  </a:lnTo>
                  <a:lnTo>
                    <a:pt x="4418609" y="562597"/>
                  </a:lnTo>
                  <a:lnTo>
                    <a:pt x="4462399" y="583158"/>
                  </a:lnTo>
                  <a:lnTo>
                    <a:pt x="4505261" y="605447"/>
                  </a:lnTo>
                  <a:lnTo>
                    <a:pt x="4547184" y="629462"/>
                  </a:lnTo>
                  <a:lnTo>
                    <a:pt x="4293603" y="633882"/>
                  </a:lnTo>
                  <a:lnTo>
                    <a:pt x="4294822" y="702881"/>
                  </a:lnTo>
                  <a:lnTo>
                    <a:pt x="4671593" y="696328"/>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39" name="object 39"/>
            <p:cNvPicPr/>
            <p:nvPr/>
          </p:nvPicPr>
          <p:blipFill>
            <a:blip r:embed="rId26" cstate="print"/>
            <a:stretch>
              <a:fillRect/>
            </a:stretch>
          </p:blipFill>
          <p:spPr>
            <a:xfrm>
              <a:off x="6386503" y="4824279"/>
              <a:ext cx="1279919" cy="920750"/>
            </a:xfrm>
            <a:prstGeom prst="rect">
              <a:avLst/>
            </a:prstGeom>
          </p:spPr>
        </p:pic>
        <p:sp>
          <p:nvSpPr>
            <p:cNvPr id="40" name="object 40"/>
            <p:cNvSpPr/>
            <p:nvPr/>
          </p:nvSpPr>
          <p:spPr>
            <a:xfrm>
              <a:off x="4084116" y="6289465"/>
              <a:ext cx="3876675" cy="3600450"/>
            </a:xfrm>
            <a:custGeom>
              <a:avLst/>
              <a:gdLst/>
              <a:ahLst/>
              <a:cxnLst/>
              <a:rect l="l" t="t" r="r" b="b"/>
              <a:pathLst>
                <a:path w="3876675" h="3600450">
                  <a:moveTo>
                    <a:pt x="389826" y="3025063"/>
                  </a:moveTo>
                  <a:lnTo>
                    <a:pt x="366953" y="3006775"/>
                  </a:lnTo>
                  <a:lnTo>
                    <a:pt x="262928" y="3018371"/>
                  </a:lnTo>
                  <a:lnTo>
                    <a:pt x="243281" y="2950997"/>
                  </a:lnTo>
                  <a:lnTo>
                    <a:pt x="242239" y="2947441"/>
                  </a:lnTo>
                  <a:lnTo>
                    <a:pt x="339051" y="2939262"/>
                  </a:lnTo>
                  <a:lnTo>
                    <a:pt x="346938" y="2936964"/>
                  </a:lnTo>
                  <a:lnTo>
                    <a:pt x="353123" y="2931985"/>
                  </a:lnTo>
                  <a:lnTo>
                    <a:pt x="356984" y="2925051"/>
                  </a:lnTo>
                  <a:lnTo>
                    <a:pt x="357924" y="2916898"/>
                  </a:lnTo>
                  <a:lnTo>
                    <a:pt x="357593" y="2915767"/>
                  </a:lnTo>
                  <a:lnTo>
                    <a:pt x="355600" y="2908985"/>
                  </a:lnTo>
                  <a:lnTo>
                    <a:pt x="353910" y="2906890"/>
                  </a:lnTo>
                  <a:lnTo>
                    <a:pt x="350596" y="2902775"/>
                  </a:lnTo>
                  <a:lnTo>
                    <a:pt x="343662" y="2898914"/>
                  </a:lnTo>
                  <a:lnTo>
                    <a:pt x="335559" y="2898013"/>
                  </a:lnTo>
                  <a:lnTo>
                    <a:pt x="230428" y="2906890"/>
                  </a:lnTo>
                  <a:lnTo>
                    <a:pt x="221157" y="2875115"/>
                  </a:lnTo>
                  <a:lnTo>
                    <a:pt x="221157" y="3023031"/>
                  </a:lnTo>
                  <a:lnTo>
                    <a:pt x="154546" y="3030461"/>
                  </a:lnTo>
                  <a:lnTo>
                    <a:pt x="136728" y="2959976"/>
                  </a:lnTo>
                  <a:lnTo>
                    <a:pt x="135826" y="2956433"/>
                  </a:lnTo>
                  <a:lnTo>
                    <a:pt x="200152" y="2950997"/>
                  </a:lnTo>
                  <a:lnTo>
                    <a:pt x="221157" y="3023031"/>
                  </a:lnTo>
                  <a:lnTo>
                    <a:pt x="221157" y="2875115"/>
                  </a:lnTo>
                  <a:lnTo>
                    <a:pt x="213144" y="2847632"/>
                  </a:lnTo>
                  <a:lnTo>
                    <a:pt x="209321" y="2840342"/>
                  </a:lnTo>
                  <a:lnTo>
                    <a:pt x="203212" y="2835275"/>
                  </a:lnTo>
                  <a:lnTo>
                    <a:pt x="195643" y="2832849"/>
                  </a:lnTo>
                  <a:lnTo>
                    <a:pt x="187477" y="2833535"/>
                  </a:lnTo>
                  <a:lnTo>
                    <a:pt x="180187" y="2837357"/>
                  </a:lnTo>
                  <a:lnTo>
                    <a:pt x="175120" y="2843453"/>
                  </a:lnTo>
                  <a:lnTo>
                    <a:pt x="172694" y="2851010"/>
                  </a:lnTo>
                  <a:lnTo>
                    <a:pt x="173393" y="2859214"/>
                  </a:lnTo>
                  <a:lnTo>
                    <a:pt x="188328" y="2910459"/>
                  </a:lnTo>
                  <a:lnTo>
                    <a:pt x="125552" y="2915767"/>
                  </a:lnTo>
                  <a:lnTo>
                    <a:pt x="114223" y="2870898"/>
                  </a:lnTo>
                  <a:lnTo>
                    <a:pt x="110667" y="2863494"/>
                  </a:lnTo>
                  <a:lnTo>
                    <a:pt x="104762" y="2858211"/>
                  </a:lnTo>
                  <a:lnTo>
                    <a:pt x="97294" y="2855531"/>
                  </a:lnTo>
                  <a:lnTo>
                    <a:pt x="89065" y="2855887"/>
                  </a:lnTo>
                  <a:lnTo>
                    <a:pt x="81661" y="2859443"/>
                  </a:lnTo>
                  <a:lnTo>
                    <a:pt x="76365" y="2865361"/>
                  </a:lnTo>
                  <a:lnTo>
                    <a:pt x="73672" y="2872829"/>
                  </a:lnTo>
                  <a:lnTo>
                    <a:pt x="74079" y="2881045"/>
                  </a:lnTo>
                  <a:lnTo>
                    <a:pt x="83731" y="2919298"/>
                  </a:lnTo>
                  <a:lnTo>
                    <a:pt x="25234" y="2924238"/>
                  </a:lnTo>
                  <a:lnTo>
                    <a:pt x="17348" y="2926537"/>
                  </a:lnTo>
                  <a:lnTo>
                    <a:pt x="11163" y="2931515"/>
                  </a:lnTo>
                  <a:lnTo>
                    <a:pt x="7289" y="2938437"/>
                  </a:lnTo>
                  <a:lnTo>
                    <a:pt x="6362" y="2946603"/>
                  </a:lnTo>
                  <a:lnTo>
                    <a:pt x="8458" y="2954121"/>
                  </a:lnTo>
                  <a:lnTo>
                    <a:pt x="13004" y="2960141"/>
                  </a:lnTo>
                  <a:lnTo>
                    <a:pt x="19367" y="2964129"/>
                  </a:lnTo>
                  <a:lnTo>
                    <a:pt x="26949" y="2965577"/>
                  </a:lnTo>
                  <a:lnTo>
                    <a:pt x="27546" y="2965577"/>
                  </a:lnTo>
                  <a:lnTo>
                    <a:pt x="28727" y="2965488"/>
                  </a:lnTo>
                  <a:lnTo>
                    <a:pt x="94018" y="2959976"/>
                  </a:lnTo>
                  <a:lnTo>
                    <a:pt x="113004" y="3035096"/>
                  </a:lnTo>
                  <a:lnTo>
                    <a:pt x="18300" y="3045663"/>
                  </a:lnTo>
                  <a:lnTo>
                    <a:pt x="0" y="3068536"/>
                  </a:lnTo>
                  <a:lnTo>
                    <a:pt x="2247" y="3075876"/>
                  </a:lnTo>
                  <a:lnTo>
                    <a:pt x="6819" y="3081705"/>
                  </a:lnTo>
                  <a:lnTo>
                    <a:pt x="13119" y="3085566"/>
                  </a:lnTo>
                  <a:lnTo>
                    <a:pt x="20548" y="3086951"/>
                  </a:lnTo>
                  <a:lnTo>
                    <a:pt x="21336" y="3086951"/>
                  </a:lnTo>
                  <a:lnTo>
                    <a:pt x="22098" y="3086912"/>
                  </a:lnTo>
                  <a:lnTo>
                    <a:pt x="123240" y="3075635"/>
                  </a:lnTo>
                  <a:lnTo>
                    <a:pt x="135064" y="3122422"/>
                  </a:lnTo>
                  <a:lnTo>
                    <a:pt x="137896" y="3128822"/>
                  </a:lnTo>
                  <a:lnTo>
                    <a:pt x="142519" y="3133763"/>
                  </a:lnTo>
                  <a:lnTo>
                    <a:pt x="148412" y="3136938"/>
                  </a:lnTo>
                  <a:lnTo>
                    <a:pt x="155130" y="3138055"/>
                  </a:lnTo>
                  <a:lnTo>
                    <a:pt x="156806" y="3138055"/>
                  </a:lnTo>
                  <a:lnTo>
                    <a:pt x="175615" y="3120491"/>
                  </a:lnTo>
                  <a:lnTo>
                    <a:pt x="175209" y="3112274"/>
                  </a:lnTo>
                  <a:lnTo>
                    <a:pt x="165950" y="3075635"/>
                  </a:lnTo>
                  <a:lnTo>
                    <a:pt x="164782" y="3070987"/>
                  </a:lnTo>
                  <a:lnTo>
                    <a:pt x="232930" y="3063392"/>
                  </a:lnTo>
                  <a:lnTo>
                    <a:pt x="259562" y="3154743"/>
                  </a:lnTo>
                  <a:lnTo>
                    <a:pt x="267817" y="3160611"/>
                  </a:lnTo>
                  <a:lnTo>
                    <a:pt x="278714" y="3160611"/>
                  </a:lnTo>
                  <a:lnTo>
                    <a:pt x="280657" y="3160344"/>
                  </a:lnTo>
                  <a:lnTo>
                    <a:pt x="282587" y="3159785"/>
                  </a:lnTo>
                  <a:lnTo>
                    <a:pt x="289877" y="3155962"/>
                  </a:lnTo>
                  <a:lnTo>
                    <a:pt x="294944" y="3149854"/>
                  </a:lnTo>
                  <a:lnTo>
                    <a:pt x="297370" y="3142297"/>
                  </a:lnTo>
                  <a:lnTo>
                    <a:pt x="296684" y="3134106"/>
                  </a:lnTo>
                  <a:lnTo>
                    <a:pt x="276059" y="3063392"/>
                  </a:lnTo>
                  <a:lnTo>
                    <a:pt x="274701" y="3058731"/>
                  </a:lnTo>
                  <a:lnTo>
                    <a:pt x="371525" y="3047936"/>
                  </a:lnTo>
                  <a:lnTo>
                    <a:pt x="389356" y="3030461"/>
                  </a:lnTo>
                  <a:lnTo>
                    <a:pt x="389826" y="3025063"/>
                  </a:lnTo>
                  <a:close/>
                </a:path>
                <a:path w="3876675" h="3600450">
                  <a:moveTo>
                    <a:pt x="2428735" y="2949981"/>
                  </a:moveTo>
                  <a:lnTo>
                    <a:pt x="2377998" y="2903182"/>
                  </a:lnTo>
                  <a:lnTo>
                    <a:pt x="2344216" y="2938284"/>
                  </a:lnTo>
                  <a:lnTo>
                    <a:pt x="2308999" y="2971939"/>
                  </a:lnTo>
                  <a:lnTo>
                    <a:pt x="2272423" y="3004096"/>
                  </a:lnTo>
                  <a:lnTo>
                    <a:pt x="2234552" y="3034728"/>
                  </a:lnTo>
                  <a:lnTo>
                    <a:pt x="2195436" y="3063786"/>
                  </a:lnTo>
                  <a:lnTo>
                    <a:pt x="2155152" y="3091243"/>
                  </a:lnTo>
                  <a:lnTo>
                    <a:pt x="2113762" y="3117037"/>
                  </a:lnTo>
                  <a:lnTo>
                    <a:pt x="2071306" y="3141129"/>
                  </a:lnTo>
                  <a:lnTo>
                    <a:pt x="2027885" y="3163493"/>
                  </a:lnTo>
                  <a:lnTo>
                    <a:pt x="1983524" y="3184080"/>
                  </a:lnTo>
                  <a:lnTo>
                    <a:pt x="1938312" y="3202851"/>
                  </a:lnTo>
                  <a:lnTo>
                    <a:pt x="1892300" y="3219767"/>
                  </a:lnTo>
                  <a:lnTo>
                    <a:pt x="1845881" y="3234702"/>
                  </a:lnTo>
                  <a:lnTo>
                    <a:pt x="1799056" y="3247694"/>
                  </a:lnTo>
                  <a:lnTo>
                    <a:pt x="1751863" y="3258743"/>
                  </a:lnTo>
                  <a:lnTo>
                    <a:pt x="1704352" y="3267849"/>
                  </a:lnTo>
                  <a:lnTo>
                    <a:pt x="1656575" y="3275012"/>
                  </a:lnTo>
                  <a:lnTo>
                    <a:pt x="1608569" y="3280206"/>
                  </a:lnTo>
                  <a:lnTo>
                    <a:pt x="1811083" y="3127603"/>
                  </a:lnTo>
                  <a:lnTo>
                    <a:pt x="1769541" y="3072460"/>
                  </a:lnTo>
                  <a:lnTo>
                    <a:pt x="1468589" y="3299256"/>
                  </a:lnTo>
                  <a:lnTo>
                    <a:pt x="1695386" y="3600208"/>
                  </a:lnTo>
                  <a:lnTo>
                    <a:pt x="1750491" y="3558654"/>
                  </a:lnTo>
                  <a:lnTo>
                    <a:pt x="1593634" y="3350463"/>
                  </a:lnTo>
                  <a:lnTo>
                    <a:pt x="1648002" y="3345446"/>
                  </a:lnTo>
                  <a:lnTo>
                    <a:pt x="1702104" y="3338068"/>
                  </a:lnTo>
                  <a:lnTo>
                    <a:pt x="1755889" y="3328352"/>
                  </a:lnTo>
                  <a:lnTo>
                    <a:pt x="1809305" y="3316262"/>
                  </a:lnTo>
                  <a:lnTo>
                    <a:pt x="1862277" y="3301822"/>
                  </a:lnTo>
                  <a:lnTo>
                    <a:pt x="1914766" y="3285007"/>
                  </a:lnTo>
                  <a:lnTo>
                    <a:pt x="1963445" y="3267113"/>
                  </a:lnTo>
                  <a:lnTo>
                    <a:pt x="2011286" y="3247250"/>
                  </a:lnTo>
                  <a:lnTo>
                    <a:pt x="2058212" y="3225457"/>
                  </a:lnTo>
                  <a:lnTo>
                    <a:pt x="2104174" y="3201797"/>
                  </a:lnTo>
                  <a:lnTo>
                    <a:pt x="2149081" y="3176282"/>
                  </a:lnTo>
                  <a:lnTo>
                    <a:pt x="2192896" y="3148990"/>
                  </a:lnTo>
                  <a:lnTo>
                    <a:pt x="2235517" y="3119932"/>
                  </a:lnTo>
                  <a:lnTo>
                    <a:pt x="2276906" y="3089186"/>
                  </a:lnTo>
                  <a:lnTo>
                    <a:pt x="2316988" y="3056763"/>
                  </a:lnTo>
                  <a:lnTo>
                    <a:pt x="2355697" y="3022727"/>
                  </a:lnTo>
                  <a:lnTo>
                    <a:pt x="2392972" y="2987129"/>
                  </a:lnTo>
                  <a:lnTo>
                    <a:pt x="2428735" y="2949981"/>
                  </a:lnTo>
                  <a:close/>
                </a:path>
                <a:path w="3876675" h="3600450">
                  <a:moveTo>
                    <a:pt x="3344481" y="1790827"/>
                  </a:moveTo>
                  <a:lnTo>
                    <a:pt x="3328657" y="1778774"/>
                  </a:lnTo>
                  <a:lnTo>
                    <a:pt x="3317367" y="1770773"/>
                  </a:lnTo>
                  <a:lnTo>
                    <a:pt x="3307423" y="1764042"/>
                  </a:lnTo>
                  <a:lnTo>
                    <a:pt x="3303600" y="1775358"/>
                  </a:lnTo>
                  <a:lnTo>
                    <a:pt x="3283356" y="1830171"/>
                  </a:lnTo>
                  <a:lnTo>
                    <a:pt x="3259874" y="1883003"/>
                  </a:lnTo>
                  <a:lnTo>
                    <a:pt x="3233534" y="1933829"/>
                  </a:lnTo>
                  <a:lnTo>
                    <a:pt x="3204680" y="1982622"/>
                  </a:lnTo>
                  <a:lnTo>
                    <a:pt x="3173666" y="2029345"/>
                  </a:lnTo>
                  <a:lnTo>
                    <a:pt x="3140875" y="2073973"/>
                  </a:lnTo>
                  <a:lnTo>
                    <a:pt x="3106648" y="2116480"/>
                  </a:lnTo>
                  <a:lnTo>
                    <a:pt x="3071355" y="2156841"/>
                  </a:lnTo>
                  <a:lnTo>
                    <a:pt x="3035350" y="2195004"/>
                  </a:lnTo>
                  <a:lnTo>
                    <a:pt x="2998990" y="2230971"/>
                  </a:lnTo>
                  <a:lnTo>
                    <a:pt x="2962643" y="2264676"/>
                  </a:lnTo>
                  <a:lnTo>
                    <a:pt x="2926664" y="2296122"/>
                  </a:lnTo>
                  <a:lnTo>
                    <a:pt x="2891409" y="2325255"/>
                  </a:lnTo>
                  <a:lnTo>
                    <a:pt x="2857246" y="2352065"/>
                  </a:lnTo>
                  <a:lnTo>
                    <a:pt x="2824530" y="2376513"/>
                  </a:lnTo>
                  <a:lnTo>
                    <a:pt x="2764879" y="2418194"/>
                  </a:lnTo>
                  <a:lnTo>
                    <a:pt x="2706128" y="2455849"/>
                  </a:lnTo>
                  <a:lnTo>
                    <a:pt x="2719565" y="2470556"/>
                  </a:lnTo>
                  <a:lnTo>
                    <a:pt x="2732963" y="2484069"/>
                  </a:lnTo>
                  <a:lnTo>
                    <a:pt x="2745295" y="2495727"/>
                  </a:lnTo>
                  <a:lnTo>
                    <a:pt x="2775572" y="2476792"/>
                  </a:lnTo>
                  <a:lnTo>
                    <a:pt x="2833014" y="2438476"/>
                  </a:lnTo>
                  <a:lnTo>
                    <a:pt x="2865209" y="2415552"/>
                  </a:lnTo>
                  <a:lnTo>
                    <a:pt x="2899194" y="2390165"/>
                  </a:lnTo>
                  <a:lnTo>
                    <a:pt x="2934589" y="2362365"/>
                  </a:lnTo>
                  <a:lnTo>
                    <a:pt x="2970974" y="2332164"/>
                  </a:lnTo>
                  <a:lnTo>
                    <a:pt x="3007969" y="2299614"/>
                  </a:lnTo>
                  <a:lnTo>
                    <a:pt x="3045193" y="2264753"/>
                  </a:lnTo>
                  <a:lnTo>
                    <a:pt x="3082239" y="2227605"/>
                  </a:lnTo>
                  <a:lnTo>
                    <a:pt x="3118713" y="2188222"/>
                  </a:lnTo>
                  <a:lnTo>
                    <a:pt x="3154235" y="2146630"/>
                  </a:lnTo>
                  <a:lnTo>
                    <a:pt x="3188385" y="2102853"/>
                  </a:lnTo>
                  <a:lnTo>
                    <a:pt x="3220809" y="2056955"/>
                  </a:lnTo>
                  <a:lnTo>
                    <a:pt x="3251073" y="2008962"/>
                  </a:lnTo>
                  <a:lnTo>
                    <a:pt x="3278809" y="1958898"/>
                  </a:lnTo>
                  <a:lnTo>
                    <a:pt x="3303625" y="1906816"/>
                  </a:lnTo>
                  <a:lnTo>
                    <a:pt x="3325114" y="1852739"/>
                  </a:lnTo>
                  <a:lnTo>
                    <a:pt x="3342894" y="1796719"/>
                  </a:lnTo>
                  <a:lnTo>
                    <a:pt x="3344481" y="1790827"/>
                  </a:lnTo>
                  <a:close/>
                </a:path>
                <a:path w="3876675" h="3600450">
                  <a:moveTo>
                    <a:pt x="3425863" y="1874177"/>
                  </a:moveTo>
                  <a:lnTo>
                    <a:pt x="3401199" y="1844281"/>
                  </a:lnTo>
                  <a:lnTo>
                    <a:pt x="3382873" y="1824672"/>
                  </a:lnTo>
                  <a:lnTo>
                    <a:pt x="3378136" y="1839366"/>
                  </a:lnTo>
                  <a:lnTo>
                    <a:pt x="3358616" y="1894344"/>
                  </a:lnTo>
                  <a:lnTo>
                    <a:pt x="3335794" y="1947379"/>
                  </a:lnTo>
                  <a:lnTo>
                    <a:pt x="3310039" y="1998446"/>
                  </a:lnTo>
                  <a:lnTo>
                    <a:pt x="3281705" y="2047494"/>
                  </a:lnTo>
                  <a:lnTo>
                    <a:pt x="3251162" y="2094496"/>
                  </a:lnTo>
                  <a:lnTo>
                    <a:pt x="3218764" y="2139429"/>
                  </a:lnTo>
                  <a:lnTo>
                    <a:pt x="3184880" y="2182253"/>
                  </a:lnTo>
                  <a:lnTo>
                    <a:pt x="3149879" y="2222944"/>
                  </a:lnTo>
                  <a:lnTo>
                    <a:pt x="3114116" y="2261451"/>
                  </a:lnTo>
                  <a:lnTo>
                    <a:pt x="3077946" y="2297747"/>
                  </a:lnTo>
                  <a:lnTo>
                    <a:pt x="3041764" y="2331809"/>
                  </a:lnTo>
                  <a:lnTo>
                    <a:pt x="3005912" y="2363584"/>
                  </a:lnTo>
                  <a:lnTo>
                    <a:pt x="2970746" y="2393061"/>
                  </a:lnTo>
                  <a:lnTo>
                    <a:pt x="2936646" y="2420201"/>
                  </a:lnTo>
                  <a:lnTo>
                    <a:pt x="2903969" y="2444953"/>
                  </a:lnTo>
                  <a:lnTo>
                    <a:pt x="2873070" y="2467305"/>
                  </a:lnTo>
                  <a:lnTo>
                    <a:pt x="2818104" y="2504656"/>
                  </a:lnTo>
                  <a:lnTo>
                    <a:pt x="2783052" y="2526919"/>
                  </a:lnTo>
                  <a:lnTo>
                    <a:pt x="2805036" y="2541790"/>
                  </a:lnTo>
                  <a:lnTo>
                    <a:pt x="2815640" y="2548471"/>
                  </a:lnTo>
                  <a:lnTo>
                    <a:pt x="2826258" y="2554782"/>
                  </a:lnTo>
                  <a:lnTo>
                    <a:pt x="2841574" y="2563253"/>
                  </a:lnTo>
                  <a:lnTo>
                    <a:pt x="2869742" y="2545257"/>
                  </a:lnTo>
                  <a:lnTo>
                    <a:pt x="2925546" y="2507361"/>
                  </a:lnTo>
                  <a:lnTo>
                    <a:pt x="2956852" y="2484717"/>
                  </a:lnTo>
                  <a:lnTo>
                    <a:pt x="2989910" y="2459672"/>
                  </a:lnTo>
                  <a:lnTo>
                    <a:pt x="3024352" y="2432253"/>
                  </a:lnTo>
                  <a:lnTo>
                    <a:pt x="3059785" y="2402497"/>
                  </a:lnTo>
                  <a:lnTo>
                    <a:pt x="3095841" y="2370467"/>
                  </a:lnTo>
                  <a:lnTo>
                    <a:pt x="3132124" y="2336190"/>
                  </a:lnTo>
                  <a:lnTo>
                    <a:pt x="3168281" y="2299703"/>
                  </a:lnTo>
                  <a:lnTo>
                    <a:pt x="3203905" y="2261044"/>
                  </a:lnTo>
                  <a:lnTo>
                    <a:pt x="3238627" y="2220264"/>
                  </a:lnTo>
                  <a:lnTo>
                    <a:pt x="3272078" y="2177402"/>
                  </a:lnTo>
                  <a:lnTo>
                    <a:pt x="3303867" y="2132482"/>
                  </a:lnTo>
                  <a:lnTo>
                    <a:pt x="3333610" y="2085568"/>
                  </a:lnTo>
                  <a:lnTo>
                    <a:pt x="3360940" y="2036673"/>
                  </a:lnTo>
                  <a:lnTo>
                    <a:pt x="3385477" y="1985873"/>
                  </a:lnTo>
                  <a:lnTo>
                    <a:pt x="3406825" y="1933168"/>
                  </a:lnTo>
                  <a:lnTo>
                    <a:pt x="3424618" y="1878634"/>
                  </a:lnTo>
                  <a:lnTo>
                    <a:pt x="3425863" y="1874177"/>
                  </a:lnTo>
                  <a:close/>
                </a:path>
                <a:path w="3876675" h="3600450">
                  <a:moveTo>
                    <a:pt x="3490366" y="1991461"/>
                  </a:moveTo>
                  <a:lnTo>
                    <a:pt x="3474364" y="1953933"/>
                  </a:lnTo>
                  <a:lnTo>
                    <a:pt x="3459175" y="1923935"/>
                  </a:lnTo>
                  <a:lnTo>
                    <a:pt x="3452164" y="1943696"/>
                  </a:lnTo>
                  <a:lnTo>
                    <a:pt x="3430828" y="1997824"/>
                  </a:lnTo>
                  <a:lnTo>
                    <a:pt x="3406394" y="2049957"/>
                  </a:lnTo>
                  <a:lnTo>
                    <a:pt x="3379216" y="2100084"/>
                  </a:lnTo>
                  <a:lnTo>
                    <a:pt x="3349637" y="2148179"/>
                  </a:lnTo>
                  <a:lnTo>
                    <a:pt x="3318040" y="2194204"/>
                  </a:lnTo>
                  <a:lnTo>
                    <a:pt x="3284740" y="2238146"/>
                  </a:lnTo>
                  <a:lnTo>
                    <a:pt x="3250120" y="2279967"/>
                  </a:lnTo>
                  <a:lnTo>
                    <a:pt x="3214509" y="2319642"/>
                  </a:lnTo>
                  <a:lnTo>
                    <a:pt x="3178264" y="2357158"/>
                  </a:lnTo>
                  <a:lnTo>
                    <a:pt x="3141738" y="2392476"/>
                  </a:lnTo>
                  <a:lnTo>
                    <a:pt x="3105289" y="2425573"/>
                  </a:lnTo>
                  <a:lnTo>
                    <a:pt x="3069259" y="2456408"/>
                  </a:lnTo>
                  <a:lnTo>
                    <a:pt x="3034004" y="2484983"/>
                  </a:lnTo>
                  <a:lnTo>
                    <a:pt x="2999879" y="2511260"/>
                  </a:lnTo>
                  <a:lnTo>
                    <a:pt x="2967228" y="2535212"/>
                  </a:lnTo>
                  <a:lnTo>
                    <a:pt x="2907766" y="2576017"/>
                  </a:lnTo>
                  <a:lnTo>
                    <a:pt x="2892145" y="2586304"/>
                  </a:lnTo>
                  <a:lnTo>
                    <a:pt x="2920339" y="2595600"/>
                  </a:lnTo>
                  <a:lnTo>
                    <a:pt x="2930906" y="2598699"/>
                  </a:lnTo>
                  <a:lnTo>
                    <a:pt x="2941536" y="2601531"/>
                  </a:lnTo>
                  <a:lnTo>
                    <a:pt x="2955899" y="2605011"/>
                  </a:lnTo>
                  <a:lnTo>
                    <a:pt x="2986176" y="2584640"/>
                  </a:lnTo>
                  <a:lnTo>
                    <a:pt x="3013240" y="2565679"/>
                  </a:lnTo>
                  <a:lnTo>
                    <a:pt x="3040303" y="2545956"/>
                  </a:lnTo>
                  <a:lnTo>
                    <a:pt x="3067316" y="2525509"/>
                  </a:lnTo>
                  <a:lnTo>
                    <a:pt x="3077032" y="2517178"/>
                  </a:lnTo>
                  <a:lnTo>
                    <a:pt x="3088373" y="2508262"/>
                  </a:lnTo>
                  <a:lnTo>
                    <a:pt x="3137382" y="2468397"/>
                  </a:lnTo>
                  <a:lnTo>
                    <a:pt x="3169234" y="2440343"/>
                  </a:lnTo>
                  <a:lnTo>
                    <a:pt x="3201835" y="2410028"/>
                  </a:lnTo>
                  <a:lnTo>
                    <a:pt x="3234829" y="2377503"/>
                  </a:lnTo>
                  <a:lnTo>
                    <a:pt x="3267849" y="2342845"/>
                  </a:lnTo>
                  <a:lnTo>
                    <a:pt x="3300539" y="2306078"/>
                  </a:lnTo>
                  <a:lnTo>
                    <a:pt x="3332518" y="2267267"/>
                  </a:lnTo>
                  <a:lnTo>
                    <a:pt x="3363417" y="2226475"/>
                  </a:lnTo>
                  <a:lnTo>
                    <a:pt x="3392894" y="2183739"/>
                  </a:lnTo>
                  <a:lnTo>
                    <a:pt x="3420554" y="2139137"/>
                  </a:lnTo>
                  <a:lnTo>
                    <a:pt x="3446068" y="2092693"/>
                  </a:lnTo>
                  <a:lnTo>
                    <a:pt x="3469043" y="2044484"/>
                  </a:lnTo>
                  <a:lnTo>
                    <a:pt x="3490366" y="1991461"/>
                  </a:lnTo>
                  <a:close/>
                </a:path>
                <a:path w="3876675" h="3600450">
                  <a:moveTo>
                    <a:pt x="3519449" y="2153158"/>
                  </a:moveTo>
                  <a:lnTo>
                    <a:pt x="3517315" y="2109444"/>
                  </a:lnTo>
                  <a:lnTo>
                    <a:pt x="3511727" y="2063610"/>
                  </a:lnTo>
                  <a:lnTo>
                    <a:pt x="3498443" y="2091524"/>
                  </a:lnTo>
                  <a:lnTo>
                    <a:pt x="3473513" y="2140305"/>
                  </a:lnTo>
                  <a:lnTo>
                    <a:pt x="3446259" y="2187232"/>
                  </a:lnTo>
                  <a:lnTo>
                    <a:pt x="3416973" y="2232304"/>
                  </a:lnTo>
                  <a:lnTo>
                    <a:pt x="3385947" y="2275497"/>
                  </a:lnTo>
                  <a:lnTo>
                    <a:pt x="3353511" y="2316784"/>
                  </a:lnTo>
                  <a:lnTo>
                    <a:pt x="3319932" y="2356142"/>
                  </a:lnTo>
                  <a:lnTo>
                    <a:pt x="3285515" y="2393569"/>
                  </a:lnTo>
                  <a:lnTo>
                    <a:pt x="3250577" y="2429027"/>
                  </a:lnTo>
                  <a:lnTo>
                    <a:pt x="3215398" y="2462517"/>
                  </a:lnTo>
                  <a:lnTo>
                    <a:pt x="3180283" y="2493988"/>
                  </a:lnTo>
                  <a:lnTo>
                    <a:pt x="3145536" y="2523452"/>
                  </a:lnTo>
                  <a:lnTo>
                    <a:pt x="3111449" y="2550871"/>
                  </a:lnTo>
                  <a:lnTo>
                    <a:pt x="3078327" y="2576245"/>
                  </a:lnTo>
                  <a:lnTo>
                    <a:pt x="3046476" y="2599525"/>
                  </a:lnTo>
                  <a:lnTo>
                    <a:pt x="3023882" y="2615641"/>
                  </a:lnTo>
                  <a:lnTo>
                    <a:pt x="3056585" y="2616085"/>
                  </a:lnTo>
                  <a:lnTo>
                    <a:pt x="3109671" y="2612987"/>
                  </a:lnTo>
                  <a:lnTo>
                    <a:pt x="3162579" y="2603766"/>
                  </a:lnTo>
                  <a:lnTo>
                    <a:pt x="3187154" y="2598013"/>
                  </a:lnTo>
                  <a:lnTo>
                    <a:pt x="3170136" y="2589517"/>
                  </a:lnTo>
                  <a:lnTo>
                    <a:pt x="3199282" y="2564803"/>
                  </a:lnTo>
                  <a:lnTo>
                    <a:pt x="3208604" y="2556637"/>
                  </a:lnTo>
                  <a:lnTo>
                    <a:pt x="3235998" y="2568854"/>
                  </a:lnTo>
                  <a:lnTo>
                    <a:pt x="3248914" y="2574264"/>
                  </a:lnTo>
                  <a:lnTo>
                    <a:pt x="3283737" y="2556522"/>
                  </a:lnTo>
                  <a:lnTo>
                    <a:pt x="3327374" y="2528963"/>
                  </a:lnTo>
                  <a:lnTo>
                    <a:pt x="3288334" y="2512352"/>
                  </a:lnTo>
                  <a:lnTo>
                    <a:pt x="3267443" y="2502801"/>
                  </a:lnTo>
                  <a:lnTo>
                    <a:pt x="3293808" y="2476728"/>
                  </a:lnTo>
                  <a:lnTo>
                    <a:pt x="3302292" y="2468067"/>
                  </a:lnTo>
                  <a:lnTo>
                    <a:pt x="3316922" y="2474595"/>
                  </a:lnTo>
                  <a:lnTo>
                    <a:pt x="3331984" y="2480970"/>
                  </a:lnTo>
                  <a:lnTo>
                    <a:pt x="3347428" y="2487193"/>
                  </a:lnTo>
                  <a:lnTo>
                    <a:pt x="3368433" y="2495181"/>
                  </a:lnTo>
                  <a:lnTo>
                    <a:pt x="3381476" y="2482786"/>
                  </a:lnTo>
                  <a:lnTo>
                    <a:pt x="3390201" y="2473934"/>
                  </a:lnTo>
                  <a:lnTo>
                    <a:pt x="3398710" y="2464854"/>
                  </a:lnTo>
                  <a:lnTo>
                    <a:pt x="3415296" y="2445918"/>
                  </a:lnTo>
                  <a:lnTo>
                    <a:pt x="3387471" y="2434704"/>
                  </a:lnTo>
                  <a:lnTo>
                    <a:pt x="3372294" y="2428265"/>
                  </a:lnTo>
                  <a:lnTo>
                    <a:pt x="3357829" y="2421852"/>
                  </a:lnTo>
                  <a:lnTo>
                    <a:pt x="3344037" y="2415413"/>
                  </a:lnTo>
                  <a:lnTo>
                    <a:pt x="3359518" y="2397861"/>
                  </a:lnTo>
                  <a:lnTo>
                    <a:pt x="3375571" y="2378976"/>
                  </a:lnTo>
                  <a:lnTo>
                    <a:pt x="3390176" y="2385580"/>
                  </a:lnTo>
                  <a:lnTo>
                    <a:pt x="3405238" y="2392070"/>
                  </a:lnTo>
                  <a:lnTo>
                    <a:pt x="3420719" y="2398420"/>
                  </a:lnTo>
                  <a:lnTo>
                    <a:pt x="3443579" y="2407272"/>
                  </a:lnTo>
                  <a:lnTo>
                    <a:pt x="3456749" y="2385860"/>
                  </a:lnTo>
                  <a:lnTo>
                    <a:pt x="3469462" y="2362860"/>
                  </a:lnTo>
                  <a:lnTo>
                    <a:pt x="3446107" y="2352713"/>
                  </a:lnTo>
                  <a:lnTo>
                    <a:pt x="3420389" y="2340991"/>
                  </a:lnTo>
                  <a:lnTo>
                    <a:pt x="3408553" y="2335288"/>
                  </a:lnTo>
                  <a:lnTo>
                    <a:pt x="3422675" y="2317038"/>
                  </a:lnTo>
                  <a:lnTo>
                    <a:pt x="3437026" y="2297684"/>
                  </a:lnTo>
                  <a:lnTo>
                    <a:pt x="3457232" y="2307234"/>
                  </a:lnTo>
                  <a:lnTo>
                    <a:pt x="3488334" y="2320836"/>
                  </a:lnTo>
                  <a:lnTo>
                    <a:pt x="3495878" y="2299525"/>
                  </a:lnTo>
                  <a:lnTo>
                    <a:pt x="3499853" y="2286800"/>
                  </a:lnTo>
                  <a:lnTo>
                    <a:pt x="3503536" y="2273643"/>
                  </a:lnTo>
                  <a:lnTo>
                    <a:pt x="3508616" y="2252967"/>
                  </a:lnTo>
                  <a:lnTo>
                    <a:pt x="3484702" y="2241677"/>
                  </a:lnTo>
                  <a:lnTo>
                    <a:pt x="3478326" y="2238514"/>
                  </a:lnTo>
                  <a:lnTo>
                    <a:pt x="3490137" y="2219109"/>
                  </a:lnTo>
                  <a:lnTo>
                    <a:pt x="3502063" y="2198522"/>
                  </a:lnTo>
                  <a:lnTo>
                    <a:pt x="3516528" y="2205875"/>
                  </a:lnTo>
                  <a:lnTo>
                    <a:pt x="3518484" y="2182152"/>
                  </a:lnTo>
                  <a:lnTo>
                    <a:pt x="3519030" y="2172182"/>
                  </a:lnTo>
                  <a:lnTo>
                    <a:pt x="3519347" y="2162543"/>
                  </a:lnTo>
                  <a:lnTo>
                    <a:pt x="3519449" y="2153158"/>
                  </a:lnTo>
                  <a:close/>
                </a:path>
                <a:path w="3876675" h="3600450">
                  <a:moveTo>
                    <a:pt x="3567087" y="1584515"/>
                  </a:moveTo>
                  <a:lnTo>
                    <a:pt x="3566058" y="1577695"/>
                  </a:lnTo>
                  <a:lnTo>
                    <a:pt x="3562553" y="1571713"/>
                  </a:lnTo>
                  <a:lnTo>
                    <a:pt x="3556838" y="1567345"/>
                  </a:lnTo>
                  <a:lnTo>
                    <a:pt x="3549904" y="1565567"/>
                  </a:lnTo>
                  <a:lnTo>
                    <a:pt x="3543020" y="1566557"/>
                  </a:lnTo>
                  <a:lnTo>
                    <a:pt x="3536962" y="1570050"/>
                  </a:lnTo>
                  <a:lnTo>
                    <a:pt x="3532555" y="1575765"/>
                  </a:lnTo>
                  <a:lnTo>
                    <a:pt x="3525812" y="1586623"/>
                  </a:lnTo>
                  <a:lnTo>
                    <a:pt x="3506317" y="1608035"/>
                  </a:lnTo>
                  <a:lnTo>
                    <a:pt x="3471811" y="1630070"/>
                  </a:lnTo>
                  <a:lnTo>
                    <a:pt x="3420008" y="1642795"/>
                  </a:lnTo>
                  <a:lnTo>
                    <a:pt x="3348647" y="1636318"/>
                  </a:lnTo>
                  <a:lnTo>
                    <a:pt x="3194202" y="1624279"/>
                  </a:lnTo>
                  <a:lnTo>
                    <a:pt x="3070314" y="1648879"/>
                  </a:lnTo>
                  <a:lnTo>
                    <a:pt x="2987929" y="1683296"/>
                  </a:lnTo>
                  <a:lnTo>
                    <a:pt x="2958033" y="1700733"/>
                  </a:lnTo>
                  <a:lnTo>
                    <a:pt x="2976016" y="1726590"/>
                  </a:lnTo>
                  <a:lnTo>
                    <a:pt x="2996247" y="1754606"/>
                  </a:lnTo>
                  <a:lnTo>
                    <a:pt x="3006407" y="1768195"/>
                  </a:lnTo>
                  <a:lnTo>
                    <a:pt x="2980626" y="1797964"/>
                  </a:lnTo>
                  <a:lnTo>
                    <a:pt x="2944241" y="1763153"/>
                  </a:lnTo>
                  <a:lnTo>
                    <a:pt x="2910700" y="1713776"/>
                  </a:lnTo>
                  <a:lnTo>
                    <a:pt x="2890431" y="1721027"/>
                  </a:lnTo>
                  <a:lnTo>
                    <a:pt x="2877020" y="1726374"/>
                  </a:lnTo>
                  <a:lnTo>
                    <a:pt x="2867253" y="1730514"/>
                  </a:lnTo>
                  <a:lnTo>
                    <a:pt x="2872841" y="1739557"/>
                  </a:lnTo>
                  <a:lnTo>
                    <a:pt x="2914535" y="1803450"/>
                  </a:lnTo>
                  <a:lnTo>
                    <a:pt x="2940342" y="1840230"/>
                  </a:lnTo>
                  <a:lnTo>
                    <a:pt x="2969437" y="1879523"/>
                  </a:lnTo>
                  <a:lnTo>
                    <a:pt x="3001772" y="1920811"/>
                  </a:lnTo>
                  <a:lnTo>
                    <a:pt x="3037344" y="1963534"/>
                  </a:lnTo>
                  <a:lnTo>
                    <a:pt x="3076105" y="2007158"/>
                  </a:lnTo>
                  <a:lnTo>
                    <a:pt x="3061487" y="2025599"/>
                  </a:lnTo>
                  <a:lnTo>
                    <a:pt x="3002394" y="1995398"/>
                  </a:lnTo>
                  <a:lnTo>
                    <a:pt x="2962910" y="1947697"/>
                  </a:lnTo>
                  <a:lnTo>
                    <a:pt x="2927616" y="1902104"/>
                  </a:lnTo>
                  <a:lnTo>
                    <a:pt x="2896628" y="1859546"/>
                  </a:lnTo>
                  <a:lnTo>
                    <a:pt x="2870047" y="1820938"/>
                  </a:lnTo>
                  <a:lnTo>
                    <a:pt x="2848013" y="1787232"/>
                  </a:lnTo>
                  <a:lnTo>
                    <a:pt x="2825953" y="1751634"/>
                  </a:lnTo>
                  <a:lnTo>
                    <a:pt x="2807792" y="1762798"/>
                  </a:lnTo>
                  <a:lnTo>
                    <a:pt x="2797467" y="1769592"/>
                  </a:lnTo>
                  <a:lnTo>
                    <a:pt x="2787294" y="1776679"/>
                  </a:lnTo>
                  <a:lnTo>
                    <a:pt x="2770809" y="1788934"/>
                  </a:lnTo>
                  <a:lnTo>
                    <a:pt x="2790418" y="1821167"/>
                  </a:lnTo>
                  <a:lnTo>
                    <a:pt x="2811805" y="1854479"/>
                  </a:lnTo>
                  <a:lnTo>
                    <a:pt x="2838932" y="1894547"/>
                  </a:lnTo>
                  <a:lnTo>
                    <a:pt x="2871622" y="1940064"/>
                  </a:lnTo>
                  <a:lnTo>
                    <a:pt x="2909659" y="1989709"/>
                  </a:lnTo>
                  <a:lnTo>
                    <a:pt x="2952864" y="2042160"/>
                  </a:lnTo>
                  <a:lnTo>
                    <a:pt x="3001010" y="2096084"/>
                  </a:lnTo>
                  <a:lnTo>
                    <a:pt x="2976753" y="2122297"/>
                  </a:lnTo>
                  <a:lnTo>
                    <a:pt x="2922257" y="2079142"/>
                  </a:lnTo>
                  <a:lnTo>
                    <a:pt x="2880347" y="2028736"/>
                  </a:lnTo>
                  <a:lnTo>
                    <a:pt x="2843022" y="1980577"/>
                  </a:lnTo>
                  <a:lnTo>
                    <a:pt x="2810370" y="1935619"/>
                  </a:lnTo>
                  <a:lnTo>
                    <a:pt x="2782481" y="1894852"/>
                  </a:lnTo>
                  <a:lnTo>
                    <a:pt x="2759456" y="1859241"/>
                  </a:lnTo>
                  <a:lnTo>
                    <a:pt x="2735376" y="1819719"/>
                  </a:lnTo>
                  <a:lnTo>
                    <a:pt x="2719082" y="1836470"/>
                  </a:lnTo>
                  <a:lnTo>
                    <a:pt x="2711094" y="1845208"/>
                  </a:lnTo>
                  <a:lnTo>
                    <a:pt x="2703284" y="1854225"/>
                  </a:lnTo>
                  <a:lnTo>
                    <a:pt x="2691752" y="1868360"/>
                  </a:lnTo>
                  <a:lnTo>
                    <a:pt x="2710230" y="1898929"/>
                  </a:lnTo>
                  <a:lnTo>
                    <a:pt x="2731452" y="1932139"/>
                  </a:lnTo>
                  <a:lnTo>
                    <a:pt x="2758389" y="1972106"/>
                  </a:lnTo>
                  <a:lnTo>
                    <a:pt x="2790901" y="2017534"/>
                  </a:lnTo>
                  <a:lnTo>
                    <a:pt x="2828772" y="2067128"/>
                  </a:lnTo>
                  <a:lnTo>
                    <a:pt x="2871838" y="2119579"/>
                  </a:lnTo>
                  <a:lnTo>
                    <a:pt x="2919907" y="2173605"/>
                  </a:lnTo>
                  <a:lnTo>
                    <a:pt x="2894165" y="2197620"/>
                  </a:lnTo>
                  <a:lnTo>
                    <a:pt x="2843911" y="2159800"/>
                  </a:lnTo>
                  <a:lnTo>
                    <a:pt x="2806230" y="2114715"/>
                  </a:lnTo>
                  <a:lnTo>
                    <a:pt x="2772067" y="2071116"/>
                  </a:lnTo>
                  <a:lnTo>
                    <a:pt x="2741409" y="2029561"/>
                  </a:lnTo>
                  <a:lnTo>
                    <a:pt x="2714269" y="1990623"/>
                  </a:lnTo>
                  <a:lnTo>
                    <a:pt x="2690660" y="1954872"/>
                  </a:lnTo>
                  <a:lnTo>
                    <a:pt x="2662605" y="1909826"/>
                  </a:lnTo>
                  <a:lnTo>
                    <a:pt x="2648331" y="1935137"/>
                  </a:lnTo>
                  <a:lnTo>
                    <a:pt x="2642095" y="1947138"/>
                  </a:lnTo>
                  <a:lnTo>
                    <a:pt x="2636304" y="1959114"/>
                  </a:lnTo>
                  <a:lnTo>
                    <a:pt x="2629001" y="1975599"/>
                  </a:lnTo>
                  <a:lnTo>
                    <a:pt x="2631757" y="1979777"/>
                  </a:lnTo>
                  <a:lnTo>
                    <a:pt x="2648521" y="2003742"/>
                  </a:lnTo>
                  <a:lnTo>
                    <a:pt x="2665552" y="2027301"/>
                  </a:lnTo>
                  <a:lnTo>
                    <a:pt x="2682837" y="2050415"/>
                  </a:lnTo>
                  <a:lnTo>
                    <a:pt x="2700350" y="2073008"/>
                  </a:lnTo>
                  <a:lnTo>
                    <a:pt x="2672867" y="2094712"/>
                  </a:lnTo>
                  <a:lnTo>
                    <a:pt x="2663126" y="2102154"/>
                  </a:lnTo>
                  <a:lnTo>
                    <a:pt x="2642222" y="2075078"/>
                  </a:lnTo>
                  <a:lnTo>
                    <a:pt x="2621381" y="2047011"/>
                  </a:lnTo>
                  <a:lnTo>
                    <a:pt x="2609672" y="2030844"/>
                  </a:lnTo>
                  <a:lnTo>
                    <a:pt x="2605265" y="2050402"/>
                  </a:lnTo>
                  <a:lnTo>
                    <a:pt x="2600185" y="2075967"/>
                  </a:lnTo>
                  <a:lnTo>
                    <a:pt x="2596553" y="2101672"/>
                  </a:lnTo>
                  <a:lnTo>
                    <a:pt x="2594368" y="2127427"/>
                  </a:lnTo>
                  <a:lnTo>
                    <a:pt x="2593632" y="2153145"/>
                  </a:lnTo>
                  <a:lnTo>
                    <a:pt x="2593746" y="2162556"/>
                  </a:lnTo>
                  <a:lnTo>
                    <a:pt x="2594635" y="2182241"/>
                  </a:lnTo>
                  <a:lnTo>
                    <a:pt x="2596743" y="2208187"/>
                  </a:lnTo>
                  <a:lnTo>
                    <a:pt x="2640838" y="2177631"/>
                  </a:lnTo>
                  <a:lnTo>
                    <a:pt x="2671622" y="2155164"/>
                  </a:lnTo>
                  <a:lnTo>
                    <a:pt x="2701848" y="2132088"/>
                  </a:lnTo>
                  <a:lnTo>
                    <a:pt x="2731439" y="2108466"/>
                  </a:lnTo>
                  <a:lnTo>
                    <a:pt x="2754566" y="2134603"/>
                  </a:lnTo>
                  <a:lnTo>
                    <a:pt x="2726017" y="2172881"/>
                  </a:lnTo>
                  <a:lnTo>
                    <a:pt x="2688361" y="2201113"/>
                  </a:lnTo>
                  <a:lnTo>
                    <a:pt x="2649982" y="2228342"/>
                  </a:lnTo>
                  <a:lnTo>
                    <a:pt x="2605608" y="2257971"/>
                  </a:lnTo>
                  <a:lnTo>
                    <a:pt x="2610485" y="2277160"/>
                  </a:lnTo>
                  <a:lnTo>
                    <a:pt x="2614206" y="2289911"/>
                  </a:lnTo>
                  <a:lnTo>
                    <a:pt x="2618282" y="2302510"/>
                  </a:lnTo>
                  <a:lnTo>
                    <a:pt x="2622689" y="2314918"/>
                  </a:lnTo>
                  <a:lnTo>
                    <a:pt x="2626614" y="2325370"/>
                  </a:lnTo>
                  <a:lnTo>
                    <a:pt x="2669895" y="2297328"/>
                  </a:lnTo>
                  <a:lnTo>
                    <a:pt x="2710256" y="2269528"/>
                  </a:lnTo>
                  <a:lnTo>
                    <a:pt x="2755773" y="2236190"/>
                  </a:lnTo>
                  <a:lnTo>
                    <a:pt x="2805049" y="2197557"/>
                  </a:lnTo>
                  <a:lnTo>
                    <a:pt x="2836405" y="2232825"/>
                  </a:lnTo>
                  <a:lnTo>
                    <a:pt x="2783090" y="2274468"/>
                  </a:lnTo>
                  <a:lnTo>
                    <a:pt x="2733827" y="2310206"/>
                  </a:lnTo>
                  <a:lnTo>
                    <a:pt x="2690139" y="2339848"/>
                  </a:lnTo>
                  <a:lnTo>
                    <a:pt x="2653563" y="2363216"/>
                  </a:lnTo>
                  <a:lnTo>
                    <a:pt x="2646184" y="2367724"/>
                  </a:lnTo>
                  <a:lnTo>
                    <a:pt x="2655646" y="2384641"/>
                  </a:lnTo>
                  <a:lnTo>
                    <a:pt x="2661120" y="2393886"/>
                  </a:lnTo>
                  <a:lnTo>
                    <a:pt x="2666784" y="2402954"/>
                  </a:lnTo>
                  <a:lnTo>
                    <a:pt x="2677477" y="2419032"/>
                  </a:lnTo>
                  <a:lnTo>
                    <a:pt x="2709659" y="2398801"/>
                  </a:lnTo>
                  <a:lnTo>
                    <a:pt x="2768219" y="2359329"/>
                  </a:lnTo>
                  <a:lnTo>
                    <a:pt x="2801188" y="2335580"/>
                  </a:lnTo>
                  <a:lnTo>
                    <a:pt x="2836049" y="2309215"/>
                  </a:lnTo>
                  <a:lnTo>
                    <a:pt x="2872346" y="2280272"/>
                  </a:lnTo>
                  <a:lnTo>
                    <a:pt x="2909671" y="2248801"/>
                  </a:lnTo>
                  <a:lnTo>
                    <a:pt x="2947593" y="2214842"/>
                  </a:lnTo>
                  <a:lnTo>
                    <a:pt x="2985668" y="2178443"/>
                  </a:lnTo>
                  <a:lnTo>
                    <a:pt x="3023476" y="2139645"/>
                  </a:lnTo>
                  <a:lnTo>
                    <a:pt x="3060573" y="2098497"/>
                  </a:lnTo>
                  <a:lnTo>
                    <a:pt x="3096539" y="2055025"/>
                  </a:lnTo>
                  <a:lnTo>
                    <a:pt x="3130943" y="2009292"/>
                  </a:lnTo>
                  <a:lnTo>
                    <a:pt x="3163341" y="1961324"/>
                  </a:lnTo>
                  <a:lnTo>
                    <a:pt x="3193313" y="1911184"/>
                  </a:lnTo>
                  <a:lnTo>
                    <a:pt x="3220428" y="1858899"/>
                  </a:lnTo>
                  <a:lnTo>
                    <a:pt x="3244253" y="1804504"/>
                  </a:lnTo>
                  <a:lnTo>
                    <a:pt x="3264357" y="1748078"/>
                  </a:lnTo>
                  <a:lnTo>
                    <a:pt x="3266732" y="1740623"/>
                  </a:lnTo>
                  <a:lnTo>
                    <a:pt x="3252457" y="1733626"/>
                  </a:lnTo>
                  <a:lnTo>
                    <a:pt x="3245205" y="1730273"/>
                  </a:lnTo>
                  <a:lnTo>
                    <a:pt x="3229165" y="1723440"/>
                  </a:lnTo>
                  <a:lnTo>
                    <a:pt x="3225787" y="1732140"/>
                  </a:lnTo>
                  <a:lnTo>
                    <a:pt x="3205492" y="1779816"/>
                  </a:lnTo>
                  <a:lnTo>
                    <a:pt x="3182226" y="1827123"/>
                  </a:lnTo>
                  <a:lnTo>
                    <a:pt x="3156026" y="1873935"/>
                  </a:lnTo>
                  <a:lnTo>
                    <a:pt x="3126943" y="1920189"/>
                  </a:lnTo>
                  <a:lnTo>
                    <a:pt x="3095040" y="1965756"/>
                  </a:lnTo>
                  <a:lnTo>
                    <a:pt x="3063290" y="1929701"/>
                  </a:lnTo>
                  <a:lnTo>
                    <a:pt x="3092043" y="1888185"/>
                  </a:lnTo>
                  <a:lnTo>
                    <a:pt x="3118320" y="1846173"/>
                  </a:lnTo>
                  <a:lnTo>
                    <a:pt x="3142081" y="1803742"/>
                  </a:lnTo>
                  <a:lnTo>
                    <a:pt x="3163265" y="1760982"/>
                  </a:lnTo>
                  <a:lnTo>
                    <a:pt x="3181832" y="1717954"/>
                  </a:lnTo>
                  <a:lnTo>
                    <a:pt x="3185553" y="1708365"/>
                  </a:lnTo>
                  <a:lnTo>
                    <a:pt x="3163074" y="1702612"/>
                  </a:lnTo>
                  <a:lnTo>
                    <a:pt x="3143389" y="1698358"/>
                  </a:lnTo>
                  <a:lnTo>
                    <a:pt x="3140354" y="1704746"/>
                  </a:lnTo>
                  <a:lnTo>
                    <a:pt x="3117558" y="1750021"/>
                  </a:lnTo>
                  <a:lnTo>
                    <a:pt x="3092183" y="1794738"/>
                  </a:lnTo>
                  <a:lnTo>
                    <a:pt x="3064294" y="1838756"/>
                  </a:lnTo>
                  <a:lnTo>
                    <a:pt x="3033966" y="1881911"/>
                  </a:lnTo>
                  <a:lnTo>
                    <a:pt x="3009798" y="1854504"/>
                  </a:lnTo>
                  <a:lnTo>
                    <a:pt x="3002330" y="1845754"/>
                  </a:lnTo>
                  <a:lnTo>
                    <a:pt x="3026765" y="1810804"/>
                  </a:lnTo>
                  <a:lnTo>
                    <a:pt x="3049486" y="1775460"/>
                  </a:lnTo>
                  <a:lnTo>
                    <a:pt x="3070390" y="1739861"/>
                  </a:lnTo>
                  <a:lnTo>
                    <a:pt x="3089376" y="1704111"/>
                  </a:lnTo>
                  <a:lnTo>
                    <a:pt x="3095663" y="1691589"/>
                  </a:lnTo>
                  <a:lnTo>
                    <a:pt x="3074479" y="1690560"/>
                  </a:lnTo>
                  <a:lnTo>
                    <a:pt x="3059849" y="1690395"/>
                  </a:lnTo>
                  <a:lnTo>
                    <a:pt x="3092107" y="1678635"/>
                  </a:lnTo>
                  <a:lnTo>
                    <a:pt x="3130626" y="1668310"/>
                  </a:lnTo>
                  <a:lnTo>
                    <a:pt x="3175063" y="1660944"/>
                  </a:lnTo>
                  <a:lnTo>
                    <a:pt x="3225063" y="1658023"/>
                  </a:lnTo>
                  <a:lnTo>
                    <a:pt x="3280257" y="1661071"/>
                  </a:lnTo>
                  <a:lnTo>
                    <a:pt x="3340290" y="1671586"/>
                  </a:lnTo>
                  <a:lnTo>
                    <a:pt x="3414458" y="1679359"/>
                  </a:lnTo>
                  <a:lnTo>
                    <a:pt x="3472154" y="1668513"/>
                  </a:lnTo>
                  <a:lnTo>
                    <a:pt x="3514737" y="1646669"/>
                  </a:lnTo>
                  <a:lnTo>
                    <a:pt x="3543554" y="1621459"/>
                  </a:lnTo>
                  <a:lnTo>
                    <a:pt x="3565360" y="1591424"/>
                  </a:lnTo>
                  <a:lnTo>
                    <a:pt x="3567087" y="1584515"/>
                  </a:lnTo>
                  <a:close/>
                </a:path>
                <a:path w="3876675" h="3600450">
                  <a:moveTo>
                    <a:pt x="3876078" y="898385"/>
                  </a:moveTo>
                  <a:lnTo>
                    <a:pt x="3853611" y="833132"/>
                  </a:lnTo>
                  <a:lnTo>
                    <a:pt x="3607104" y="918019"/>
                  </a:lnTo>
                  <a:lnTo>
                    <a:pt x="3619131" y="864743"/>
                  </a:lnTo>
                  <a:lnTo>
                    <a:pt x="3628834" y="810996"/>
                  </a:lnTo>
                  <a:lnTo>
                    <a:pt x="3636213" y="756831"/>
                  </a:lnTo>
                  <a:lnTo>
                    <a:pt x="3641229" y="702297"/>
                  </a:lnTo>
                  <a:lnTo>
                    <a:pt x="3643871" y="647446"/>
                  </a:lnTo>
                  <a:lnTo>
                    <a:pt x="3644100" y="592328"/>
                  </a:lnTo>
                  <a:lnTo>
                    <a:pt x="3642131" y="540512"/>
                  </a:lnTo>
                  <a:lnTo>
                    <a:pt x="3638016" y="488873"/>
                  </a:lnTo>
                  <a:lnTo>
                    <a:pt x="3631793" y="437515"/>
                  </a:lnTo>
                  <a:lnTo>
                    <a:pt x="3623487" y="386499"/>
                  </a:lnTo>
                  <a:lnTo>
                    <a:pt x="3613112" y="335902"/>
                  </a:lnTo>
                  <a:lnTo>
                    <a:pt x="3600678" y="285800"/>
                  </a:lnTo>
                  <a:lnTo>
                    <a:pt x="3586226" y="236283"/>
                  </a:lnTo>
                  <a:lnTo>
                    <a:pt x="3569766" y="187413"/>
                  </a:lnTo>
                  <a:lnTo>
                    <a:pt x="3551326" y="139280"/>
                  </a:lnTo>
                  <a:lnTo>
                    <a:pt x="3530917" y="91948"/>
                  </a:lnTo>
                  <a:lnTo>
                    <a:pt x="3508565" y="45491"/>
                  </a:lnTo>
                  <a:lnTo>
                    <a:pt x="3484283" y="0"/>
                  </a:lnTo>
                  <a:lnTo>
                    <a:pt x="3424110" y="33794"/>
                  </a:lnTo>
                  <a:lnTo>
                    <a:pt x="3447046" y="76771"/>
                  </a:lnTo>
                  <a:lnTo>
                    <a:pt x="3468166" y="120650"/>
                  </a:lnTo>
                  <a:lnTo>
                    <a:pt x="3487458" y="165379"/>
                  </a:lnTo>
                  <a:lnTo>
                    <a:pt x="3504882" y="210870"/>
                  </a:lnTo>
                  <a:lnTo>
                    <a:pt x="3520440" y="257048"/>
                  </a:lnTo>
                  <a:lnTo>
                    <a:pt x="3534092" y="303847"/>
                  </a:lnTo>
                  <a:lnTo>
                    <a:pt x="3545827" y="351180"/>
                  </a:lnTo>
                  <a:lnTo>
                    <a:pt x="3555631" y="398995"/>
                  </a:lnTo>
                  <a:lnTo>
                    <a:pt x="3563493" y="447217"/>
                  </a:lnTo>
                  <a:lnTo>
                    <a:pt x="3569373" y="495757"/>
                  </a:lnTo>
                  <a:lnTo>
                    <a:pt x="3573259" y="544563"/>
                  </a:lnTo>
                  <a:lnTo>
                    <a:pt x="3575139" y="593547"/>
                  </a:lnTo>
                  <a:lnTo>
                    <a:pt x="3574986" y="642302"/>
                  </a:lnTo>
                  <a:lnTo>
                    <a:pt x="3572865" y="690854"/>
                  </a:lnTo>
                  <a:lnTo>
                    <a:pt x="3568789" y="739152"/>
                  </a:lnTo>
                  <a:lnTo>
                    <a:pt x="3562756" y="787133"/>
                  </a:lnTo>
                  <a:lnTo>
                    <a:pt x="3554793" y="834796"/>
                  </a:lnTo>
                  <a:lnTo>
                    <a:pt x="3544900" y="882053"/>
                  </a:lnTo>
                  <a:lnTo>
                    <a:pt x="3462337" y="642289"/>
                  </a:lnTo>
                  <a:lnTo>
                    <a:pt x="3397097" y="664781"/>
                  </a:lnTo>
                  <a:lnTo>
                    <a:pt x="3519779" y="1021080"/>
                  </a:lnTo>
                  <a:lnTo>
                    <a:pt x="3876078" y="898385"/>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41" name="object 41"/>
            <p:cNvPicPr/>
            <p:nvPr/>
          </p:nvPicPr>
          <p:blipFill>
            <a:blip r:embed="rId27" cstate="print"/>
            <a:stretch>
              <a:fillRect/>
            </a:stretch>
          </p:blipFill>
          <p:spPr>
            <a:xfrm>
              <a:off x="4518053" y="8980336"/>
              <a:ext cx="217092" cy="179826"/>
            </a:xfrm>
            <a:prstGeom prst="rect">
              <a:avLst/>
            </a:prstGeom>
          </p:spPr>
        </p:pic>
        <p:sp>
          <p:nvSpPr>
            <p:cNvPr id="42" name="object 42"/>
            <p:cNvSpPr/>
            <p:nvPr/>
          </p:nvSpPr>
          <p:spPr>
            <a:xfrm>
              <a:off x="2508605" y="8293716"/>
              <a:ext cx="2482215" cy="1605280"/>
            </a:xfrm>
            <a:custGeom>
              <a:avLst/>
              <a:gdLst/>
              <a:ahLst/>
              <a:cxnLst/>
              <a:rect l="l" t="t" r="r" b="b"/>
              <a:pathLst>
                <a:path w="2482215" h="1605279">
                  <a:moveTo>
                    <a:pt x="873848" y="742480"/>
                  </a:moveTo>
                  <a:lnTo>
                    <a:pt x="830021" y="721194"/>
                  </a:lnTo>
                  <a:lnTo>
                    <a:pt x="787133" y="698106"/>
                  </a:lnTo>
                  <a:lnTo>
                    <a:pt x="745248" y="673265"/>
                  </a:lnTo>
                  <a:lnTo>
                    <a:pt x="704405" y="646709"/>
                  </a:lnTo>
                  <a:lnTo>
                    <a:pt x="664679" y="618490"/>
                  </a:lnTo>
                  <a:lnTo>
                    <a:pt x="626135" y="588657"/>
                  </a:lnTo>
                  <a:lnTo>
                    <a:pt x="588810" y="557263"/>
                  </a:lnTo>
                  <a:lnTo>
                    <a:pt x="552767" y="524344"/>
                  </a:lnTo>
                  <a:lnTo>
                    <a:pt x="518071" y="489953"/>
                  </a:lnTo>
                  <a:lnTo>
                    <a:pt x="484784" y="454126"/>
                  </a:lnTo>
                  <a:lnTo>
                    <a:pt x="452970" y="416928"/>
                  </a:lnTo>
                  <a:lnTo>
                    <a:pt x="422668" y="378396"/>
                  </a:lnTo>
                  <a:lnTo>
                    <a:pt x="394106" y="338874"/>
                  </a:lnTo>
                  <a:lnTo>
                    <a:pt x="367271" y="298348"/>
                  </a:lnTo>
                  <a:lnTo>
                    <a:pt x="342188" y="256882"/>
                  </a:lnTo>
                  <a:lnTo>
                    <a:pt x="318846" y="214503"/>
                  </a:lnTo>
                  <a:lnTo>
                    <a:pt x="297281" y="171272"/>
                  </a:lnTo>
                  <a:lnTo>
                    <a:pt x="277507" y="127203"/>
                  </a:lnTo>
                  <a:lnTo>
                    <a:pt x="485216" y="272643"/>
                  </a:lnTo>
                  <a:lnTo>
                    <a:pt x="524802" y="216128"/>
                  </a:lnTo>
                  <a:lnTo>
                    <a:pt x="216128" y="0"/>
                  </a:lnTo>
                  <a:lnTo>
                    <a:pt x="0" y="308660"/>
                  </a:lnTo>
                  <a:lnTo>
                    <a:pt x="56553" y="348246"/>
                  </a:lnTo>
                  <a:lnTo>
                    <a:pt x="206057" y="134696"/>
                  </a:lnTo>
                  <a:lnTo>
                    <a:pt x="227647" y="184861"/>
                  </a:lnTo>
                  <a:lnTo>
                    <a:pt x="251383" y="234035"/>
                  </a:lnTo>
                  <a:lnTo>
                    <a:pt x="277253" y="282194"/>
                  </a:lnTo>
                  <a:lnTo>
                    <a:pt x="305257" y="329260"/>
                  </a:lnTo>
                  <a:lnTo>
                    <a:pt x="335343" y="375183"/>
                  </a:lnTo>
                  <a:lnTo>
                    <a:pt x="367538" y="419912"/>
                  </a:lnTo>
                  <a:lnTo>
                    <a:pt x="399605" y="460679"/>
                  </a:lnTo>
                  <a:lnTo>
                    <a:pt x="433285" y="500037"/>
                  </a:lnTo>
                  <a:lnTo>
                    <a:pt x="468515" y="537933"/>
                  </a:lnTo>
                  <a:lnTo>
                    <a:pt x="505218" y="574332"/>
                  </a:lnTo>
                  <a:lnTo>
                    <a:pt x="543356" y="609168"/>
                  </a:lnTo>
                  <a:lnTo>
                    <a:pt x="582866" y="642391"/>
                  </a:lnTo>
                  <a:lnTo>
                    <a:pt x="623658" y="673963"/>
                  </a:lnTo>
                  <a:lnTo>
                    <a:pt x="665695" y="703821"/>
                  </a:lnTo>
                  <a:lnTo>
                    <a:pt x="708914" y="731926"/>
                  </a:lnTo>
                  <a:lnTo>
                    <a:pt x="753249" y="758215"/>
                  </a:lnTo>
                  <a:lnTo>
                    <a:pt x="798626" y="782650"/>
                  </a:lnTo>
                  <a:lnTo>
                    <a:pt x="844994" y="805167"/>
                  </a:lnTo>
                  <a:lnTo>
                    <a:pt x="873848" y="742480"/>
                  </a:lnTo>
                  <a:close/>
                </a:path>
                <a:path w="2482215" h="1605279">
                  <a:moveTo>
                    <a:pt x="2481732" y="652272"/>
                  </a:moveTo>
                  <a:lnTo>
                    <a:pt x="2479052" y="605282"/>
                  </a:lnTo>
                  <a:lnTo>
                    <a:pt x="2478227" y="597662"/>
                  </a:lnTo>
                  <a:lnTo>
                    <a:pt x="2472855" y="591312"/>
                  </a:lnTo>
                  <a:lnTo>
                    <a:pt x="2464727" y="588772"/>
                  </a:lnTo>
                  <a:lnTo>
                    <a:pt x="2463571" y="587502"/>
                  </a:lnTo>
                  <a:lnTo>
                    <a:pt x="2461183" y="586232"/>
                  </a:lnTo>
                  <a:lnTo>
                    <a:pt x="2450033" y="579882"/>
                  </a:lnTo>
                  <a:lnTo>
                    <a:pt x="2443899" y="576072"/>
                  </a:lnTo>
                  <a:lnTo>
                    <a:pt x="2440127" y="573722"/>
                  </a:lnTo>
                  <a:lnTo>
                    <a:pt x="2440127" y="673862"/>
                  </a:lnTo>
                  <a:lnTo>
                    <a:pt x="2436558" y="723392"/>
                  </a:lnTo>
                  <a:lnTo>
                    <a:pt x="2429776" y="774192"/>
                  </a:lnTo>
                  <a:lnTo>
                    <a:pt x="2421267" y="826262"/>
                  </a:lnTo>
                  <a:lnTo>
                    <a:pt x="2415425" y="860552"/>
                  </a:lnTo>
                  <a:lnTo>
                    <a:pt x="2409888" y="896112"/>
                  </a:lnTo>
                  <a:lnTo>
                    <a:pt x="2405011" y="932942"/>
                  </a:lnTo>
                  <a:lnTo>
                    <a:pt x="2401214" y="971042"/>
                  </a:lnTo>
                  <a:lnTo>
                    <a:pt x="2365984" y="992632"/>
                  </a:lnTo>
                  <a:lnTo>
                    <a:pt x="2327325" y="1012952"/>
                  </a:lnTo>
                  <a:lnTo>
                    <a:pt x="2285327" y="1030732"/>
                  </a:lnTo>
                  <a:lnTo>
                    <a:pt x="2240000" y="1047242"/>
                  </a:lnTo>
                  <a:lnTo>
                    <a:pt x="2191435" y="1062482"/>
                  </a:lnTo>
                  <a:lnTo>
                    <a:pt x="2139683" y="1076452"/>
                  </a:lnTo>
                  <a:lnTo>
                    <a:pt x="2166975" y="1049782"/>
                  </a:lnTo>
                  <a:lnTo>
                    <a:pt x="2234196" y="981202"/>
                  </a:lnTo>
                  <a:lnTo>
                    <a:pt x="2256193" y="958342"/>
                  </a:lnTo>
                  <a:lnTo>
                    <a:pt x="2260549" y="951992"/>
                  </a:lnTo>
                  <a:lnTo>
                    <a:pt x="2261857" y="943102"/>
                  </a:lnTo>
                  <a:lnTo>
                    <a:pt x="2260117" y="935482"/>
                  </a:lnTo>
                  <a:lnTo>
                    <a:pt x="2255380" y="929132"/>
                  </a:lnTo>
                  <a:lnTo>
                    <a:pt x="2248408" y="925322"/>
                  </a:lnTo>
                  <a:lnTo>
                    <a:pt x="2240584" y="924052"/>
                  </a:lnTo>
                  <a:lnTo>
                    <a:pt x="2232837" y="925322"/>
                  </a:lnTo>
                  <a:lnTo>
                    <a:pt x="2226106" y="930402"/>
                  </a:lnTo>
                  <a:lnTo>
                    <a:pt x="2204364" y="953262"/>
                  </a:lnTo>
                  <a:lnTo>
                    <a:pt x="2182203" y="974852"/>
                  </a:lnTo>
                  <a:lnTo>
                    <a:pt x="2159876" y="997712"/>
                  </a:lnTo>
                  <a:lnTo>
                    <a:pt x="2122271" y="1035812"/>
                  </a:lnTo>
                  <a:lnTo>
                    <a:pt x="2106841" y="1051052"/>
                  </a:lnTo>
                  <a:lnTo>
                    <a:pt x="2091397" y="1067562"/>
                  </a:lnTo>
                  <a:lnTo>
                    <a:pt x="2075967" y="1082802"/>
                  </a:lnTo>
                  <a:lnTo>
                    <a:pt x="2074862" y="1084072"/>
                  </a:lnTo>
                  <a:lnTo>
                    <a:pt x="2073681" y="1084072"/>
                  </a:lnTo>
                  <a:lnTo>
                    <a:pt x="2040763" y="1118362"/>
                  </a:lnTo>
                  <a:lnTo>
                    <a:pt x="2008898" y="1152652"/>
                  </a:lnTo>
                  <a:lnTo>
                    <a:pt x="1977644" y="1188212"/>
                  </a:lnTo>
                  <a:lnTo>
                    <a:pt x="1947506" y="1226312"/>
                  </a:lnTo>
                  <a:lnTo>
                    <a:pt x="1918957" y="1264412"/>
                  </a:lnTo>
                  <a:lnTo>
                    <a:pt x="1892503" y="1306322"/>
                  </a:lnTo>
                  <a:lnTo>
                    <a:pt x="1868652" y="1348232"/>
                  </a:lnTo>
                  <a:lnTo>
                    <a:pt x="1847888" y="1393952"/>
                  </a:lnTo>
                  <a:lnTo>
                    <a:pt x="1830730" y="1440942"/>
                  </a:lnTo>
                  <a:lnTo>
                    <a:pt x="1817649" y="1490472"/>
                  </a:lnTo>
                  <a:lnTo>
                    <a:pt x="1809165" y="1542542"/>
                  </a:lnTo>
                  <a:lnTo>
                    <a:pt x="1728216" y="1473962"/>
                  </a:lnTo>
                  <a:lnTo>
                    <a:pt x="1648587" y="1405382"/>
                  </a:lnTo>
                  <a:lnTo>
                    <a:pt x="1609280" y="1371092"/>
                  </a:lnTo>
                  <a:lnTo>
                    <a:pt x="1570329" y="1338072"/>
                  </a:lnTo>
                  <a:lnTo>
                    <a:pt x="1531759" y="1303782"/>
                  </a:lnTo>
                  <a:lnTo>
                    <a:pt x="1455737" y="1237742"/>
                  </a:lnTo>
                  <a:lnTo>
                    <a:pt x="1418310" y="1203452"/>
                  </a:lnTo>
                  <a:lnTo>
                    <a:pt x="1381290" y="1171702"/>
                  </a:lnTo>
                  <a:lnTo>
                    <a:pt x="1344688" y="1138682"/>
                  </a:lnTo>
                  <a:lnTo>
                    <a:pt x="1308506" y="1105662"/>
                  </a:lnTo>
                  <a:lnTo>
                    <a:pt x="1272755" y="1073912"/>
                  </a:lnTo>
                  <a:lnTo>
                    <a:pt x="1288453" y="1034542"/>
                  </a:lnTo>
                  <a:lnTo>
                    <a:pt x="1312760" y="998982"/>
                  </a:lnTo>
                  <a:lnTo>
                    <a:pt x="1344472" y="965962"/>
                  </a:lnTo>
                  <a:lnTo>
                    <a:pt x="1382395" y="935482"/>
                  </a:lnTo>
                  <a:lnTo>
                    <a:pt x="1425282" y="907542"/>
                  </a:lnTo>
                  <a:lnTo>
                    <a:pt x="1471942" y="882142"/>
                  </a:lnTo>
                  <a:lnTo>
                    <a:pt x="1521142" y="856742"/>
                  </a:lnTo>
                  <a:lnTo>
                    <a:pt x="1571942" y="833882"/>
                  </a:lnTo>
                  <a:lnTo>
                    <a:pt x="1572120" y="833882"/>
                  </a:lnTo>
                  <a:lnTo>
                    <a:pt x="1572374" y="832612"/>
                  </a:lnTo>
                  <a:lnTo>
                    <a:pt x="1616176" y="813562"/>
                  </a:lnTo>
                  <a:lnTo>
                    <a:pt x="1664563" y="790702"/>
                  </a:lnTo>
                  <a:lnTo>
                    <a:pt x="1687156" y="780542"/>
                  </a:lnTo>
                  <a:lnTo>
                    <a:pt x="1765439" y="742442"/>
                  </a:lnTo>
                  <a:lnTo>
                    <a:pt x="1776818" y="723392"/>
                  </a:lnTo>
                  <a:lnTo>
                    <a:pt x="1774659" y="715772"/>
                  </a:lnTo>
                  <a:lnTo>
                    <a:pt x="1769592" y="708152"/>
                  </a:lnTo>
                  <a:lnTo>
                    <a:pt x="1762658" y="704342"/>
                  </a:lnTo>
                  <a:lnTo>
                    <a:pt x="1754784" y="704342"/>
                  </a:lnTo>
                  <a:lnTo>
                    <a:pt x="1746859" y="705612"/>
                  </a:lnTo>
                  <a:lnTo>
                    <a:pt x="1714080" y="722122"/>
                  </a:lnTo>
                  <a:lnTo>
                    <a:pt x="1680705" y="737362"/>
                  </a:lnTo>
                  <a:lnTo>
                    <a:pt x="1647139" y="753872"/>
                  </a:lnTo>
                  <a:lnTo>
                    <a:pt x="1586357" y="780542"/>
                  </a:lnTo>
                  <a:lnTo>
                    <a:pt x="1591437" y="748792"/>
                  </a:lnTo>
                  <a:lnTo>
                    <a:pt x="1594497" y="715772"/>
                  </a:lnTo>
                  <a:lnTo>
                    <a:pt x="1594891" y="682752"/>
                  </a:lnTo>
                  <a:lnTo>
                    <a:pt x="1591945" y="648462"/>
                  </a:lnTo>
                  <a:lnTo>
                    <a:pt x="1740420" y="625602"/>
                  </a:lnTo>
                  <a:lnTo>
                    <a:pt x="1837867" y="605282"/>
                  </a:lnTo>
                  <a:lnTo>
                    <a:pt x="1884540" y="592582"/>
                  </a:lnTo>
                  <a:lnTo>
                    <a:pt x="1929142" y="578612"/>
                  </a:lnTo>
                  <a:lnTo>
                    <a:pt x="1971154" y="562102"/>
                  </a:lnTo>
                  <a:lnTo>
                    <a:pt x="2010041" y="543052"/>
                  </a:lnTo>
                  <a:lnTo>
                    <a:pt x="2011553" y="543052"/>
                  </a:lnTo>
                  <a:lnTo>
                    <a:pt x="2018499" y="544322"/>
                  </a:lnTo>
                  <a:lnTo>
                    <a:pt x="2021522" y="543052"/>
                  </a:lnTo>
                  <a:lnTo>
                    <a:pt x="2024532" y="541782"/>
                  </a:lnTo>
                  <a:lnTo>
                    <a:pt x="2028888" y="537972"/>
                  </a:lnTo>
                  <a:lnTo>
                    <a:pt x="2060422" y="537972"/>
                  </a:lnTo>
                  <a:lnTo>
                    <a:pt x="2121192" y="535432"/>
                  </a:lnTo>
                  <a:lnTo>
                    <a:pt x="2150808" y="532892"/>
                  </a:lnTo>
                  <a:lnTo>
                    <a:pt x="2157806" y="569722"/>
                  </a:lnTo>
                  <a:lnTo>
                    <a:pt x="2174456" y="600202"/>
                  </a:lnTo>
                  <a:lnTo>
                    <a:pt x="2199881" y="623062"/>
                  </a:lnTo>
                  <a:lnTo>
                    <a:pt x="2233206" y="637032"/>
                  </a:lnTo>
                  <a:lnTo>
                    <a:pt x="2255494" y="640842"/>
                  </a:lnTo>
                  <a:lnTo>
                    <a:pt x="2278024" y="639572"/>
                  </a:lnTo>
                  <a:lnTo>
                    <a:pt x="2320709" y="623062"/>
                  </a:lnTo>
                  <a:lnTo>
                    <a:pt x="2355761" y="590042"/>
                  </a:lnTo>
                  <a:lnTo>
                    <a:pt x="2363940" y="576072"/>
                  </a:lnTo>
                  <a:lnTo>
                    <a:pt x="2424201" y="612902"/>
                  </a:lnTo>
                  <a:lnTo>
                    <a:pt x="2438120" y="620522"/>
                  </a:lnTo>
                  <a:lnTo>
                    <a:pt x="2438679" y="621792"/>
                  </a:lnTo>
                  <a:lnTo>
                    <a:pt x="2438997" y="621792"/>
                  </a:lnTo>
                  <a:lnTo>
                    <a:pt x="2440127" y="673862"/>
                  </a:lnTo>
                  <a:lnTo>
                    <a:pt x="2440127" y="573722"/>
                  </a:lnTo>
                  <a:lnTo>
                    <a:pt x="2427630" y="565912"/>
                  </a:lnTo>
                  <a:lnTo>
                    <a:pt x="2418257" y="560832"/>
                  </a:lnTo>
                  <a:lnTo>
                    <a:pt x="2407221" y="554482"/>
                  </a:lnTo>
                  <a:lnTo>
                    <a:pt x="2395258" y="546862"/>
                  </a:lnTo>
                  <a:lnTo>
                    <a:pt x="2383117" y="540512"/>
                  </a:lnTo>
                  <a:lnTo>
                    <a:pt x="2377694" y="535432"/>
                  </a:lnTo>
                  <a:lnTo>
                    <a:pt x="2371509" y="531622"/>
                  </a:lnTo>
                  <a:lnTo>
                    <a:pt x="2369451" y="530352"/>
                  </a:lnTo>
                  <a:lnTo>
                    <a:pt x="2358123" y="524002"/>
                  </a:lnTo>
                  <a:lnTo>
                    <a:pt x="2343378" y="517652"/>
                  </a:lnTo>
                  <a:lnTo>
                    <a:pt x="2327960" y="512572"/>
                  </a:lnTo>
                  <a:lnTo>
                    <a:pt x="2327579" y="512445"/>
                  </a:lnTo>
                  <a:lnTo>
                    <a:pt x="2327579" y="557022"/>
                  </a:lnTo>
                  <a:lnTo>
                    <a:pt x="2322309" y="565912"/>
                  </a:lnTo>
                  <a:lnTo>
                    <a:pt x="2285873" y="593852"/>
                  </a:lnTo>
                  <a:lnTo>
                    <a:pt x="2257374" y="598932"/>
                  </a:lnTo>
                  <a:lnTo>
                    <a:pt x="2243213" y="597662"/>
                  </a:lnTo>
                  <a:lnTo>
                    <a:pt x="2222601" y="588772"/>
                  </a:lnTo>
                  <a:lnTo>
                    <a:pt x="2207069" y="574802"/>
                  </a:lnTo>
                  <a:lnTo>
                    <a:pt x="2196909" y="555752"/>
                  </a:lnTo>
                  <a:lnTo>
                    <a:pt x="2192667" y="532892"/>
                  </a:lnTo>
                  <a:lnTo>
                    <a:pt x="2192426" y="531622"/>
                  </a:lnTo>
                  <a:lnTo>
                    <a:pt x="2209063" y="531622"/>
                  </a:lnTo>
                  <a:lnTo>
                    <a:pt x="2258580" y="535432"/>
                  </a:lnTo>
                  <a:lnTo>
                    <a:pt x="2278176" y="540512"/>
                  </a:lnTo>
                  <a:lnTo>
                    <a:pt x="2296490" y="545592"/>
                  </a:lnTo>
                  <a:lnTo>
                    <a:pt x="2313101" y="550672"/>
                  </a:lnTo>
                  <a:lnTo>
                    <a:pt x="2327579" y="557022"/>
                  </a:lnTo>
                  <a:lnTo>
                    <a:pt x="2327579" y="512445"/>
                  </a:lnTo>
                  <a:lnTo>
                    <a:pt x="2288400" y="499872"/>
                  </a:lnTo>
                  <a:lnTo>
                    <a:pt x="2244852" y="492252"/>
                  </a:lnTo>
                  <a:lnTo>
                    <a:pt x="2223833" y="490982"/>
                  </a:lnTo>
                  <a:lnTo>
                    <a:pt x="2202815" y="489712"/>
                  </a:lnTo>
                  <a:lnTo>
                    <a:pt x="2181733" y="490982"/>
                  </a:lnTo>
                  <a:lnTo>
                    <a:pt x="2178139" y="489712"/>
                  </a:lnTo>
                  <a:lnTo>
                    <a:pt x="2174087" y="488442"/>
                  </a:lnTo>
                  <a:lnTo>
                    <a:pt x="2169896" y="488442"/>
                  </a:lnTo>
                  <a:lnTo>
                    <a:pt x="2133371" y="492252"/>
                  </a:lnTo>
                  <a:lnTo>
                    <a:pt x="2096173" y="494792"/>
                  </a:lnTo>
                  <a:lnTo>
                    <a:pt x="2057996" y="496062"/>
                  </a:lnTo>
                  <a:lnTo>
                    <a:pt x="2014207" y="496062"/>
                  </a:lnTo>
                  <a:lnTo>
                    <a:pt x="2012213" y="497332"/>
                  </a:lnTo>
                  <a:lnTo>
                    <a:pt x="2005177" y="497332"/>
                  </a:lnTo>
                  <a:lnTo>
                    <a:pt x="2002066" y="499872"/>
                  </a:lnTo>
                  <a:lnTo>
                    <a:pt x="1963331" y="520192"/>
                  </a:lnTo>
                  <a:lnTo>
                    <a:pt x="1920532" y="536702"/>
                  </a:lnTo>
                  <a:lnTo>
                    <a:pt x="1874380" y="551942"/>
                  </a:lnTo>
                  <a:lnTo>
                    <a:pt x="1825548" y="565912"/>
                  </a:lnTo>
                  <a:lnTo>
                    <a:pt x="1722564" y="586232"/>
                  </a:lnTo>
                  <a:lnTo>
                    <a:pt x="1669770" y="595122"/>
                  </a:lnTo>
                  <a:lnTo>
                    <a:pt x="1617027" y="602742"/>
                  </a:lnTo>
                  <a:lnTo>
                    <a:pt x="1559331" y="610362"/>
                  </a:lnTo>
                  <a:lnTo>
                    <a:pt x="1554226" y="614172"/>
                  </a:lnTo>
                  <a:lnTo>
                    <a:pt x="1547634" y="623062"/>
                  </a:lnTo>
                  <a:lnTo>
                    <a:pt x="1546440" y="629412"/>
                  </a:lnTo>
                  <a:lnTo>
                    <a:pt x="1547622" y="634492"/>
                  </a:lnTo>
                  <a:lnTo>
                    <a:pt x="1553210" y="676402"/>
                  </a:lnTo>
                  <a:lnTo>
                    <a:pt x="1553095" y="717042"/>
                  </a:lnTo>
                  <a:lnTo>
                    <a:pt x="1548269" y="758952"/>
                  </a:lnTo>
                  <a:lnTo>
                    <a:pt x="1539735" y="802132"/>
                  </a:lnTo>
                  <a:lnTo>
                    <a:pt x="1491830" y="824992"/>
                  </a:lnTo>
                  <a:lnTo>
                    <a:pt x="1445196" y="849122"/>
                  </a:lnTo>
                  <a:lnTo>
                    <a:pt x="1400721" y="874522"/>
                  </a:lnTo>
                  <a:lnTo>
                    <a:pt x="1359306" y="901192"/>
                  </a:lnTo>
                  <a:lnTo>
                    <a:pt x="1321841" y="930402"/>
                  </a:lnTo>
                  <a:lnTo>
                    <a:pt x="1289240" y="962152"/>
                  </a:lnTo>
                  <a:lnTo>
                    <a:pt x="1262392" y="997712"/>
                  </a:lnTo>
                  <a:lnTo>
                    <a:pt x="1242187" y="1035812"/>
                  </a:lnTo>
                  <a:lnTo>
                    <a:pt x="1229537" y="1076452"/>
                  </a:lnTo>
                  <a:lnTo>
                    <a:pt x="1228115" y="1084072"/>
                  </a:lnTo>
                  <a:lnTo>
                    <a:pt x="1230566" y="1091692"/>
                  </a:lnTo>
                  <a:lnTo>
                    <a:pt x="1271676" y="1128522"/>
                  </a:lnTo>
                  <a:lnTo>
                    <a:pt x="1307858" y="1161542"/>
                  </a:lnTo>
                  <a:lnTo>
                    <a:pt x="1344447" y="1193292"/>
                  </a:lnTo>
                  <a:lnTo>
                    <a:pt x="1418894" y="1259332"/>
                  </a:lnTo>
                  <a:lnTo>
                    <a:pt x="1456715" y="1293622"/>
                  </a:lnTo>
                  <a:lnTo>
                    <a:pt x="1494929" y="1326642"/>
                  </a:lnTo>
                  <a:lnTo>
                    <a:pt x="1533512" y="1360932"/>
                  </a:lnTo>
                  <a:lnTo>
                    <a:pt x="1572475" y="1393952"/>
                  </a:lnTo>
                  <a:lnTo>
                    <a:pt x="1651457" y="1462532"/>
                  </a:lnTo>
                  <a:lnTo>
                    <a:pt x="1817217" y="1603502"/>
                  </a:lnTo>
                  <a:lnTo>
                    <a:pt x="1821980" y="1604772"/>
                  </a:lnTo>
                  <a:lnTo>
                    <a:pt x="1832470" y="1604772"/>
                  </a:lnTo>
                  <a:lnTo>
                    <a:pt x="1842401" y="1600962"/>
                  </a:lnTo>
                  <a:lnTo>
                    <a:pt x="1847176" y="1593342"/>
                  </a:lnTo>
                  <a:lnTo>
                    <a:pt x="1847469" y="1585722"/>
                  </a:lnTo>
                  <a:lnTo>
                    <a:pt x="1851469" y="1542542"/>
                  </a:lnTo>
                  <a:lnTo>
                    <a:pt x="1863547" y="1476502"/>
                  </a:lnTo>
                  <a:lnTo>
                    <a:pt x="1879549" y="1426972"/>
                  </a:lnTo>
                  <a:lnTo>
                    <a:pt x="1899996" y="1378712"/>
                  </a:lnTo>
                  <a:lnTo>
                    <a:pt x="1924253" y="1334262"/>
                  </a:lnTo>
                  <a:lnTo>
                    <a:pt x="1951685" y="1291082"/>
                  </a:lnTo>
                  <a:lnTo>
                    <a:pt x="1981631" y="1249172"/>
                  </a:lnTo>
                  <a:lnTo>
                    <a:pt x="2013470" y="1209802"/>
                  </a:lnTo>
                  <a:lnTo>
                    <a:pt x="2015083" y="1209802"/>
                  </a:lnTo>
                  <a:lnTo>
                    <a:pt x="2016607" y="1208532"/>
                  </a:lnTo>
                  <a:lnTo>
                    <a:pt x="2017928" y="1205992"/>
                  </a:lnTo>
                  <a:lnTo>
                    <a:pt x="2034667" y="1186942"/>
                  </a:lnTo>
                  <a:lnTo>
                    <a:pt x="2051812" y="1167892"/>
                  </a:lnTo>
                  <a:lnTo>
                    <a:pt x="2069287" y="1150112"/>
                  </a:lnTo>
                  <a:lnTo>
                    <a:pt x="2087003" y="1131062"/>
                  </a:lnTo>
                  <a:lnTo>
                    <a:pt x="2089797" y="1131062"/>
                  </a:lnTo>
                  <a:lnTo>
                    <a:pt x="2149551" y="1117092"/>
                  </a:lnTo>
                  <a:lnTo>
                    <a:pt x="2205825" y="1101852"/>
                  </a:lnTo>
                  <a:lnTo>
                    <a:pt x="2258542" y="1085342"/>
                  </a:lnTo>
                  <a:lnTo>
                    <a:pt x="2281466" y="1076452"/>
                  </a:lnTo>
                  <a:lnTo>
                    <a:pt x="2307666" y="1066292"/>
                  </a:lnTo>
                  <a:lnTo>
                    <a:pt x="2353119" y="1045972"/>
                  </a:lnTo>
                  <a:lnTo>
                    <a:pt x="2394864" y="1023112"/>
                  </a:lnTo>
                  <a:lnTo>
                    <a:pt x="2432837" y="1000252"/>
                  </a:lnTo>
                  <a:lnTo>
                    <a:pt x="2441765" y="983742"/>
                  </a:lnTo>
                  <a:lnTo>
                    <a:pt x="2445372" y="944372"/>
                  </a:lnTo>
                  <a:lnTo>
                    <a:pt x="2450274" y="906272"/>
                  </a:lnTo>
                  <a:lnTo>
                    <a:pt x="2456002" y="869442"/>
                  </a:lnTo>
                  <a:lnTo>
                    <a:pt x="2462085" y="832612"/>
                  </a:lnTo>
                  <a:lnTo>
                    <a:pt x="2469642" y="788162"/>
                  </a:lnTo>
                  <a:lnTo>
                    <a:pt x="2476081" y="742442"/>
                  </a:lnTo>
                  <a:lnTo>
                    <a:pt x="2480424" y="697992"/>
                  </a:lnTo>
                  <a:lnTo>
                    <a:pt x="2481732" y="652272"/>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grpSp>
      <p:sp>
        <p:nvSpPr>
          <p:cNvPr id="43" name="object 43"/>
          <p:cNvSpPr txBox="1"/>
          <p:nvPr/>
        </p:nvSpPr>
        <p:spPr>
          <a:xfrm>
            <a:off x="14076636" y="4772161"/>
            <a:ext cx="1403945"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spc="-12" baseline="0">
                <a:solidFill>
                  <a:srgbClr val="00FF00"/>
                </a:solidFill>
                <a:latin typeface="DINOT-Bold"/>
                <a:cs typeface="DINOT-Bold"/>
              </a:rPr>
              <a:t>CONTROL</a:t>
            </a:r>
            <a:endParaRPr sz="2365" kern="1200" baseline="0">
              <a:latin typeface="DINOT-BoldItalic"/>
              <a:cs typeface="DINOT-BoldItalic"/>
            </a:endParaRPr>
          </a:p>
        </p:txBody>
      </p:sp>
      <p:sp>
        <p:nvSpPr>
          <p:cNvPr id="44" name="object 44"/>
          <p:cNvSpPr txBox="1"/>
          <p:nvPr/>
        </p:nvSpPr>
        <p:spPr>
          <a:xfrm>
            <a:off x="14076636" y="11642481"/>
            <a:ext cx="1403945"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spc="-12" baseline="0">
                <a:solidFill>
                  <a:srgbClr val="231F20"/>
                </a:solidFill>
                <a:latin typeface="DINOT-Bold"/>
                <a:cs typeface="DINOT-Bold"/>
              </a:rPr>
              <a:t>CONTROL</a:t>
            </a:r>
            <a:endParaRPr sz="2365" kern="1200" baseline="0">
              <a:latin typeface="DINOT-BoldItalic"/>
              <a:cs typeface="DINOT-BoldItalic"/>
            </a:endParaRPr>
          </a:p>
        </p:txBody>
      </p:sp>
      <p:sp>
        <p:nvSpPr>
          <p:cNvPr id="45" name="object 45"/>
          <p:cNvSpPr txBox="1"/>
          <p:nvPr/>
        </p:nvSpPr>
        <p:spPr>
          <a:xfrm>
            <a:off x="17116497" y="4772161"/>
            <a:ext cx="1522545"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00FF00"/>
                </a:solidFill>
                <a:latin typeface="DINOT-Bold"/>
                <a:cs typeface="DINOT-Bold"/>
              </a:rPr>
              <a:t>3</a:t>
            </a:r>
            <a:r>
              <a:rPr sz="2365" b="1" kern="1200" spc="55" baseline="0">
                <a:solidFill>
                  <a:srgbClr val="00FF00"/>
                </a:solidFill>
                <a:latin typeface="DINOT-Bold"/>
                <a:cs typeface="DINOT-Bold"/>
              </a:rPr>
              <a:t> </a:t>
            </a:r>
            <a:r>
              <a:rPr sz="2365" b="1" kern="1200" spc="-12" baseline="0">
                <a:solidFill>
                  <a:srgbClr val="00FF00"/>
                </a:solidFill>
                <a:latin typeface="DINOT-Bold"/>
                <a:cs typeface="DINOT-Bold"/>
              </a:rPr>
              <a:t>MONTHS</a:t>
            </a:r>
            <a:endParaRPr sz="2365" kern="1200" baseline="0">
              <a:latin typeface="DINOT-BoldItalic"/>
              <a:cs typeface="DINOT-BoldItalic"/>
            </a:endParaRPr>
          </a:p>
        </p:txBody>
      </p:sp>
      <p:sp>
        <p:nvSpPr>
          <p:cNvPr id="46" name="object 46"/>
          <p:cNvSpPr txBox="1"/>
          <p:nvPr/>
        </p:nvSpPr>
        <p:spPr>
          <a:xfrm>
            <a:off x="17116497" y="11642481"/>
            <a:ext cx="1522545"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231F20"/>
                </a:solidFill>
                <a:latin typeface="DINOT-Bold"/>
                <a:cs typeface="DINOT-Bold"/>
              </a:rPr>
              <a:t>3</a:t>
            </a:r>
            <a:r>
              <a:rPr sz="2365" b="1" kern="1200" spc="55" baseline="0">
                <a:solidFill>
                  <a:srgbClr val="231F20"/>
                </a:solidFill>
                <a:latin typeface="DINOT-Bold"/>
                <a:cs typeface="DINOT-Bold"/>
              </a:rPr>
              <a:t> </a:t>
            </a:r>
            <a:r>
              <a:rPr sz="2365" b="1" kern="1200" spc="-12" baseline="0">
                <a:solidFill>
                  <a:srgbClr val="231F20"/>
                </a:solidFill>
                <a:latin typeface="DINOT-Bold"/>
                <a:cs typeface="DINOT-Bold"/>
              </a:rPr>
              <a:t>MONTHS</a:t>
            </a:r>
            <a:endParaRPr sz="2365" kern="1200" baseline="0">
              <a:latin typeface="DINOT-BoldItalic"/>
              <a:cs typeface="DINOT-BoldItalic"/>
            </a:endParaRPr>
          </a:p>
        </p:txBody>
      </p:sp>
      <p:sp>
        <p:nvSpPr>
          <p:cNvPr id="47" name="object 47"/>
          <p:cNvSpPr txBox="1"/>
          <p:nvPr/>
        </p:nvSpPr>
        <p:spPr>
          <a:xfrm>
            <a:off x="20164284" y="4772161"/>
            <a:ext cx="1522545"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00FF00"/>
                </a:solidFill>
                <a:latin typeface="DINOT-Bold"/>
                <a:cs typeface="DINOT-Bold"/>
              </a:rPr>
              <a:t>6</a:t>
            </a:r>
            <a:r>
              <a:rPr sz="2365" b="1" kern="1200" spc="55" baseline="0">
                <a:solidFill>
                  <a:srgbClr val="00FF00"/>
                </a:solidFill>
                <a:latin typeface="DINOT-Bold"/>
                <a:cs typeface="DINOT-Bold"/>
              </a:rPr>
              <a:t> </a:t>
            </a:r>
            <a:r>
              <a:rPr sz="2365" b="1" kern="1200" spc="-12" baseline="0">
                <a:solidFill>
                  <a:srgbClr val="00FF00"/>
                </a:solidFill>
                <a:latin typeface="DINOT-Bold"/>
                <a:cs typeface="DINOT-Bold"/>
              </a:rPr>
              <a:t>MONTHS</a:t>
            </a:r>
            <a:endParaRPr sz="2365" kern="1200" baseline="0">
              <a:latin typeface="DINOT-BoldItalic"/>
              <a:cs typeface="DINOT-BoldItalic"/>
            </a:endParaRPr>
          </a:p>
        </p:txBody>
      </p:sp>
      <p:sp>
        <p:nvSpPr>
          <p:cNvPr id="48" name="object 48"/>
          <p:cNvSpPr txBox="1"/>
          <p:nvPr/>
        </p:nvSpPr>
        <p:spPr>
          <a:xfrm>
            <a:off x="20164284" y="11642481"/>
            <a:ext cx="1522545"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231F20"/>
                </a:solidFill>
                <a:latin typeface="DINOT-Bold"/>
                <a:cs typeface="DINOT-Bold"/>
              </a:rPr>
              <a:t>6</a:t>
            </a:r>
            <a:r>
              <a:rPr sz="2365" b="1" kern="1200" spc="55" baseline="0">
                <a:solidFill>
                  <a:srgbClr val="231F20"/>
                </a:solidFill>
                <a:latin typeface="DINOT-Bold"/>
                <a:cs typeface="DINOT-Bold"/>
              </a:rPr>
              <a:t> </a:t>
            </a:r>
            <a:r>
              <a:rPr sz="2365" b="1" kern="1200" spc="-12" baseline="0">
                <a:solidFill>
                  <a:srgbClr val="231F20"/>
                </a:solidFill>
                <a:latin typeface="DINOT-Bold"/>
                <a:cs typeface="DINOT-Bold"/>
              </a:rPr>
              <a:t>MONTHS</a:t>
            </a:r>
            <a:endParaRPr sz="2365" kern="1200" baseline="0">
              <a:latin typeface="DINOT-BoldItalic"/>
              <a:cs typeface="DINOT-BoldItalic"/>
            </a:endParaRPr>
          </a:p>
        </p:txBody>
      </p:sp>
      <p:sp>
        <p:nvSpPr>
          <p:cNvPr id="49" name="Text Placeholder 6">
            <a:extLst>
              <a:ext uri="{FF2B5EF4-FFF2-40B4-BE49-F238E27FC236}">
                <a16:creationId xmlns:a16="http://schemas.microsoft.com/office/drawing/2014/main" id="{22796067-2908-C572-7A32-DBC9A3BA6B08}"/>
              </a:ext>
            </a:extLst>
          </p:cNvPr>
          <p:cNvSpPr txBox="1">
            <a:spLocks/>
          </p:cNvSpPr>
          <p:nvPr/>
        </p:nvSpPr>
        <p:spPr>
          <a:xfrm>
            <a:off x="748922" y="2285839"/>
            <a:ext cx="10684980" cy="1732852"/>
          </a:xfrm>
          <a:prstGeom prst="rect">
            <a:avLst/>
          </a:prstGeom>
        </p:spPr>
        <p:txBody>
          <a:bodyPr lIns="0" tIns="0" rIns="0" bIns="0" anchor="t" anchorCtr="0"/>
          <a:lstStyle>
            <a:lvl1pPr marL="0" indent="0" algn="l" defTabSz="378000" rtl="0" eaLnBrk="1" latinLnBrk="0" hangingPunct="1">
              <a:lnSpc>
                <a:spcPts val="3600"/>
              </a:lnSpc>
              <a:spcBef>
                <a:spcPts val="0"/>
              </a:spcBef>
              <a:buFont typeface="Arial" panose="020B0604020202020204" pitchFamily="34" charset="0"/>
              <a:buNone/>
              <a:tabLst/>
              <a:defRPr sz="3400" b="0" i="0" kern="1200" spc="0" baseline="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marL="15403">
              <a:lnSpc>
                <a:spcPts val="3839"/>
              </a:lnSpc>
              <a:spcBef>
                <a:spcPts val="121"/>
              </a:spcBef>
            </a:pPr>
            <a:r>
              <a:rPr lang="en-AU" sz="3600">
                <a:solidFill>
                  <a:srgbClr val="00FF00"/>
                </a:solidFill>
                <a:latin typeface="DINOT-Medium"/>
                <a:cs typeface="DINOT-Medium"/>
              </a:rPr>
              <a:t>100%</a:t>
            </a:r>
            <a:r>
              <a:rPr lang="en-AU" sz="3600" spc="18">
                <a:solidFill>
                  <a:srgbClr val="00FF00"/>
                </a:solidFill>
                <a:latin typeface="DINOT-Medium"/>
                <a:cs typeface="DINOT-Medium"/>
              </a:rPr>
              <a:t> </a:t>
            </a:r>
            <a:r>
              <a:rPr lang="en-AU" sz="3600">
                <a:solidFill>
                  <a:srgbClr val="00FF00"/>
                </a:solidFill>
                <a:latin typeface="DINOT-Medium"/>
                <a:cs typeface="DINOT-Medium"/>
              </a:rPr>
              <a:t>Merino</a:t>
            </a:r>
            <a:r>
              <a:rPr lang="en-AU" sz="3600" spc="18">
                <a:solidFill>
                  <a:srgbClr val="00FF00"/>
                </a:solidFill>
                <a:latin typeface="DINOT-Medium"/>
                <a:cs typeface="DINOT-Medium"/>
              </a:rPr>
              <a:t> </a:t>
            </a:r>
            <a:r>
              <a:rPr lang="en-AU" sz="3600">
                <a:solidFill>
                  <a:srgbClr val="00FF00"/>
                </a:solidFill>
                <a:latin typeface="DINOT-Medium"/>
                <a:cs typeface="DINOT-Medium"/>
              </a:rPr>
              <a:t>wool</a:t>
            </a:r>
            <a:r>
              <a:rPr lang="en-AU" sz="3600" spc="18">
                <a:solidFill>
                  <a:srgbClr val="00FF00"/>
                </a:solidFill>
                <a:latin typeface="DINOT-Medium"/>
                <a:cs typeface="DINOT-Medium"/>
              </a:rPr>
              <a:t> </a:t>
            </a:r>
            <a:r>
              <a:rPr lang="en-AU" sz="3600">
                <a:solidFill>
                  <a:srgbClr val="00FF00"/>
                </a:solidFill>
                <a:latin typeface="DINOT-Medium"/>
                <a:cs typeface="DINOT-Medium"/>
              </a:rPr>
              <a:t>fabrics</a:t>
            </a:r>
            <a:r>
              <a:rPr lang="en-AU" sz="3600" spc="24">
                <a:solidFill>
                  <a:srgbClr val="00FF00"/>
                </a:solidFill>
                <a:latin typeface="DINOT-Medium"/>
                <a:cs typeface="DINOT-Medium"/>
              </a:rPr>
              <a:t> </a:t>
            </a:r>
            <a:r>
              <a:rPr lang="en-AU" sz="3600">
                <a:solidFill>
                  <a:srgbClr val="00FF00"/>
                </a:solidFill>
                <a:latin typeface="DINOT-Medium"/>
                <a:cs typeface="DINOT-Medium"/>
              </a:rPr>
              <a:t>can</a:t>
            </a:r>
            <a:r>
              <a:rPr lang="en-AU" sz="3600" spc="18">
                <a:solidFill>
                  <a:srgbClr val="00FF00"/>
                </a:solidFill>
                <a:latin typeface="DINOT-Medium"/>
                <a:cs typeface="DINOT-Medium"/>
              </a:rPr>
              <a:t> </a:t>
            </a:r>
            <a:r>
              <a:rPr lang="en-AU" sz="3600">
                <a:solidFill>
                  <a:srgbClr val="00FF00"/>
                </a:solidFill>
                <a:latin typeface="DINOT-Medium"/>
                <a:cs typeface="DINOT-Medium"/>
              </a:rPr>
              <a:t>biodegrade</a:t>
            </a:r>
            <a:r>
              <a:rPr lang="en-AU" sz="3600" spc="18">
                <a:solidFill>
                  <a:srgbClr val="00FF00"/>
                </a:solidFill>
                <a:latin typeface="DINOT-Medium"/>
                <a:cs typeface="DINOT-Medium"/>
              </a:rPr>
              <a:t> </a:t>
            </a:r>
            <a:r>
              <a:rPr lang="en-AU" sz="3600">
                <a:solidFill>
                  <a:srgbClr val="00FF00"/>
                </a:solidFill>
                <a:latin typeface="DINOT-Medium"/>
                <a:cs typeface="DINOT-Medium"/>
              </a:rPr>
              <a:t>by</a:t>
            </a:r>
            <a:r>
              <a:rPr lang="en-AU" sz="3600" spc="24">
                <a:solidFill>
                  <a:srgbClr val="00FF00"/>
                </a:solidFill>
                <a:latin typeface="DINOT-Medium"/>
                <a:cs typeface="DINOT-Medium"/>
              </a:rPr>
              <a:t> </a:t>
            </a:r>
            <a:r>
              <a:rPr lang="en-AU" sz="3600" spc="-30">
                <a:solidFill>
                  <a:srgbClr val="00FF00"/>
                </a:solidFill>
                <a:latin typeface="DINOT-Medium"/>
                <a:cs typeface="DINOT-Medium"/>
              </a:rPr>
              <a:t>95% </a:t>
            </a:r>
            <a:r>
              <a:rPr lang="en-AU" sz="3600">
                <a:solidFill>
                  <a:srgbClr val="00FF00"/>
                </a:solidFill>
                <a:latin typeface="DINOT-Medium"/>
                <a:cs typeface="DINOT-Medium"/>
              </a:rPr>
              <a:t>after</a:t>
            </a:r>
            <a:r>
              <a:rPr lang="en-AU" sz="3600" spc="36">
                <a:solidFill>
                  <a:srgbClr val="00FF00"/>
                </a:solidFill>
                <a:latin typeface="DINOT-Medium"/>
                <a:cs typeface="DINOT-Medium"/>
              </a:rPr>
              <a:t> </a:t>
            </a:r>
            <a:r>
              <a:rPr lang="en-AU" sz="3600">
                <a:solidFill>
                  <a:srgbClr val="00FF00"/>
                </a:solidFill>
                <a:latin typeface="DINOT-Medium"/>
                <a:cs typeface="DINOT-Medium"/>
              </a:rPr>
              <a:t>15</a:t>
            </a:r>
            <a:r>
              <a:rPr lang="en-AU" sz="3600" spc="36">
                <a:solidFill>
                  <a:srgbClr val="00FF00"/>
                </a:solidFill>
                <a:latin typeface="DINOT-Medium"/>
                <a:cs typeface="DINOT-Medium"/>
              </a:rPr>
              <a:t> </a:t>
            </a:r>
            <a:r>
              <a:rPr lang="en-AU" sz="3600">
                <a:solidFill>
                  <a:srgbClr val="00FF00"/>
                </a:solidFill>
                <a:latin typeface="DINOT-Medium"/>
                <a:cs typeface="DINOT-Medium"/>
              </a:rPr>
              <a:t>weeks</a:t>
            </a:r>
            <a:r>
              <a:rPr lang="en-AU" sz="3600" spc="36">
                <a:solidFill>
                  <a:srgbClr val="00FF00"/>
                </a:solidFill>
                <a:latin typeface="DINOT-Medium"/>
                <a:cs typeface="DINOT-Medium"/>
              </a:rPr>
              <a:t> </a:t>
            </a:r>
            <a:r>
              <a:rPr lang="en-AU" sz="3600">
                <a:solidFill>
                  <a:srgbClr val="00FF00"/>
                </a:solidFill>
                <a:latin typeface="DINOT-Medium"/>
                <a:cs typeface="DINOT-Medium"/>
              </a:rPr>
              <a:t>of</a:t>
            </a:r>
            <a:r>
              <a:rPr lang="en-AU" sz="3600" spc="36">
                <a:solidFill>
                  <a:srgbClr val="00FF00"/>
                </a:solidFill>
                <a:latin typeface="DINOT-Medium"/>
                <a:cs typeface="DINOT-Medium"/>
              </a:rPr>
              <a:t> </a:t>
            </a:r>
            <a:r>
              <a:rPr lang="en-AU" sz="3600">
                <a:solidFill>
                  <a:srgbClr val="00FF00"/>
                </a:solidFill>
                <a:latin typeface="DINOT-Medium"/>
                <a:cs typeface="DINOT-Medium"/>
              </a:rPr>
              <a:t>burial</a:t>
            </a:r>
            <a:r>
              <a:rPr lang="en-AU" sz="3600" spc="36">
                <a:solidFill>
                  <a:srgbClr val="00FF00"/>
                </a:solidFill>
                <a:latin typeface="DINOT-Medium"/>
                <a:cs typeface="DINOT-Medium"/>
              </a:rPr>
              <a:t> </a:t>
            </a:r>
            <a:r>
              <a:rPr lang="en-AU" sz="3600">
                <a:solidFill>
                  <a:srgbClr val="00FF00"/>
                </a:solidFill>
                <a:latin typeface="DINOT-Medium"/>
                <a:cs typeface="DINOT-Medium"/>
              </a:rPr>
              <a:t>in</a:t>
            </a:r>
            <a:r>
              <a:rPr lang="en-AU" sz="3600" spc="36">
                <a:solidFill>
                  <a:srgbClr val="00FF00"/>
                </a:solidFill>
                <a:latin typeface="DINOT-Medium"/>
                <a:cs typeface="DINOT-Medium"/>
              </a:rPr>
              <a:t> </a:t>
            </a:r>
            <a:r>
              <a:rPr lang="en-AU" sz="3600">
                <a:solidFill>
                  <a:srgbClr val="00FF00"/>
                </a:solidFill>
                <a:latin typeface="DINOT-Medium"/>
                <a:cs typeface="DINOT-Medium"/>
              </a:rPr>
              <a:t>soil</a:t>
            </a:r>
            <a:r>
              <a:rPr lang="en-AU" sz="3600" spc="36">
                <a:solidFill>
                  <a:srgbClr val="00FF00"/>
                </a:solidFill>
                <a:latin typeface="DINOT-Medium"/>
                <a:cs typeface="DINOT-Medium"/>
              </a:rPr>
              <a:t> </a:t>
            </a:r>
            <a:r>
              <a:rPr lang="en-AU" sz="3600">
                <a:solidFill>
                  <a:srgbClr val="00FF00"/>
                </a:solidFill>
                <a:latin typeface="DINOT-Medium"/>
                <a:cs typeface="DINOT-Medium"/>
              </a:rPr>
              <a:t>but</a:t>
            </a:r>
            <a:r>
              <a:rPr lang="en-AU" sz="3600" spc="36">
                <a:solidFill>
                  <a:srgbClr val="00FF00"/>
                </a:solidFill>
                <a:latin typeface="DINOT-Medium"/>
                <a:cs typeface="DINOT-Medium"/>
              </a:rPr>
              <a:t> </a:t>
            </a:r>
            <a:r>
              <a:rPr lang="en-AU" sz="3600">
                <a:solidFill>
                  <a:srgbClr val="00FF00"/>
                </a:solidFill>
                <a:latin typeface="DINOT-Medium"/>
                <a:cs typeface="DINOT-Medium"/>
              </a:rPr>
              <a:t>the</a:t>
            </a:r>
            <a:r>
              <a:rPr lang="en-AU" sz="3600" spc="36">
                <a:solidFill>
                  <a:srgbClr val="00FF00"/>
                </a:solidFill>
                <a:latin typeface="DINOT-Medium"/>
                <a:cs typeface="DINOT-Medium"/>
              </a:rPr>
              <a:t> </a:t>
            </a:r>
            <a:r>
              <a:rPr lang="en-AU" sz="3600">
                <a:solidFill>
                  <a:srgbClr val="00FF00"/>
                </a:solidFill>
                <a:latin typeface="DINOT-Medium"/>
                <a:cs typeface="DINOT-Medium"/>
              </a:rPr>
              <a:t>rate</a:t>
            </a:r>
            <a:r>
              <a:rPr lang="en-AU" sz="3600" spc="36">
                <a:solidFill>
                  <a:srgbClr val="00FF00"/>
                </a:solidFill>
                <a:latin typeface="DINOT-Medium"/>
                <a:cs typeface="DINOT-Medium"/>
              </a:rPr>
              <a:t> </a:t>
            </a:r>
            <a:r>
              <a:rPr lang="en-AU" sz="3600" spc="-12">
                <a:solidFill>
                  <a:srgbClr val="00FF00"/>
                </a:solidFill>
                <a:latin typeface="DINOT-Medium"/>
                <a:cs typeface="DINOT-Medium"/>
              </a:rPr>
              <a:t>varies </a:t>
            </a:r>
            <a:r>
              <a:rPr lang="en-AU" sz="3600">
                <a:solidFill>
                  <a:srgbClr val="00FF00"/>
                </a:solidFill>
                <a:latin typeface="DINOT-Medium"/>
                <a:cs typeface="DINOT-Medium"/>
              </a:rPr>
              <a:t>with</a:t>
            </a:r>
            <a:r>
              <a:rPr lang="en-AU" sz="3600" spc="24">
                <a:solidFill>
                  <a:srgbClr val="00FF00"/>
                </a:solidFill>
                <a:latin typeface="DINOT-Medium"/>
                <a:cs typeface="DINOT-Medium"/>
              </a:rPr>
              <a:t> </a:t>
            </a:r>
            <a:r>
              <a:rPr lang="en-AU" sz="3600">
                <a:solidFill>
                  <a:srgbClr val="00FF00"/>
                </a:solidFill>
                <a:latin typeface="DINOT-Medium"/>
                <a:cs typeface="DINOT-Medium"/>
              </a:rPr>
              <a:t>soil,</a:t>
            </a:r>
            <a:r>
              <a:rPr lang="en-AU" sz="3600" spc="24">
                <a:solidFill>
                  <a:srgbClr val="00FF00"/>
                </a:solidFill>
                <a:latin typeface="DINOT-Medium"/>
                <a:cs typeface="DINOT-Medium"/>
              </a:rPr>
              <a:t> </a:t>
            </a:r>
            <a:r>
              <a:rPr lang="en-AU" sz="3600">
                <a:solidFill>
                  <a:srgbClr val="00FF00"/>
                </a:solidFill>
                <a:latin typeface="DINOT-Medium"/>
                <a:cs typeface="DINOT-Medium"/>
              </a:rPr>
              <a:t>climate</a:t>
            </a:r>
            <a:r>
              <a:rPr lang="en-AU" sz="3600" spc="30">
                <a:solidFill>
                  <a:srgbClr val="00FF00"/>
                </a:solidFill>
                <a:latin typeface="DINOT-Medium"/>
                <a:cs typeface="DINOT-Medium"/>
              </a:rPr>
              <a:t> </a:t>
            </a:r>
            <a:r>
              <a:rPr lang="en-AU" sz="3600">
                <a:solidFill>
                  <a:srgbClr val="00FF00"/>
                </a:solidFill>
                <a:latin typeface="DINOT-Medium"/>
                <a:cs typeface="DINOT-Medium"/>
              </a:rPr>
              <a:t>and</a:t>
            </a:r>
            <a:r>
              <a:rPr lang="en-AU" sz="3600" spc="24">
                <a:solidFill>
                  <a:srgbClr val="00FF00"/>
                </a:solidFill>
                <a:latin typeface="DINOT-Medium"/>
                <a:cs typeface="DINOT-Medium"/>
              </a:rPr>
              <a:t> </a:t>
            </a:r>
            <a:r>
              <a:rPr lang="en-AU" sz="3600">
                <a:solidFill>
                  <a:srgbClr val="00FF00"/>
                </a:solidFill>
                <a:latin typeface="DINOT-Medium"/>
                <a:cs typeface="DINOT-Medium"/>
              </a:rPr>
              <a:t>wool</a:t>
            </a:r>
            <a:r>
              <a:rPr lang="en-AU" sz="3600" spc="30">
                <a:solidFill>
                  <a:srgbClr val="00FF00"/>
                </a:solidFill>
                <a:latin typeface="DINOT-Medium"/>
                <a:cs typeface="DINOT-Medium"/>
              </a:rPr>
              <a:t> </a:t>
            </a:r>
            <a:r>
              <a:rPr lang="en-AU" sz="3600" spc="-12">
                <a:solidFill>
                  <a:srgbClr val="00FF00"/>
                </a:solidFill>
                <a:latin typeface="DINOT-Medium"/>
                <a:cs typeface="DINOT-Medium"/>
              </a:rPr>
              <a:t>characteristics.</a:t>
            </a:r>
            <a:endParaRPr lang="en-US">
              <a:solidFill>
                <a:srgbClr val="000000"/>
              </a:solidFill>
            </a:endParaRPr>
          </a:p>
        </p:txBody>
      </p:sp>
      <p:sp>
        <p:nvSpPr>
          <p:cNvPr id="9" name="Slide Number Placeholder 30">
            <a:extLst>
              <a:ext uri="{FF2B5EF4-FFF2-40B4-BE49-F238E27FC236}">
                <a16:creationId xmlns:a16="http://schemas.microsoft.com/office/drawing/2014/main" id="{ED4D0282-2D53-2DEC-D2D3-FB3ADA5840A6}"/>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000000"/>
                </a:solidFill>
              </a:rPr>
              <a:t> P</a:t>
            </a:r>
            <a:fld id="{2FAB448D-C84F-3947-8F9C-CC62EE0CDF81}" type="slidenum">
              <a:rPr lang="en-US" baseline="0">
                <a:solidFill>
                  <a:srgbClr val="000000"/>
                </a:solidFill>
              </a:rPr>
              <a:pPr>
                <a:lnSpc>
                  <a:spcPct val="100000"/>
                </a:lnSpc>
                <a:spcBef>
                  <a:spcPts val="0"/>
                </a:spcBef>
                <a:tabLst/>
              </a:pPr>
              <a:t>19</a:t>
            </a:fld>
            <a:endParaRPr lang="en-US" baseline="0">
              <a:solidFill>
                <a:srgbClr val="000000"/>
              </a:solidFill>
            </a:endParaRPr>
          </a:p>
        </p:txBody>
      </p:sp>
      <p:sp>
        <p:nvSpPr>
          <p:cNvPr id="50" name="Text Placeholder 17">
            <a:extLst>
              <a:ext uri="{FF2B5EF4-FFF2-40B4-BE49-F238E27FC236}">
                <a16:creationId xmlns:a16="http://schemas.microsoft.com/office/drawing/2014/main" id="{BC386067-0999-450C-B915-8E0D9C68CB76}"/>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52" name="Text Placeholder 17">
            <a:extLst>
              <a:ext uri="{FF2B5EF4-FFF2-40B4-BE49-F238E27FC236}">
                <a16:creationId xmlns:a16="http://schemas.microsoft.com/office/drawing/2014/main" id="{3F1AAC2E-ACC0-0609-7253-2250992349DB}"/>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000000"/>
                </a:solidFill>
              </a:rPr>
              <a:t>SUSTAINABILITY &amp; WOOL</a:t>
            </a:r>
            <a:endParaRPr lang="en-US" baseline="0">
              <a:solidFill>
                <a:srgbClr val="000000"/>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WOOL24_60s_16x9_3840x2160_25fps_v6">
            <a:hlinkClick r:id="" action="ppaction://media"/>
            <a:extLst>
              <a:ext uri="{FF2B5EF4-FFF2-40B4-BE49-F238E27FC236}">
                <a16:creationId xmlns:a16="http://schemas.microsoft.com/office/drawing/2014/main" id="{7120751E-1B04-BD76-8737-6CF2DE1A025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94" y="0"/>
            <a:ext cx="24384000" cy="13716000"/>
          </a:xfrm>
          <a:prstGeom prst="rect">
            <a:avLst/>
          </a:prstGeom>
        </p:spPr>
      </p:pic>
    </p:spTree>
    <p:extLst>
      <p:ext uri="{BB962C8B-B14F-4D97-AF65-F5344CB8AC3E}">
        <p14:creationId xmlns:p14="http://schemas.microsoft.com/office/powerpoint/2010/main" val="207283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9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a:extLst>
              <a:ext uri="{BEBA8EAE-BF5A-486C-A8C5-ECC9F3942E4B}">
                <a14:imgProps xmlns:a14="http://schemas.microsoft.com/office/drawing/2010/main">
                  <a14:imgLayer r:embed="rId4">
                    <a14:imgEffect>
                      <a14:brightnessContrast bright="-45000"/>
                    </a14:imgEffect>
                  </a14:imgLayer>
                </a14:imgProps>
              </a:ext>
            </a:extLst>
          </a:blip>
          <a:srcRect/>
          <a:stretch/>
        </p:blipFill>
        <p:spPr>
          <a:xfrm>
            <a:off x="858" y="0"/>
            <a:ext cx="24382287" cy="13715036"/>
          </a:xfrm>
          <a:prstGeom prst="rect">
            <a:avLst/>
          </a:prstGeom>
        </p:spPr>
      </p:pic>
      <p:sp>
        <p:nvSpPr>
          <p:cNvPr id="3" name="object 3"/>
          <p:cNvSpPr txBox="1"/>
          <p:nvPr/>
        </p:nvSpPr>
        <p:spPr>
          <a:xfrm>
            <a:off x="629091" y="6002866"/>
            <a:ext cx="22854352" cy="6162173"/>
          </a:xfrm>
          <a:prstGeom prst="rect">
            <a:avLst/>
          </a:prstGeom>
        </p:spPr>
        <p:txBody>
          <a:bodyPr vert="horz" wrap="square" lIns="0" tIns="21564" rIns="0" bIns="0" rtlCol="0">
            <a:spAutoFit/>
          </a:bodyPr>
          <a:lstStyle/>
          <a:p>
            <a:pPr marL="27725" hangingPunct="1">
              <a:lnSpc>
                <a:spcPct val="100000"/>
              </a:lnSpc>
              <a:spcBef>
                <a:spcPts val="16415"/>
              </a:spcBef>
              <a:tabLst/>
            </a:pPr>
            <a:br>
              <a:rPr lang="en-AU" sz="19951" b="1" kern="1200" spc="-885" baseline="0" dirty="0">
                <a:solidFill>
                  <a:srgbClr val="FFFFFF"/>
                </a:solidFill>
                <a:latin typeface="DINOT-Bold"/>
                <a:cs typeface="DINOT-Bold"/>
              </a:rPr>
            </a:br>
            <a:r>
              <a:rPr lang="en-AU" sz="19951" b="1" kern="1200" spc="-885" baseline="0" dirty="0">
                <a:solidFill>
                  <a:srgbClr val="FFFFFF"/>
                </a:solidFill>
                <a:latin typeface="DINOT-Bold"/>
                <a:cs typeface="DINOT-Bold"/>
              </a:rPr>
              <a:t>OUR </a:t>
            </a:r>
            <a:r>
              <a:rPr lang="en-AU" sz="19951" b="1" kern="1200" spc="-837" baseline="0" dirty="0">
                <a:solidFill>
                  <a:srgbClr val="FFFFFF"/>
                </a:solidFill>
                <a:latin typeface="DINOT-Bold"/>
                <a:cs typeface="DINOT-Bold"/>
              </a:rPr>
              <a:t>SERVICES</a:t>
            </a:r>
            <a:endParaRPr sz="19951" kern="1200" baseline="0" dirty="0">
              <a:latin typeface="DINOT-BoldItalic"/>
              <a:cs typeface="DINOT-BoldItalic"/>
            </a:endParaRPr>
          </a:p>
        </p:txBody>
      </p:sp>
      <p:sp>
        <p:nvSpPr>
          <p:cNvPr id="4" name="Slide Number Placeholder 30">
            <a:extLst>
              <a:ext uri="{FF2B5EF4-FFF2-40B4-BE49-F238E27FC236}">
                <a16:creationId xmlns:a16="http://schemas.microsoft.com/office/drawing/2014/main" id="{D7DA7533-CD67-2814-88CB-F1EABD4203DD}"/>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21</a:t>
            </a:fld>
            <a:endParaRPr lang="en-US" baseline="0">
              <a:solidFill>
                <a:srgbClr val="FFFFFF"/>
              </a:solidFill>
            </a:endParaRPr>
          </a:p>
        </p:txBody>
      </p:sp>
      <p:sp>
        <p:nvSpPr>
          <p:cNvPr id="5" name="Text Placeholder 17">
            <a:extLst>
              <a:ext uri="{FF2B5EF4-FFF2-40B4-BE49-F238E27FC236}">
                <a16:creationId xmlns:a16="http://schemas.microsoft.com/office/drawing/2014/main" id="{13AC1153-DBD7-3629-734F-41BEDFAEDC74}"/>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7" name="Text Placeholder 17">
            <a:extLst>
              <a:ext uri="{FF2B5EF4-FFF2-40B4-BE49-F238E27FC236}">
                <a16:creationId xmlns:a16="http://schemas.microsoft.com/office/drawing/2014/main" id="{5CD7738C-0130-880E-9D84-1C8A1DC4C6FA}"/>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PROCESSING INNOVATION</a:t>
            </a:r>
            <a:endParaRPr lang="en-US" baseline="0">
              <a:solidFill>
                <a:srgbClr val="FFFFFF"/>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762803" y="1527070"/>
            <a:ext cx="3809732" cy="11416497"/>
          </a:xfrm>
          <a:prstGeom prst="rect">
            <a:avLst/>
          </a:prstGeom>
        </p:spPr>
      </p:pic>
      <p:sp>
        <p:nvSpPr>
          <p:cNvPr id="3" name="object 3"/>
          <p:cNvSpPr/>
          <p:nvPr/>
        </p:nvSpPr>
        <p:spPr>
          <a:xfrm>
            <a:off x="5334481" y="12949916"/>
            <a:ext cx="18286716" cy="0"/>
          </a:xfrm>
          <a:custGeom>
            <a:avLst/>
            <a:gdLst/>
            <a:ahLst/>
            <a:cxnLst/>
            <a:rect l="l" t="t" r="r" b="b"/>
            <a:pathLst>
              <a:path w="15078075">
                <a:moveTo>
                  <a:pt x="0" y="0"/>
                </a:moveTo>
                <a:lnTo>
                  <a:pt x="15078074" y="0"/>
                </a:lnTo>
              </a:path>
            </a:pathLst>
          </a:custGeom>
          <a:ln w="10470">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4" name="object 4"/>
          <p:cNvSpPr/>
          <p:nvPr/>
        </p:nvSpPr>
        <p:spPr>
          <a:xfrm>
            <a:off x="5334481" y="10673601"/>
            <a:ext cx="18286716" cy="0"/>
          </a:xfrm>
          <a:custGeom>
            <a:avLst/>
            <a:gdLst/>
            <a:ahLst/>
            <a:cxnLst/>
            <a:rect l="l" t="t" r="r" b="b"/>
            <a:pathLst>
              <a:path w="15078075">
                <a:moveTo>
                  <a:pt x="0" y="0"/>
                </a:moveTo>
                <a:lnTo>
                  <a:pt x="15078074" y="0"/>
                </a:lnTo>
              </a:path>
            </a:pathLst>
          </a:custGeom>
          <a:ln w="10470">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5" name="object 5"/>
          <p:cNvSpPr/>
          <p:nvPr/>
        </p:nvSpPr>
        <p:spPr>
          <a:xfrm>
            <a:off x="5334481" y="8387760"/>
            <a:ext cx="18286716" cy="0"/>
          </a:xfrm>
          <a:custGeom>
            <a:avLst/>
            <a:gdLst/>
            <a:ahLst/>
            <a:cxnLst/>
            <a:rect l="l" t="t" r="r" b="b"/>
            <a:pathLst>
              <a:path w="15078075">
                <a:moveTo>
                  <a:pt x="0" y="0"/>
                </a:moveTo>
                <a:lnTo>
                  <a:pt x="15078074" y="0"/>
                </a:lnTo>
              </a:path>
            </a:pathLst>
          </a:custGeom>
          <a:ln w="10470">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6" name="object 6"/>
          <p:cNvSpPr/>
          <p:nvPr/>
        </p:nvSpPr>
        <p:spPr>
          <a:xfrm>
            <a:off x="5334481" y="6101921"/>
            <a:ext cx="18286716" cy="0"/>
          </a:xfrm>
          <a:custGeom>
            <a:avLst/>
            <a:gdLst/>
            <a:ahLst/>
            <a:cxnLst/>
            <a:rect l="l" t="t" r="r" b="b"/>
            <a:pathLst>
              <a:path w="15078075">
                <a:moveTo>
                  <a:pt x="0" y="0"/>
                </a:moveTo>
                <a:lnTo>
                  <a:pt x="15078074" y="0"/>
                </a:lnTo>
              </a:path>
            </a:pathLst>
          </a:custGeom>
          <a:ln w="10470">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7" name="object 7"/>
          <p:cNvSpPr/>
          <p:nvPr/>
        </p:nvSpPr>
        <p:spPr>
          <a:xfrm>
            <a:off x="5334481" y="3816082"/>
            <a:ext cx="18286716" cy="0"/>
          </a:xfrm>
          <a:custGeom>
            <a:avLst/>
            <a:gdLst/>
            <a:ahLst/>
            <a:cxnLst/>
            <a:rect l="l" t="t" r="r" b="b"/>
            <a:pathLst>
              <a:path w="15078075">
                <a:moveTo>
                  <a:pt x="0" y="0"/>
                </a:moveTo>
                <a:lnTo>
                  <a:pt x="15078074" y="0"/>
                </a:lnTo>
              </a:path>
            </a:pathLst>
          </a:custGeom>
          <a:ln w="10470">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8" name="object 8"/>
          <p:cNvSpPr/>
          <p:nvPr/>
        </p:nvSpPr>
        <p:spPr>
          <a:xfrm>
            <a:off x="5334481" y="1530242"/>
            <a:ext cx="18286716" cy="0"/>
          </a:xfrm>
          <a:custGeom>
            <a:avLst/>
            <a:gdLst/>
            <a:ahLst/>
            <a:cxnLst/>
            <a:rect l="l" t="t" r="r" b="b"/>
            <a:pathLst>
              <a:path w="15078075">
                <a:moveTo>
                  <a:pt x="0" y="0"/>
                </a:moveTo>
                <a:lnTo>
                  <a:pt x="15078074" y="0"/>
                </a:lnTo>
              </a:path>
            </a:pathLst>
          </a:custGeom>
          <a:ln w="10470">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9" name="object 9"/>
          <p:cNvSpPr txBox="1"/>
          <p:nvPr/>
        </p:nvSpPr>
        <p:spPr>
          <a:xfrm>
            <a:off x="5324147" y="8401898"/>
            <a:ext cx="6659307" cy="2150355"/>
          </a:xfrm>
          <a:prstGeom prst="rect">
            <a:avLst/>
          </a:prstGeom>
        </p:spPr>
        <p:txBody>
          <a:bodyPr vert="horz" wrap="square" lIns="0" tIns="345018" rIns="0" bIns="0" rtlCol="0">
            <a:spAutoFit/>
          </a:bodyPr>
          <a:lstStyle/>
          <a:p>
            <a:pPr marL="15403" marR="6161" hangingPunct="1">
              <a:lnSpc>
                <a:spcPct val="72900"/>
              </a:lnSpc>
              <a:spcBef>
                <a:spcPts val="2717"/>
              </a:spcBef>
              <a:tabLst/>
            </a:pPr>
            <a:r>
              <a:rPr sz="8004" kern="1200" spc="-224" baseline="0" dirty="0">
                <a:solidFill>
                  <a:srgbClr val="231F20"/>
                </a:solidFill>
                <a:latin typeface="DINOT-Medium"/>
                <a:cs typeface="DINOT-Medium"/>
              </a:rPr>
              <a:t>SUPP</a:t>
            </a:r>
            <a:r>
              <a:rPr sz="8004" kern="1200" spc="-867" baseline="0" dirty="0">
                <a:solidFill>
                  <a:srgbClr val="231F20"/>
                </a:solidFill>
                <a:latin typeface="DINOT-Medium"/>
                <a:cs typeface="DINOT-Medium"/>
              </a:rPr>
              <a:t>L</a:t>
            </a:r>
            <a:r>
              <a:rPr sz="8004" kern="1200" spc="-55" baseline="0" dirty="0">
                <a:solidFill>
                  <a:srgbClr val="231F20"/>
                </a:solidFill>
                <a:latin typeface="DINOT-Medium"/>
                <a:cs typeface="DINOT-Medium"/>
              </a:rPr>
              <a:t>Y</a:t>
            </a:r>
            <a:r>
              <a:rPr sz="8004" kern="1200" spc="-340" baseline="0" dirty="0">
                <a:solidFill>
                  <a:srgbClr val="231F20"/>
                </a:solidFill>
                <a:latin typeface="DINOT-Medium"/>
                <a:cs typeface="DINOT-Medium"/>
              </a:rPr>
              <a:t> </a:t>
            </a:r>
            <a:r>
              <a:rPr sz="8004" kern="1200" spc="-103" baseline="0" dirty="0">
                <a:solidFill>
                  <a:srgbClr val="231F20"/>
                </a:solidFill>
                <a:latin typeface="DINOT-Medium"/>
                <a:cs typeface="DINOT-Medium"/>
              </a:rPr>
              <a:t>CHAIN </a:t>
            </a:r>
            <a:r>
              <a:rPr sz="8004" kern="1200" spc="-115" baseline="0" dirty="0">
                <a:solidFill>
                  <a:srgbClr val="231F20"/>
                </a:solidFill>
                <a:latin typeface="DINOT-Medium"/>
                <a:cs typeface="DINOT-Medium"/>
              </a:rPr>
              <a:t>OPTIMISATION</a:t>
            </a:r>
            <a:endParaRPr sz="8004" kern="1200" baseline="0" dirty="0">
              <a:latin typeface="DINOT-Medium"/>
              <a:cs typeface="DINOT-Medium"/>
            </a:endParaRPr>
          </a:p>
        </p:txBody>
      </p:sp>
      <p:sp>
        <p:nvSpPr>
          <p:cNvPr id="10" name="object 10"/>
          <p:cNvSpPr txBox="1"/>
          <p:nvPr/>
        </p:nvSpPr>
        <p:spPr>
          <a:xfrm>
            <a:off x="16782796" y="8581840"/>
            <a:ext cx="6542247" cy="1112989"/>
          </a:xfrm>
          <a:prstGeom prst="rect">
            <a:avLst/>
          </a:prstGeom>
        </p:spPr>
        <p:txBody>
          <a:bodyPr vert="horz" wrap="square" lIns="0" tIns="35425" rIns="0" bIns="0" rtlCol="0">
            <a:spAutoFit/>
          </a:bodyPr>
          <a:lstStyle/>
          <a:p>
            <a:pPr marL="15403" marR="6161" hangingPunct="1">
              <a:lnSpc>
                <a:spcPts val="2802"/>
              </a:lnSpc>
              <a:spcBef>
                <a:spcPts val="278"/>
              </a:spcBef>
              <a:tabLst/>
            </a:pPr>
            <a:r>
              <a:rPr sz="2365" kern="1200" baseline="0" dirty="0">
                <a:solidFill>
                  <a:srgbClr val="231F20"/>
                </a:solidFill>
                <a:latin typeface="DINOT" panose="020B0504020101020102" pitchFamily="34" charset="77"/>
                <a:cs typeface="DINOT-BoldItalic"/>
              </a:rPr>
              <a:t>We</a:t>
            </a:r>
            <a:r>
              <a:rPr sz="2365" kern="1200" spc="42"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partner</a:t>
            </a:r>
            <a:r>
              <a:rPr sz="2365" kern="1200" spc="42"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with</a:t>
            </a:r>
            <a:r>
              <a:rPr sz="2365" kern="1200" spc="49" baseline="0" dirty="0">
                <a:solidFill>
                  <a:srgbClr val="231F20"/>
                </a:solidFill>
                <a:latin typeface="DINOT" panose="020B0504020101020102" pitchFamily="34" charset="77"/>
                <a:cs typeface="DINOT-BoldItalic"/>
              </a:rPr>
              <a:t> </a:t>
            </a:r>
            <a:r>
              <a:rPr lang="en-US" sz="2365" kern="1200" spc="49" baseline="0" dirty="0">
                <a:solidFill>
                  <a:srgbClr val="231F20"/>
                </a:solidFill>
                <a:latin typeface="DINOT" panose="020B0504020101020102" pitchFamily="34" charset="77"/>
                <a:cs typeface="DINOT-BoldItalic"/>
              </a:rPr>
              <a:t>manufacturers, </a:t>
            </a:r>
            <a:r>
              <a:rPr sz="2365" kern="1200" baseline="0" dirty="0">
                <a:solidFill>
                  <a:srgbClr val="231F20"/>
                </a:solidFill>
                <a:latin typeface="DINOT" panose="020B0504020101020102" pitchFamily="34" charset="77"/>
                <a:cs typeface="DINOT-BoldItalic"/>
              </a:rPr>
              <a:t>designers,</a:t>
            </a:r>
            <a:r>
              <a:rPr sz="2365" kern="1200" spc="42"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brands</a:t>
            </a:r>
            <a:r>
              <a:rPr sz="2365" kern="1200" spc="42"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and</a:t>
            </a:r>
            <a:r>
              <a:rPr sz="2365" kern="1200" spc="49" baseline="0" dirty="0">
                <a:solidFill>
                  <a:srgbClr val="231F20"/>
                </a:solidFill>
                <a:latin typeface="DINOT" panose="020B0504020101020102" pitchFamily="34" charset="77"/>
                <a:cs typeface="DINOT-BoldItalic"/>
              </a:rPr>
              <a:t> </a:t>
            </a:r>
            <a:r>
              <a:rPr sz="2365" kern="1200" spc="-12" baseline="0" dirty="0">
                <a:solidFill>
                  <a:srgbClr val="231F20"/>
                </a:solidFill>
                <a:latin typeface="DINOT" panose="020B0504020101020102" pitchFamily="34" charset="77"/>
                <a:cs typeface="DINOT-BoldItalic"/>
              </a:rPr>
              <a:t>retailers </a:t>
            </a:r>
            <a:r>
              <a:rPr sz="2365" kern="1200" baseline="0" dirty="0">
                <a:solidFill>
                  <a:srgbClr val="231F20"/>
                </a:solidFill>
                <a:latin typeface="DINOT" panose="020B0504020101020102" pitchFamily="34" charset="77"/>
                <a:cs typeface="DINOT-BoldItalic"/>
              </a:rPr>
              <a:t>to</a:t>
            </a:r>
            <a:r>
              <a:rPr sz="2365" kern="1200" spc="-18"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champion</a:t>
            </a:r>
            <a:r>
              <a:rPr sz="2365" kern="1200" spc="-18"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the</a:t>
            </a:r>
            <a:r>
              <a:rPr sz="2365" kern="1200" spc="-18"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infinite</a:t>
            </a:r>
            <a:r>
              <a:rPr sz="2365" kern="1200" spc="-18"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potential</a:t>
            </a:r>
            <a:r>
              <a:rPr sz="2365" kern="1200" spc="-18"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of</a:t>
            </a:r>
            <a:r>
              <a:rPr sz="2365" kern="1200" spc="-18"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Merino</a:t>
            </a:r>
            <a:r>
              <a:rPr sz="2365" kern="1200" spc="-18" baseline="0" dirty="0">
                <a:solidFill>
                  <a:srgbClr val="231F20"/>
                </a:solidFill>
                <a:latin typeface="DINOT" panose="020B0504020101020102" pitchFamily="34" charset="77"/>
                <a:cs typeface="DINOT-BoldItalic"/>
              </a:rPr>
              <a:t> </a:t>
            </a:r>
            <a:r>
              <a:rPr sz="2365" kern="1200" spc="-24" baseline="0" dirty="0">
                <a:solidFill>
                  <a:srgbClr val="231F20"/>
                </a:solidFill>
                <a:latin typeface="DINOT" panose="020B0504020101020102" pitchFamily="34" charset="77"/>
                <a:cs typeface="DINOT-BoldItalic"/>
              </a:rPr>
              <a:t>wool.</a:t>
            </a:r>
            <a:endParaRPr sz="2365" kern="1200" baseline="0" dirty="0">
              <a:latin typeface="DINOT" panose="020B0504020101020102" pitchFamily="34" charset="77"/>
              <a:cs typeface="DINOT-BoldItalic"/>
            </a:endParaRPr>
          </a:p>
        </p:txBody>
      </p:sp>
      <p:sp>
        <p:nvSpPr>
          <p:cNvPr id="11" name="object 11"/>
          <p:cNvSpPr txBox="1"/>
          <p:nvPr/>
        </p:nvSpPr>
        <p:spPr>
          <a:xfrm>
            <a:off x="16748276" y="3978210"/>
            <a:ext cx="6680870" cy="1112989"/>
          </a:xfrm>
          <a:prstGeom prst="rect">
            <a:avLst/>
          </a:prstGeom>
        </p:spPr>
        <p:txBody>
          <a:bodyPr vert="horz" wrap="square" lIns="0" tIns="35425" rIns="0" bIns="0" rtlCol="0">
            <a:spAutoFit/>
          </a:bodyPr>
          <a:lstStyle/>
          <a:p>
            <a:pPr marL="15403" marR="6161" hangingPunct="1">
              <a:lnSpc>
                <a:spcPts val="2802"/>
              </a:lnSpc>
              <a:spcBef>
                <a:spcPts val="278"/>
              </a:spcBef>
              <a:tabLst/>
            </a:pPr>
            <a:r>
              <a:rPr sz="2365" kern="1200" baseline="0" dirty="0">
                <a:solidFill>
                  <a:srgbClr val="231F20"/>
                </a:solidFill>
                <a:latin typeface="DINOT" panose="020B0504020101020102" pitchFamily="34" charset="77"/>
                <a:cs typeface="DINOT-BoldItalic"/>
              </a:rPr>
              <a:t>We</a:t>
            </a:r>
            <a:r>
              <a:rPr sz="2365" kern="1200" spc="6"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provide</a:t>
            </a:r>
            <a:r>
              <a:rPr sz="2365" kern="1200" spc="12"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sourcing</a:t>
            </a:r>
            <a:r>
              <a:rPr sz="2365" kern="1200" spc="12"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support</a:t>
            </a:r>
            <a:r>
              <a:rPr sz="2365" kern="1200" spc="6"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and</a:t>
            </a:r>
            <a:r>
              <a:rPr sz="2365" kern="1200" spc="12"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direct</a:t>
            </a:r>
            <a:r>
              <a:rPr sz="2365" kern="1200" spc="12"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access</a:t>
            </a:r>
            <a:r>
              <a:rPr sz="2365" kern="1200" spc="6" baseline="0" dirty="0">
                <a:solidFill>
                  <a:srgbClr val="231F20"/>
                </a:solidFill>
                <a:latin typeface="DINOT" panose="020B0504020101020102" pitchFamily="34" charset="77"/>
                <a:cs typeface="DINOT-BoldItalic"/>
              </a:rPr>
              <a:t> </a:t>
            </a:r>
            <a:r>
              <a:rPr sz="2365" kern="1200" spc="-30" baseline="0" dirty="0">
                <a:solidFill>
                  <a:srgbClr val="231F20"/>
                </a:solidFill>
                <a:latin typeface="DINOT" panose="020B0504020101020102" pitchFamily="34" charset="77"/>
                <a:cs typeface="DINOT-BoldItalic"/>
              </a:rPr>
              <a:t>to </a:t>
            </a:r>
            <a:r>
              <a:rPr sz="2365" kern="1200" baseline="0" dirty="0">
                <a:solidFill>
                  <a:srgbClr val="231F20"/>
                </a:solidFill>
                <a:latin typeface="DINOT" panose="020B0504020101020102" pitchFamily="34" charset="77"/>
                <a:cs typeface="DINOT-BoldItalic"/>
              </a:rPr>
              <a:t>global</a:t>
            </a:r>
            <a:r>
              <a:rPr sz="2365" kern="1200" spc="-67"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wool</a:t>
            </a:r>
            <a:r>
              <a:rPr sz="2365" kern="1200" spc="-67"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manufacturers</a:t>
            </a:r>
            <a:r>
              <a:rPr sz="2365" kern="1200" spc="-67"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through</a:t>
            </a:r>
            <a:r>
              <a:rPr sz="2365" kern="1200" spc="-67"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The</a:t>
            </a:r>
            <a:r>
              <a:rPr sz="2365" kern="1200" spc="-61"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Wool</a:t>
            </a:r>
            <a:r>
              <a:rPr sz="2365" kern="1200" spc="-67" baseline="0" dirty="0">
                <a:solidFill>
                  <a:srgbClr val="231F20"/>
                </a:solidFill>
                <a:latin typeface="DINOT" panose="020B0504020101020102" pitchFamily="34" charset="77"/>
                <a:cs typeface="DINOT-BoldItalic"/>
              </a:rPr>
              <a:t> </a:t>
            </a:r>
            <a:r>
              <a:rPr sz="2365" kern="1200" spc="-24" baseline="0" dirty="0">
                <a:solidFill>
                  <a:srgbClr val="231F20"/>
                </a:solidFill>
                <a:latin typeface="DINOT" panose="020B0504020101020102" pitchFamily="34" charset="77"/>
                <a:cs typeface="DINOT-BoldItalic"/>
              </a:rPr>
              <a:t>Lab</a:t>
            </a:r>
            <a:r>
              <a:rPr lang="en-US" sz="2365" kern="1200" spc="-24" baseline="0" dirty="0">
                <a:solidFill>
                  <a:srgbClr val="231F20"/>
                </a:solidFill>
                <a:latin typeface="DINOT" panose="020B0504020101020102" pitchFamily="34" charset="77"/>
                <a:cs typeface="DINOT-BoldItalic"/>
              </a:rPr>
              <a:t>, and our curated sourcing guides</a:t>
            </a:r>
            <a:r>
              <a:rPr sz="2365" kern="1200" spc="-24" baseline="0" dirty="0">
                <a:solidFill>
                  <a:srgbClr val="231F20"/>
                </a:solidFill>
                <a:latin typeface="DINOT" panose="020B0504020101020102" pitchFamily="34" charset="77"/>
                <a:cs typeface="DINOT-BoldItalic"/>
              </a:rPr>
              <a:t>.</a:t>
            </a:r>
            <a:endParaRPr sz="2365" kern="1200" baseline="0" dirty="0">
              <a:latin typeface="DINOT" panose="020B0504020101020102" pitchFamily="34" charset="77"/>
              <a:cs typeface="DINOT-BoldItalic"/>
            </a:endParaRPr>
          </a:p>
        </p:txBody>
      </p:sp>
      <p:sp>
        <p:nvSpPr>
          <p:cNvPr id="12" name="object 12"/>
          <p:cNvSpPr txBox="1"/>
          <p:nvPr/>
        </p:nvSpPr>
        <p:spPr>
          <a:xfrm>
            <a:off x="16748277" y="6265878"/>
            <a:ext cx="6792539" cy="1112989"/>
          </a:xfrm>
          <a:prstGeom prst="rect">
            <a:avLst/>
          </a:prstGeom>
        </p:spPr>
        <p:txBody>
          <a:bodyPr vert="horz" wrap="square" lIns="0" tIns="35425" rIns="0" bIns="0" rtlCol="0">
            <a:spAutoFit/>
          </a:bodyPr>
          <a:lstStyle/>
          <a:p>
            <a:pPr marL="15403" marR="6161" hangingPunct="1">
              <a:lnSpc>
                <a:spcPts val="2802"/>
              </a:lnSpc>
              <a:spcBef>
                <a:spcPts val="278"/>
              </a:spcBef>
              <a:tabLst/>
            </a:pPr>
            <a:r>
              <a:rPr sz="2365" kern="1200" baseline="0" dirty="0">
                <a:solidFill>
                  <a:srgbClr val="231F20"/>
                </a:solidFill>
                <a:latin typeface="DINOT" panose="020B0504020101020102" pitchFamily="34" charset="77"/>
                <a:cs typeface="DINOT-BoldItalic"/>
              </a:rPr>
              <a:t>We</a:t>
            </a:r>
            <a:r>
              <a:rPr sz="2365" kern="1200" spc="-73" baseline="0" dirty="0">
                <a:solidFill>
                  <a:srgbClr val="231F20"/>
                </a:solidFill>
                <a:latin typeface="DINOT" panose="020B0504020101020102" pitchFamily="34" charset="77"/>
                <a:cs typeface="DINOT-BoldItalic"/>
              </a:rPr>
              <a:t> </a:t>
            </a:r>
            <a:r>
              <a:rPr sz="2365" kern="1200" spc="-12" baseline="0" dirty="0">
                <a:solidFill>
                  <a:srgbClr val="231F20"/>
                </a:solidFill>
                <a:latin typeface="DINOT" panose="020B0504020101020102" pitchFamily="34" charset="77"/>
                <a:cs typeface="DINOT-BoldItalic"/>
              </a:rPr>
              <a:t>take</a:t>
            </a:r>
            <a:r>
              <a:rPr sz="2365" kern="1200" spc="-73"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the</a:t>
            </a:r>
            <a:r>
              <a:rPr sz="2365" kern="1200" spc="-73"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lead</a:t>
            </a:r>
            <a:r>
              <a:rPr sz="2365" kern="1200" spc="-73"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in</a:t>
            </a:r>
            <a:r>
              <a:rPr sz="2365" kern="1200" spc="-73"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funding</a:t>
            </a:r>
            <a:r>
              <a:rPr sz="2365" kern="1200" spc="-73"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and</a:t>
            </a:r>
            <a:r>
              <a:rPr sz="2365" kern="1200" spc="-73" baseline="0" dirty="0">
                <a:solidFill>
                  <a:srgbClr val="231F20"/>
                </a:solidFill>
                <a:latin typeface="DINOT" panose="020B0504020101020102" pitchFamily="34" charset="77"/>
                <a:cs typeface="DINOT-BoldItalic"/>
              </a:rPr>
              <a:t> </a:t>
            </a:r>
            <a:r>
              <a:rPr sz="2365" kern="1200" spc="-12" baseline="0" dirty="0">
                <a:solidFill>
                  <a:srgbClr val="231F20"/>
                </a:solidFill>
                <a:latin typeface="DINOT" panose="020B0504020101020102" pitchFamily="34" charset="77"/>
                <a:cs typeface="DINOT-BoldItalic"/>
              </a:rPr>
              <a:t>delivering</a:t>
            </a:r>
            <a:r>
              <a:rPr sz="2365" kern="1200" spc="-73" baseline="0" dirty="0">
                <a:solidFill>
                  <a:srgbClr val="231F20"/>
                </a:solidFill>
                <a:latin typeface="DINOT" panose="020B0504020101020102" pitchFamily="34" charset="77"/>
                <a:cs typeface="DINOT-BoldItalic"/>
              </a:rPr>
              <a:t> </a:t>
            </a:r>
            <a:r>
              <a:rPr sz="2365" kern="1200" spc="-12" baseline="0" dirty="0">
                <a:solidFill>
                  <a:srgbClr val="231F20"/>
                </a:solidFill>
                <a:latin typeface="DINOT" panose="020B0504020101020102" pitchFamily="34" charset="77"/>
                <a:cs typeface="DINOT-BoldItalic"/>
              </a:rPr>
              <a:t>research </a:t>
            </a:r>
            <a:r>
              <a:rPr sz="2365" kern="1200" baseline="0" dirty="0">
                <a:solidFill>
                  <a:srgbClr val="231F20"/>
                </a:solidFill>
                <a:latin typeface="DINOT" panose="020B0504020101020102" pitchFamily="34" charset="77"/>
                <a:cs typeface="DINOT-BoldItalic"/>
              </a:rPr>
              <a:t>to</a:t>
            </a:r>
            <a:r>
              <a:rPr sz="2365" kern="1200" spc="-55"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improve</a:t>
            </a:r>
            <a:r>
              <a:rPr sz="2365" kern="1200" spc="-55"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wool</a:t>
            </a:r>
            <a:r>
              <a:rPr sz="2365" kern="1200" spc="-55"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production</a:t>
            </a:r>
            <a:r>
              <a:rPr sz="2365" kern="1200" spc="-55"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and</a:t>
            </a:r>
            <a:r>
              <a:rPr sz="2365" kern="1200" spc="-55" baseline="0" dirty="0">
                <a:solidFill>
                  <a:srgbClr val="231F20"/>
                </a:solidFill>
                <a:latin typeface="DINOT" panose="020B0504020101020102" pitchFamily="34" charset="77"/>
                <a:cs typeface="DINOT-BoldItalic"/>
              </a:rPr>
              <a:t> </a:t>
            </a:r>
            <a:r>
              <a:rPr sz="2365" kern="1200" spc="-12" baseline="0" dirty="0">
                <a:solidFill>
                  <a:srgbClr val="231F20"/>
                </a:solidFill>
                <a:latin typeface="DINOT" panose="020B0504020101020102" pitchFamily="34" charset="77"/>
                <a:cs typeface="DINOT-BoldItalic"/>
              </a:rPr>
              <a:t>processing</a:t>
            </a:r>
            <a:r>
              <a:rPr lang="en-US" sz="2365" kern="1200" spc="-12" baseline="0" dirty="0">
                <a:solidFill>
                  <a:srgbClr val="231F20"/>
                </a:solidFill>
                <a:latin typeface="DINOT" panose="020B0504020101020102" pitchFamily="34" charset="77"/>
                <a:cs typeface="DINOT-BoldItalic"/>
              </a:rPr>
              <a:t>, also partner with industry and academia for R&amp;D</a:t>
            </a:r>
            <a:endParaRPr sz="2365" kern="1200" baseline="0" dirty="0">
              <a:latin typeface="DINOT" panose="020B0504020101020102" pitchFamily="34" charset="77"/>
              <a:cs typeface="DINOT-BoldItalic"/>
            </a:endParaRPr>
          </a:p>
        </p:txBody>
      </p:sp>
      <p:sp>
        <p:nvSpPr>
          <p:cNvPr id="13" name="object 13"/>
          <p:cNvSpPr txBox="1"/>
          <p:nvPr/>
        </p:nvSpPr>
        <p:spPr>
          <a:xfrm>
            <a:off x="16748276" y="1680387"/>
            <a:ext cx="6269621" cy="753916"/>
          </a:xfrm>
          <a:prstGeom prst="rect">
            <a:avLst/>
          </a:prstGeom>
        </p:spPr>
        <p:txBody>
          <a:bodyPr vert="horz" wrap="square" lIns="0" tIns="35425" rIns="0" bIns="0" rtlCol="0">
            <a:spAutoFit/>
          </a:bodyPr>
          <a:lstStyle/>
          <a:p>
            <a:pPr marL="15403" marR="6161" hangingPunct="1">
              <a:lnSpc>
                <a:spcPts val="2802"/>
              </a:lnSpc>
              <a:spcBef>
                <a:spcPts val="278"/>
              </a:spcBef>
              <a:tabLst/>
            </a:pPr>
            <a:r>
              <a:rPr sz="2365" kern="1200" baseline="0" dirty="0">
                <a:solidFill>
                  <a:srgbClr val="231F20"/>
                </a:solidFill>
                <a:latin typeface="DINOT" panose="020B0504020101020102" pitchFamily="34" charset="77"/>
                <a:cs typeface="DINOT-BoldItalic"/>
              </a:rPr>
              <a:t>We</a:t>
            </a:r>
            <a:r>
              <a:rPr sz="2365" kern="1200" spc="-55"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invest</a:t>
            </a:r>
            <a:r>
              <a:rPr sz="2365" kern="1200" spc="-55"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in</a:t>
            </a:r>
            <a:r>
              <a:rPr sz="2365" kern="1200" spc="-49"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educational</a:t>
            </a:r>
            <a:r>
              <a:rPr sz="2365" kern="1200" spc="-55"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initiatives</a:t>
            </a:r>
            <a:r>
              <a:rPr sz="2365" kern="1200" spc="-55" baseline="0" dirty="0">
                <a:solidFill>
                  <a:srgbClr val="231F20"/>
                </a:solidFill>
                <a:latin typeface="DINOT" panose="020B0504020101020102" pitchFamily="34" charset="77"/>
                <a:cs typeface="DINOT-BoldItalic"/>
              </a:rPr>
              <a:t> </a:t>
            </a:r>
            <a:r>
              <a:rPr sz="2365" kern="1200" baseline="0" dirty="0">
                <a:solidFill>
                  <a:srgbClr val="231F20"/>
                </a:solidFill>
                <a:latin typeface="DINOT" panose="020B0504020101020102" pitchFamily="34" charset="77"/>
                <a:cs typeface="DINOT-BoldItalic"/>
              </a:rPr>
              <a:t>industry</a:t>
            </a:r>
            <a:r>
              <a:rPr sz="2365" kern="1200" spc="-24" baseline="0" dirty="0">
                <a:solidFill>
                  <a:srgbClr val="231F20"/>
                </a:solidFill>
                <a:latin typeface="DINOT" panose="020B0504020101020102" pitchFamily="34" charset="77"/>
                <a:cs typeface="DINOT-BoldItalic"/>
              </a:rPr>
              <a:t> </a:t>
            </a:r>
            <a:r>
              <a:rPr sz="2365" kern="1200" spc="-12" baseline="0" dirty="0">
                <a:solidFill>
                  <a:srgbClr val="231F20"/>
                </a:solidFill>
                <a:latin typeface="DINOT" panose="020B0504020101020102" pitchFamily="34" charset="77"/>
                <a:cs typeface="DINOT-BoldItalic"/>
              </a:rPr>
              <a:t>professionals</a:t>
            </a:r>
            <a:r>
              <a:rPr lang="en-US" sz="2365" kern="1200" spc="-12" baseline="0" dirty="0">
                <a:solidFill>
                  <a:srgbClr val="231F20"/>
                </a:solidFill>
                <a:latin typeface="DINOT" panose="020B0504020101020102" pitchFamily="34" charset="77"/>
                <a:cs typeface="DINOT-BoldItalic"/>
              </a:rPr>
              <a:t> as well as students.</a:t>
            </a:r>
            <a:endParaRPr sz="2365" kern="1200" baseline="0" dirty="0">
              <a:latin typeface="DINOT" panose="020B0504020101020102" pitchFamily="34" charset="77"/>
              <a:cs typeface="DINOT-BoldItalic"/>
            </a:endParaRPr>
          </a:p>
        </p:txBody>
      </p:sp>
      <p:sp>
        <p:nvSpPr>
          <p:cNvPr id="14" name="object 14"/>
          <p:cNvSpPr txBox="1"/>
          <p:nvPr/>
        </p:nvSpPr>
        <p:spPr>
          <a:xfrm>
            <a:off x="16748277" y="10832986"/>
            <a:ext cx="6698583" cy="753916"/>
          </a:xfrm>
          <a:prstGeom prst="rect">
            <a:avLst/>
          </a:prstGeom>
        </p:spPr>
        <p:txBody>
          <a:bodyPr vert="horz" wrap="square" lIns="0" tIns="35425" rIns="0" bIns="0" rtlCol="0">
            <a:spAutoFit/>
          </a:bodyPr>
          <a:lstStyle/>
          <a:p>
            <a:pPr marL="15403" marR="6161" hangingPunct="1">
              <a:lnSpc>
                <a:spcPts val="2802"/>
              </a:lnSpc>
              <a:spcBef>
                <a:spcPts val="278"/>
              </a:spcBef>
              <a:tabLst/>
            </a:pPr>
            <a:r>
              <a:rPr sz="2365" kern="1200" baseline="0">
                <a:solidFill>
                  <a:srgbClr val="231F20"/>
                </a:solidFill>
                <a:latin typeface="DINOT" panose="020B0504020101020102" pitchFamily="34" charset="77"/>
                <a:cs typeface="DINOT-BoldItalic"/>
              </a:rPr>
              <a:t>We</a:t>
            </a:r>
            <a:r>
              <a:rPr sz="2365" kern="1200" spc="-4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champion</a:t>
            </a:r>
            <a:r>
              <a:rPr sz="2365" kern="1200" spc="-3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the</a:t>
            </a:r>
            <a:r>
              <a:rPr sz="2365" kern="1200" spc="-3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performance</a:t>
            </a:r>
            <a:r>
              <a:rPr sz="2365" kern="1200" spc="-3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and</a:t>
            </a:r>
            <a:r>
              <a:rPr sz="2365" kern="1200" spc="-36"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environmental </a:t>
            </a:r>
            <a:r>
              <a:rPr sz="2365" kern="1200" baseline="0">
                <a:solidFill>
                  <a:srgbClr val="231F20"/>
                </a:solidFill>
                <a:latin typeface="DINOT" panose="020B0504020101020102" pitchFamily="34" charset="77"/>
                <a:cs typeface="DINOT-BoldItalic"/>
              </a:rPr>
              <a:t>benefits</a:t>
            </a:r>
            <a:r>
              <a:rPr sz="2365" kern="1200" spc="-2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of</a:t>
            </a:r>
            <a:r>
              <a:rPr sz="2365" kern="1200" spc="-18"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wool.</a:t>
            </a:r>
            <a:endParaRPr sz="2365" kern="1200" baseline="0">
              <a:latin typeface="DINOT" panose="020B0504020101020102" pitchFamily="34" charset="77"/>
              <a:cs typeface="DINOT-BoldItalic"/>
            </a:endParaRPr>
          </a:p>
        </p:txBody>
      </p:sp>
      <p:sp>
        <p:nvSpPr>
          <p:cNvPr id="15" name="object 15"/>
          <p:cNvSpPr txBox="1"/>
          <p:nvPr/>
        </p:nvSpPr>
        <p:spPr>
          <a:xfrm>
            <a:off x="5324149" y="3811719"/>
            <a:ext cx="9330115"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206" baseline="0">
                <a:solidFill>
                  <a:srgbClr val="231F20"/>
                </a:solidFill>
                <a:latin typeface="DINOT-Medium"/>
                <a:cs typeface="DINOT-Medium"/>
              </a:rPr>
              <a:t>SOURCING</a:t>
            </a:r>
            <a:r>
              <a:rPr sz="8004" kern="1200" spc="-334" baseline="0">
                <a:solidFill>
                  <a:srgbClr val="231F20"/>
                </a:solidFill>
                <a:latin typeface="DINOT-Medium"/>
                <a:cs typeface="DINOT-Medium"/>
              </a:rPr>
              <a:t> </a:t>
            </a:r>
            <a:r>
              <a:rPr sz="8004" kern="1200" spc="-103" baseline="0">
                <a:solidFill>
                  <a:srgbClr val="231F20"/>
                </a:solidFill>
                <a:latin typeface="DINOT-Medium"/>
                <a:cs typeface="DINOT-Medium"/>
              </a:rPr>
              <a:t>SUPPORT</a:t>
            </a:r>
            <a:endParaRPr sz="8004" kern="1200" baseline="0">
              <a:latin typeface="DINOT-Medium"/>
              <a:cs typeface="DINOT-Medium"/>
            </a:endParaRPr>
          </a:p>
        </p:txBody>
      </p:sp>
      <p:sp>
        <p:nvSpPr>
          <p:cNvPr id="16" name="object 16"/>
          <p:cNvSpPr txBox="1"/>
          <p:nvPr/>
        </p:nvSpPr>
        <p:spPr>
          <a:xfrm>
            <a:off x="5324147" y="6100606"/>
            <a:ext cx="8764070"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200" baseline="0">
                <a:solidFill>
                  <a:srgbClr val="231F20"/>
                </a:solidFill>
                <a:latin typeface="DINOT-Medium"/>
                <a:cs typeface="DINOT-Medium"/>
              </a:rPr>
              <a:t>R&amp;D</a:t>
            </a:r>
            <a:r>
              <a:rPr sz="8004" kern="1200" spc="-424" baseline="0">
                <a:solidFill>
                  <a:srgbClr val="231F20"/>
                </a:solidFill>
                <a:latin typeface="DINOT-Medium"/>
                <a:cs typeface="DINOT-Medium"/>
              </a:rPr>
              <a:t> </a:t>
            </a:r>
            <a:r>
              <a:rPr sz="8004" kern="1200" spc="-67" baseline="0">
                <a:solidFill>
                  <a:srgbClr val="231F20"/>
                </a:solidFill>
                <a:latin typeface="DINOT-Medium"/>
                <a:cs typeface="DINOT-Medium"/>
              </a:rPr>
              <a:t>&amp;</a:t>
            </a:r>
            <a:r>
              <a:rPr sz="8004" kern="1200" spc="-418" baseline="0">
                <a:solidFill>
                  <a:srgbClr val="231F20"/>
                </a:solidFill>
                <a:latin typeface="DINOT-Medium"/>
                <a:cs typeface="DINOT-Medium"/>
              </a:rPr>
              <a:t> </a:t>
            </a:r>
            <a:r>
              <a:rPr sz="8004" kern="1200" spc="-224" baseline="0">
                <a:solidFill>
                  <a:srgbClr val="231F20"/>
                </a:solidFill>
                <a:latin typeface="DINOT-Medium"/>
                <a:cs typeface="DINOT-Medium"/>
              </a:rPr>
              <a:t>INNOVATION</a:t>
            </a:r>
            <a:endParaRPr sz="8004" kern="1200" baseline="0">
              <a:latin typeface="DINOT-Medium"/>
              <a:cs typeface="DINOT-Medium"/>
            </a:endParaRPr>
          </a:p>
        </p:txBody>
      </p:sp>
      <p:sp>
        <p:nvSpPr>
          <p:cNvPr id="17" name="object 17"/>
          <p:cNvSpPr txBox="1"/>
          <p:nvPr/>
        </p:nvSpPr>
        <p:spPr>
          <a:xfrm>
            <a:off x="5334481" y="1451141"/>
            <a:ext cx="5392444" cy="2150355"/>
          </a:xfrm>
          <a:prstGeom prst="rect">
            <a:avLst/>
          </a:prstGeom>
        </p:spPr>
        <p:txBody>
          <a:bodyPr vert="horz" wrap="square" lIns="0" tIns="345018" rIns="0" bIns="0" rtlCol="0">
            <a:spAutoFit/>
          </a:bodyPr>
          <a:lstStyle/>
          <a:p>
            <a:pPr marL="15403" marR="6161" hangingPunct="1">
              <a:lnSpc>
                <a:spcPct val="72900"/>
              </a:lnSpc>
              <a:spcBef>
                <a:spcPts val="2717"/>
              </a:spcBef>
              <a:tabLst/>
            </a:pPr>
            <a:r>
              <a:rPr sz="8004" kern="1200" spc="-230" baseline="0" dirty="0">
                <a:solidFill>
                  <a:srgbClr val="231F20"/>
                </a:solidFill>
                <a:latin typeface="DINOT-Medium"/>
                <a:cs typeface="DINOT-Medium"/>
              </a:rPr>
              <a:t>TRAINING</a:t>
            </a:r>
            <a:r>
              <a:rPr sz="8004" kern="1200" spc="-443" baseline="0" dirty="0">
                <a:solidFill>
                  <a:srgbClr val="231F20"/>
                </a:solidFill>
                <a:latin typeface="DINOT-Medium"/>
                <a:cs typeface="DINOT-Medium"/>
              </a:rPr>
              <a:t> </a:t>
            </a:r>
            <a:r>
              <a:rPr sz="8004" kern="1200" spc="-61" baseline="0" dirty="0">
                <a:solidFill>
                  <a:srgbClr val="231F20"/>
                </a:solidFill>
                <a:latin typeface="DINOT-Medium"/>
                <a:cs typeface="DINOT-Medium"/>
              </a:rPr>
              <a:t>&amp; </a:t>
            </a:r>
            <a:r>
              <a:rPr sz="8004" kern="1200" spc="-146" baseline="0" dirty="0">
                <a:solidFill>
                  <a:srgbClr val="231F20"/>
                </a:solidFill>
                <a:latin typeface="DINOT-Medium"/>
                <a:cs typeface="DINOT-Medium"/>
              </a:rPr>
              <a:t>EDUCATION</a:t>
            </a:r>
            <a:endParaRPr sz="8004" kern="1200" baseline="0" dirty="0">
              <a:latin typeface="DINOT-Medium"/>
              <a:cs typeface="DINOT-Medium"/>
            </a:endParaRPr>
          </a:p>
        </p:txBody>
      </p:sp>
      <p:sp>
        <p:nvSpPr>
          <p:cNvPr id="18" name="object 18"/>
          <p:cNvSpPr txBox="1"/>
          <p:nvPr/>
        </p:nvSpPr>
        <p:spPr>
          <a:xfrm>
            <a:off x="5324149" y="10663142"/>
            <a:ext cx="10237327" cy="1246522"/>
          </a:xfrm>
          <a:prstGeom prst="rect">
            <a:avLst/>
          </a:prstGeom>
        </p:spPr>
        <p:txBody>
          <a:bodyPr vert="horz" wrap="square" lIns="0" tIns="14632" rIns="0" bIns="0" rtlCol="0">
            <a:spAutoFit/>
          </a:bodyPr>
          <a:lstStyle/>
          <a:p>
            <a:pPr marL="15403" hangingPunct="1">
              <a:lnSpc>
                <a:spcPct val="100000"/>
              </a:lnSpc>
              <a:spcBef>
                <a:spcPts val="115"/>
              </a:spcBef>
              <a:tabLst/>
            </a:pPr>
            <a:r>
              <a:rPr sz="8004" kern="1200" spc="-200" baseline="0">
                <a:solidFill>
                  <a:srgbClr val="231F20"/>
                </a:solidFill>
                <a:latin typeface="DINOT-Medium"/>
                <a:cs typeface="DINOT-Medium"/>
              </a:rPr>
              <a:t>MARKETING</a:t>
            </a:r>
            <a:r>
              <a:rPr sz="8004" kern="1200" spc="-418" baseline="0">
                <a:solidFill>
                  <a:srgbClr val="231F20"/>
                </a:solidFill>
                <a:latin typeface="DINOT-Medium"/>
                <a:cs typeface="DINOT-Medium"/>
              </a:rPr>
              <a:t> </a:t>
            </a:r>
            <a:r>
              <a:rPr sz="8004" kern="1200" spc="-67" baseline="0">
                <a:solidFill>
                  <a:srgbClr val="231F20"/>
                </a:solidFill>
                <a:latin typeface="DINOT-Medium"/>
                <a:cs typeface="DINOT-Medium"/>
              </a:rPr>
              <a:t>&amp;</a:t>
            </a:r>
            <a:r>
              <a:rPr sz="8004" kern="1200" spc="-418" baseline="0">
                <a:solidFill>
                  <a:srgbClr val="231F20"/>
                </a:solidFill>
                <a:latin typeface="DINOT-Medium"/>
                <a:cs typeface="DINOT-Medium"/>
              </a:rPr>
              <a:t> </a:t>
            </a:r>
            <a:r>
              <a:rPr sz="8004" kern="1200" spc="-73" baseline="0">
                <a:solidFill>
                  <a:srgbClr val="231F20"/>
                </a:solidFill>
                <a:latin typeface="DINOT-Medium"/>
                <a:cs typeface="DINOT-Medium"/>
              </a:rPr>
              <a:t>EVENTS</a:t>
            </a:r>
            <a:endParaRPr sz="8004" kern="1200" baseline="0">
              <a:latin typeface="DINOT-Medium"/>
              <a:cs typeface="DINOT-Medium"/>
            </a:endParaRPr>
          </a:p>
        </p:txBody>
      </p:sp>
      <p:sp>
        <p:nvSpPr>
          <p:cNvPr id="19" name="object 19"/>
          <p:cNvSpPr txBox="1"/>
          <p:nvPr/>
        </p:nvSpPr>
        <p:spPr>
          <a:xfrm>
            <a:off x="748922" y="674615"/>
            <a:ext cx="2138649"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231F20"/>
                </a:solidFill>
                <a:latin typeface="DINOT-Bold"/>
                <a:cs typeface="DINOT-Bold"/>
              </a:rPr>
              <a:t>OUR</a:t>
            </a:r>
            <a:r>
              <a:rPr sz="2365" b="1" kern="1200" spc="158" baseline="0">
                <a:solidFill>
                  <a:srgbClr val="231F20"/>
                </a:solidFill>
                <a:latin typeface="DINOT-Bold"/>
                <a:cs typeface="DINOT-Bold"/>
              </a:rPr>
              <a:t> </a:t>
            </a:r>
            <a:r>
              <a:rPr sz="2365" b="1" kern="1200" spc="-12" baseline="0">
                <a:solidFill>
                  <a:srgbClr val="231F20"/>
                </a:solidFill>
                <a:latin typeface="DINOT-Bold"/>
                <a:cs typeface="DINOT-Bold"/>
              </a:rPr>
              <a:t>SERVICES</a:t>
            </a:r>
            <a:endParaRPr sz="2365" kern="1200" baseline="0" dirty="0">
              <a:latin typeface="DINOT-BoldItalic"/>
              <a:cs typeface="DINOT-BoldItalic"/>
            </a:endParaRPr>
          </a:p>
        </p:txBody>
      </p:sp>
      <p:sp>
        <p:nvSpPr>
          <p:cNvPr id="23" name="Slide Number Placeholder 30">
            <a:extLst>
              <a:ext uri="{FF2B5EF4-FFF2-40B4-BE49-F238E27FC236}">
                <a16:creationId xmlns:a16="http://schemas.microsoft.com/office/drawing/2014/main" id="{3BE2C28E-FB71-90C2-3142-7BE5D70F7CE3}"/>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000000"/>
                </a:solidFill>
              </a:rPr>
              <a:t> P</a:t>
            </a:r>
            <a:fld id="{2FAB448D-C84F-3947-8F9C-CC62EE0CDF81}" type="slidenum">
              <a:rPr lang="en-US" baseline="0">
                <a:solidFill>
                  <a:srgbClr val="000000"/>
                </a:solidFill>
              </a:rPr>
              <a:pPr>
                <a:lnSpc>
                  <a:spcPct val="100000"/>
                </a:lnSpc>
                <a:spcBef>
                  <a:spcPts val="0"/>
                </a:spcBef>
                <a:tabLst/>
              </a:pPr>
              <a:t>22</a:t>
            </a:fld>
            <a:endParaRPr lang="en-US" baseline="0">
              <a:solidFill>
                <a:srgbClr val="000000"/>
              </a:solidFill>
            </a:endParaRPr>
          </a:p>
        </p:txBody>
      </p:sp>
      <p:sp>
        <p:nvSpPr>
          <p:cNvPr id="24" name="Text Placeholder 17">
            <a:extLst>
              <a:ext uri="{FF2B5EF4-FFF2-40B4-BE49-F238E27FC236}">
                <a16:creationId xmlns:a16="http://schemas.microsoft.com/office/drawing/2014/main" id="{452ECC0F-E232-716B-661E-FA72F4A09070}"/>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000000"/>
                </a:solidFill>
              </a:rPr>
              <a:t>THE WOOLMARK COMPANY</a:t>
            </a:r>
            <a:endParaRPr lang="en-US" baseline="0">
              <a:solidFill>
                <a:srgbClr val="000000"/>
              </a:solidFill>
            </a:endParaRPr>
          </a:p>
        </p:txBody>
      </p:sp>
      <p:sp>
        <p:nvSpPr>
          <p:cNvPr id="20" name="Text Placeholder 17">
            <a:extLst>
              <a:ext uri="{FF2B5EF4-FFF2-40B4-BE49-F238E27FC236}">
                <a16:creationId xmlns:a16="http://schemas.microsoft.com/office/drawing/2014/main" id="{5ADB2788-319A-18EC-5BA2-CB4996B257D9}"/>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000000"/>
                </a:solidFill>
              </a:rPr>
              <a:t>ABOUT US</a:t>
            </a:r>
            <a:endParaRPr lang="en-US" baseline="0">
              <a:solidFill>
                <a:srgbClr val="000000"/>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D90B4C7-D525-1E8E-7C74-4BFF09E1ADB5}"/>
              </a:ext>
            </a:extLst>
          </p:cNvPr>
          <p:cNvPicPr>
            <a:picLocks noChangeAspect="1"/>
          </p:cNvPicPr>
          <p:nvPr/>
        </p:nvPicPr>
        <p:blipFill>
          <a:blip r:embed="rId3">
            <a:extLst>
              <a:ext uri="{28A0092B-C50C-407E-A947-70E740481C1C}">
                <a14:useLocalDpi xmlns:a14="http://schemas.microsoft.com/office/drawing/2010/main" val="0"/>
              </a:ext>
            </a:extLst>
          </a:blip>
          <a:srcRect t="-1" r="19168" b="19168"/>
          <a:stretch>
            <a:fillRect/>
          </a:stretch>
        </p:blipFill>
        <p:spPr>
          <a:xfrm>
            <a:off x="856" y="1"/>
            <a:ext cx="24382289" cy="13715230"/>
          </a:xfrm>
          <a:prstGeom prst="rect">
            <a:avLst/>
          </a:prstGeom>
        </p:spPr>
      </p:pic>
      <p:sp>
        <p:nvSpPr>
          <p:cNvPr id="3" name="object 3"/>
          <p:cNvSpPr txBox="1">
            <a:spLocks noGrp="1"/>
          </p:cNvSpPr>
          <p:nvPr>
            <p:ph type="title"/>
          </p:nvPr>
        </p:nvSpPr>
        <p:spPr>
          <a:xfrm>
            <a:off x="1128372" y="1012710"/>
            <a:ext cx="4761151" cy="1722157"/>
          </a:xfrm>
          <a:prstGeom prst="rect">
            <a:avLst/>
          </a:prstGeom>
        </p:spPr>
        <p:txBody>
          <a:bodyPr vert="horz" wrap="square" lIns="0" tIns="13862" rIns="0" bIns="0" rtlCol="0">
            <a:spAutoFit/>
          </a:bodyPr>
          <a:lstStyle/>
          <a:p>
            <a:pPr marL="15403">
              <a:spcBef>
                <a:spcPts val="109"/>
              </a:spcBef>
            </a:pPr>
            <a:r>
              <a:rPr lang="en-AU" sz="11100" b="1" spc="-300">
                <a:solidFill>
                  <a:srgbClr val="FFFFFF"/>
                </a:solidFill>
                <a:latin typeface="DINOT-Bold" panose="020B0504020101020102" pitchFamily="34" charset="77"/>
              </a:rPr>
              <a:t>THE</a:t>
            </a:r>
            <a:endParaRPr lang="en-AU" sz="11100" b="1" spc="-300">
              <a:latin typeface="DINOT-Bold" panose="020B0504020101020102" pitchFamily="34" charset="77"/>
            </a:endParaRPr>
          </a:p>
        </p:txBody>
      </p:sp>
      <p:sp>
        <p:nvSpPr>
          <p:cNvPr id="4" name="object 4"/>
          <p:cNvSpPr txBox="1"/>
          <p:nvPr/>
        </p:nvSpPr>
        <p:spPr>
          <a:xfrm>
            <a:off x="1128371" y="2163816"/>
            <a:ext cx="12809301" cy="1722157"/>
          </a:xfrm>
          <a:prstGeom prst="rect">
            <a:avLst/>
          </a:prstGeom>
        </p:spPr>
        <p:txBody>
          <a:bodyPr vert="horz" wrap="square" lIns="0" tIns="13862" rIns="0" bIns="0" rtlCol="0">
            <a:spAutoFit/>
          </a:bodyPr>
          <a:lstStyle/>
          <a:p>
            <a:pPr marL="15403" defTabSz="1108984" hangingPunct="1">
              <a:lnSpc>
                <a:spcPct val="100000"/>
              </a:lnSpc>
              <a:spcBef>
                <a:spcPts val="109"/>
              </a:spcBef>
              <a:tabLst/>
            </a:pPr>
            <a:r>
              <a:rPr lang="en-AU" sz="11100" b="1" spc="-300" baseline="0">
                <a:solidFill>
                  <a:srgbClr val="FFFFFF"/>
                </a:solidFill>
                <a:latin typeface="DINOT-Bold" panose="020B0504020101020102" pitchFamily="34" charset="77"/>
                <a:cs typeface="Georgia Pro Light" panose="020F0302020204030204" pitchFamily="34" charset="0"/>
              </a:rPr>
              <a:t>WOOLMARK</a:t>
            </a:r>
            <a:endParaRPr lang="en-AU" sz="11100" b="1" spc="-300" baseline="0">
              <a:solidFill>
                <a:sysClr val="windowText" lastClr="000000"/>
              </a:solidFill>
              <a:latin typeface="DINOT-Bold" panose="020B0504020101020102" pitchFamily="34" charset="77"/>
              <a:cs typeface="Georgia Pro Light" panose="020F0302020204030204" pitchFamily="34" charset="0"/>
            </a:endParaRPr>
          </a:p>
        </p:txBody>
      </p:sp>
      <p:sp>
        <p:nvSpPr>
          <p:cNvPr id="5" name="object 5"/>
          <p:cNvSpPr txBox="1"/>
          <p:nvPr/>
        </p:nvSpPr>
        <p:spPr>
          <a:xfrm>
            <a:off x="1128373" y="3342632"/>
            <a:ext cx="14611923" cy="1722157"/>
          </a:xfrm>
          <a:prstGeom prst="rect">
            <a:avLst/>
          </a:prstGeom>
        </p:spPr>
        <p:txBody>
          <a:bodyPr vert="horz" wrap="square" lIns="0" tIns="13862" rIns="0" bIns="0" rtlCol="0">
            <a:spAutoFit/>
          </a:bodyPr>
          <a:lstStyle/>
          <a:p>
            <a:pPr marL="15403" defTabSz="1108984" hangingPunct="1">
              <a:lnSpc>
                <a:spcPct val="100000"/>
              </a:lnSpc>
              <a:spcBef>
                <a:spcPts val="109"/>
              </a:spcBef>
              <a:tabLst/>
            </a:pPr>
            <a:r>
              <a:rPr lang="en-AU" sz="11100" b="1" spc="-300" baseline="0">
                <a:solidFill>
                  <a:srgbClr val="FFFFFF"/>
                </a:solidFill>
                <a:latin typeface="DINOT-Bold" panose="020B0504020101020102" pitchFamily="34" charset="77"/>
                <a:cs typeface="Georgia Pro Light" panose="020F0302020204030204" pitchFamily="34" charset="0"/>
              </a:rPr>
              <a:t>CERTIFICATION</a:t>
            </a:r>
            <a:endParaRPr lang="en-AU" sz="11100" b="1" spc="-300" baseline="0">
              <a:solidFill>
                <a:sysClr val="windowText" lastClr="000000"/>
              </a:solidFill>
              <a:latin typeface="DINOT-Bold" panose="020B0504020101020102" pitchFamily="34" charset="77"/>
              <a:cs typeface="Georgia Pro Light" panose="020F0302020204030204" pitchFamily="34" charset="0"/>
            </a:endParaRPr>
          </a:p>
        </p:txBody>
      </p:sp>
      <p:sp>
        <p:nvSpPr>
          <p:cNvPr id="6" name="object 6"/>
          <p:cNvSpPr txBox="1"/>
          <p:nvPr/>
        </p:nvSpPr>
        <p:spPr>
          <a:xfrm>
            <a:off x="1128371" y="9940698"/>
            <a:ext cx="10509135" cy="1985023"/>
          </a:xfrm>
          <a:prstGeom prst="rect">
            <a:avLst/>
          </a:prstGeom>
        </p:spPr>
        <p:txBody>
          <a:bodyPr vert="horz" wrap="square" lIns="0" tIns="35425" rIns="0" bIns="0" rtlCol="0">
            <a:spAutoFit/>
          </a:bodyPr>
          <a:lstStyle/>
          <a:p>
            <a:pPr marL="15403" marR="656919" defTabSz="1108984" hangingPunct="1">
              <a:lnSpc>
                <a:spcPts val="2802"/>
              </a:lnSpc>
              <a:spcBef>
                <a:spcPts val="278"/>
              </a:spcBef>
              <a:tabLst/>
            </a:pPr>
            <a:r>
              <a:rPr sz="2365" baseline="0">
                <a:solidFill>
                  <a:srgbClr val="FFFFFF"/>
                </a:solidFill>
                <a:latin typeface="DINOT" panose="020B0504020101020102" pitchFamily="34" charset="77"/>
                <a:cs typeface="DINOT-BoldItalic"/>
              </a:rPr>
              <a:t>The</a:t>
            </a:r>
            <a:r>
              <a:rPr sz="2365" spc="36" baseline="0">
                <a:solidFill>
                  <a:srgbClr val="FFFFFF"/>
                </a:solidFill>
                <a:latin typeface="DINOT" panose="020B0504020101020102" pitchFamily="34" charset="77"/>
                <a:cs typeface="DINOT-BoldItalic"/>
              </a:rPr>
              <a:t> </a:t>
            </a:r>
            <a:r>
              <a:rPr lang="en-AU" sz="2365" baseline="0">
                <a:solidFill>
                  <a:srgbClr val="FFFFFF"/>
                </a:solidFill>
                <a:latin typeface="DINOT" panose="020B0504020101020102" pitchFamily="34" charset="77"/>
                <a:cs typeface="DINOT-BoldItalic"/>
              </a:rPr>
              <a:t>Woolmark</a:t>
            </a:r>
            <a:r>
              <a:rPr sz="2365" spc="4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licensing</a:t>
            </a:r>
            <a:r>
              <a:rPr sz="2365" spc="36"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program</a:t>
            </a:r>
            <a:r>
              <a:rPr sz="2365" spc="4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is</a:t>
            </a:r>
            <a:r>
              <a:rPr sz="2365" spc="36"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an</a:t>
            </a:r>
            <a:r>
              <a:rPr sz="2365" spc="4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independent</a:t>
            </a:r>
            <a:r>
              <a:rPr sz="2365" spc="36"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textile</a:t>
            </a:r>
            <a:r>
              <a:rPr sz="2365" spc="42" baseline="0">
                <a:solidFill>
                  <a:srgbClr val="FFFFFF"/>
                </a:solidFill>
                <a:latin typeface="DINOT" panose="020B0504020101020102" pitchFamily="34" charset="77"/>
                <a:cs typeface="DINOT-BoldItalic"/>
              </a:rPr>
              <a:t> </a:t>
            </a:r>
            <a:r>
              <a:rPr sz="2365" spc="-12" baseline="0">
                <a:solidFill>
                  <a:srgbClr val="FFFFFF"/>
                </a:solidFill>
                <a:latin typeface="DINOT" panose="020B0504020101020102" pitchFamily="34" charset="77"/>
                <a:cs typeface="DINOT-BoldItalic"/>
              </a:rPr>
              <a:t>quality </a:t>
            </a:r>
            <a:r>
              <a:rPr sz="2365" baseline="0">
                <a:solidFill>
                  <a:srgbClr val="FFFFFF"/>
                </a:solidFill>
                <a:latin typeface="DINOT" panose="020B0504020101020102" pitchFamily="34" charset="77"/>
                <a:cs typeface="DINOT-BoldItalic"/>
              </a:rPr>
              <a:t>assurance</a:t>
            </a:r>
            <a:r>
              <a:rPr sz="2365" spc="55"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and</a:t>
            </a:r>
            <a:r>
              <a:rPr sz="2365" spc="61"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product</a:t>
            </a:r>
            <a:r>
              <a:rPr sz="2365" spc="61"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certification</a:t>
            </a:r>
            <a:r>
              <a:rPr sz="2365" spc="61"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scheme</a:t>
            </a:r>
            <a:r>
              <a:rPr sz="2365" spc="55"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that</a:t>
            </a:r>
            <a:r>
              <a:rPr sz="2365" spc="61"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guarantees</a:t>
            </a:r>
            <a:r>
              <a:rPr sz="2365" spc="61" baseline="0">
                <a:solidFill>
                  <a:srgbClr val="FFFFFF"/>
                </a:solidFill>
                <a:latin typeface="DINOT" panose="020B0504020101020102" pitchFamily="34" charset="77"/>
                <a:cs typeface="DINOT-BoldItalic"/>
              </a:rPr>
              <a:t> </a:t>
            </a:r>
            <a:r>
              <a:rPr sz="2365" spc="-12" baseline="0" err="1">
                <a:solidFill>
                  <a:srgbClr val="FFFFFF"/>
                </a:solidFill>
                <a:latin typeface="DINOT" panose="020B0504020101020102" pitchFamily="34" charset="77"/>
                <a:cs typeface="DINOT-BoldItalic"/>
              </a:rPr>
              <a:t>fibre</a:t>
            </a:r>
            <a:r>
              <a:rPr sz="2365" spc="-1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content</a:t>
            </a:r>
            <a:r>
              <a:rPr sz="2365" spc="36"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and</a:t>
            </a:r>
            <a:r>
              <a:rPr sz="2365" spc="4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quality</a:t>
            </a:r>
            <a:r>
              <a:rPr sz="2365" spc="36"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assurance</a:t>
            </a:r>
            <a:r>
              <a:rPr sz="2365" spc="4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for</a:t>
            </a:r>
            <a:r>
              <a:rPr sz="2365" spc="36"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consumers</a:t>
            </a:r>
            <a:r>
              <a:rPr sz="2365" spc="4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and</a:t>
            </a:r>
            <a:r>
              <a:rPr sz="2365" spc="4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the</a:t>
            </a:r>
            <a:r>
              <a:rPr sz="2365" spc="36"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entire</a:t>
            </a:r>
            <a:r>
              <a:rPr sz="2365" spc="42" baseline="0">
                <a:solidFill>
                  <a:srgbClr val="FFFFFF"/>
                </a:solidFill>
                <a:latin typeface="DINOT" panose="020B0504020101020102" pitchFamily="34" charset="77"/>
                <a:cs typeface="DINOT-BoldItalic"/>
              </a:rPr>
              <a:t> </a:t>
            </a:r>
            <a:r>
              <a:rPr sz="2365" spc="-12" baseline="0">
                <a:solidFill>
                  <a:srgbClr val="FFFFFF"/>
                </a:solidFill>
                <a:latin typeface="DINOT" panose="020B0504020101020102" pitchFamily="34" charset="77"/>
                <a:cs typeface="DINOT-BoldItalic"/>
              </a:rPr>
              <a:t>supply chain.</a:t>
            </a:r>
            <a:endParaRPr sz="2365" baseline="0">
              <a:solidFill>
                <a:sysClr val="windowText" lastClr="000000"/>
              </a:solidFill>
              <a:latin typeface="DINOT" panose="020B0504020101020102" pitchFamily="34" charset="77"/>
              <a:cs typeface="DINOT-BoldItalic"/>
            </a:endParaRPr>
          </a:p>
          <a:p>
            <a:pPr marL="15403" marR="6161" defTabSz="1108984" hangingPunct="1">
              <a:lnSpc>
                <a:spcPts val="2802"/>
              </a:lnSpc>
              <a:spcBef>
                <a:spcPts val="1195"/>
              </a:spcBef>
              <a:tabLst/>
            </a:pPr>
            <a:r>
              <a:rPr sz="2365" baseline="0">
                <a:solidFill>
                  <a:srgbClr val="FFFFFF"/>
                </a:solidFill>
                <a:latin typeface="DINOT" panose="020B0504020101020102" pitchFamily="34" charset="77"/>
                <a:cs typeface="DINOT-BoldItalic"/>
              </a:rPr>
              <a:t>Yarns,</a:t>
            </a:r>
            <a:r>
              <a:rPr sz="2365" spc="1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fabrics</a:t>
            </a:r>
            <a:r>
              <a:rPr sz="2365" spc="18"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and</a:t>
            </a:r>
            <a:r>
              <a:rPr sz="2365" spc="18"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garments</a:t>
            </a:r>
            <a:r>
              <a:rPr sz="2365" spc="1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are</a:t>
            </a:r>
            <a:r>
              <a:rPr sz="2365" spc="18"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independently</a:t>
            </a:r>
            <a:r>
              <a:rPr sz="2365" spc="18"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tested</a:t>
            </a:r>
            <a:r>
              <a:rPr sz="2365" spc="12"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in</a:t>
            </a:r>
            <a:r>
              <a:rPr sz="2365" spc="18"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order</a:t>
            </a:r>
            <a:r>
              <a:rPr sz="2365" spc="18" baseline="0">
                <a:solidFill>
                  <a:srgbClr val="FFFFFF"/>
                </a:solidFill>
                <a:latin typeface="DINOT" panose="020B0504020101020102" pitchFamily="34" charset="77"/>
                <a:cs typeface="DINOT-BoldItalic"/>
              </a:rPr>
              <a:t> </a:t>
            </a:r>
            <a:r>
              <a:rPr sz="2365" baseline="0">
                <a:solidFill>
                  <a:srgbClr val="FFFFFF"/>
                </a:solidFill>
                <a:latin typeface="DINOT" panose="020B0504020101020102" pitchFamily="34" charset="77"/>
                <a:cs typeface="DINOT-BoldItalic"/>
              </a:rPr>
              <a:t>to</a:t>
            </a:r>
            <a:r>
              <a:rPr sz="2365" spc="12" baseline="0">
                <a:solidFill>
                  <a:srgbClr val="FFFFFF"/>
                </a:solidFill>
                <a:latin typeface="DINOT" panose="020B0504020101020102" pitchFamily="34" charset="77"/>
                <a:cs typeface="DINOT-BoldItalic"/>
              </a:rPr>
              <a:t> </a:t>
            </a:r>
            <a:r>
              <a:rPr sz="2365" spc="-12" baseline="0">
                <a:solidFill>
                  <a:srgbClr val="FFFFFF"/>
                </a:solidFill>
                <a:latin typeface="DINOT" panose="020B0504020101020102" pitchFamily="34" charset="77"/>
                <a:cs typeface="DINOT-BoldItalic"/>
              </a:rPr>
              <a:t>qualify </a:t>
            </a:r>
            <a:r>
              <a:rPr sz="2365" baseline="0">
                <a:solidFill>
                  <a:srgbClr val="FFFFFF"/>
                </a:solidFill>
                <a:latin typeface="DINOT" panose="020B0504020101020102" pitchFamily="34" charset="77"/>
                <a:cs typeface="DINOT-BoldItalic"/>
              </a:rPr>
              <a:t>for</a:t>
            </a:r>
            <a:r>
              <a:rPr sz="2365" spc="6" baseline="0">
                <a:solidFill>
                  <a:srgbClr val="FFFFFF"/>
                </a:solidFill>
                <a:latin typeface="DINOT" panose="020B0504020101020102" pitchFamily="34" charset="77"/>
                <a:cs typeface="DINOT-BoldItalic"/>
              </a:rPr>
              <a:t> </a:t>
            </a:r>
            <a:r>
              <a:rPr lang="en-AU" sz="2365" baseline="0">
                <a:solidFill>
                  <a:srgbClr val="FFFFFF"/>
                </a:solidFill>
                <a:latin typeface="DINOT" panose="020B0504020101020102" pitchFamily="34" charset="77"/>
                <a:cs typeface="DINOT-BoldItalic"/>
              </a:rPr>
              <a:t>Woolmark</a:t>
            </a:r>
            <a:r>
              <a:rPr sz="2365" spc="6" baseline="0">
                <a:solidFill>
                  <a:srgbClr val="FFFFFF"/>
                </a:solidFill>
                <a:latin typeface="DINOT" panose="020B0504020101020102" pitchFamily="34" charset="77"/>
                <a:cs typeface="DINOT-BoldItalic"/>
              </a:rPr>
              <a:t> </a:t>
            </a:r>
            <a:r>
              <a:rPr sz="2365" spc="-12" baseline="0">
                <a:solidFill>
                  <a:srgbClr val="FFFFFF"/>
                </a:solidFill>
                <a:latin typeface="DINOT" panose="020B0504020101020102" pitchFamily="34" charset="77"/>
                <a:cs typeface="DINOT-BoldItalic"/>
              </a:rPr>
              <a:t>certification.</a:t>
            </a:r>
            <a:endParaRPr sz="2365" baseline="0">
              <a:solidFill>
                <a:sysClr val="windowText" lastClr="000000"/>
              </a:solidFill>
              <a:latin typeface="DINOT" panose="020B0504020101020102" pitchFamily="34" charset="77"/>
              <a:cs typeface="DINOT-BoldItalic"/>
            </a:endParaRPr>
          </a:p>
        </p:txBody>
      </p:sp>
      <p:sp>
        <p:nvSpPr>
          <p:cNvPr id="7" name="object 7"/>
          <p:cNvSpPr txBox="1"/>
          <p:nvPr/>
        </p:nvSpPr>
        <p:spPr>
          <a:xfrm>
            <a:off x="621105" y="12924989"/>
            <a:ext cx="5723150" cy="184390"/>
          </a:xfrm>
          <a:prstGeom prst="rect">
            <a:avLst/>
          </a:prstGeom>
        </p:spPr>
        <p:txBody>
          <a:bodyPr vert="horz" wrap="square" lIns="0" tIns="16173" rIns="0" bIns="0" rtlCol="0">
            <a:spAutoFit/>
          </a:bodyPr>
          <a:lstStyle/>
          <a:p>
            <a:pPr marL="15403" defTabSz="1108984" hangingPunct="1">
              <a:lnSpc>
                <a:spcPct val="100000"/>
              </a:lnSpc>
              <a:spcBef>
                <a:spcPts val="127"/>
              </a:spcBef>
              <a:tabLst/>
            </a:pPr>
            <a:r>
              <a:rPr sz="1092" spc="-12" baseline="0">
                <a:solidFill>
                  <a:srgbClr val="FFFFFF"/>
                </a:solidFill>
                <a:latin typeface="DINOT-Medium"/>
                <a:cs typeface="DINOT-Medium"/>
              </a:rPr>
              <a:t>WOOLMARK</a:t>
            </a:r>
            <a:r>
              <a:rPr lang="en-AU" sz="1092" spc="-12" baseline="0">
                <a:solidFill>
                  <a:srgbClr val="FFFFFF"/>
                </a:solidFill>
                <a:latin typeface="DINOT-Medium"/>
                <a:cs typeface="DINOT-Medium"/>
              </a:rPr>
              <a:t>	</a:t>
            </a:r>
            <a:endParaRPr sz="1092" baseline="0">
              <a:solidFill>
                <a:sysClr val="windowText" lastClr="000000"/>
              </a:solidFill>
              <a:latin typeface="DINOT-Medium"/>
              <a:cs typeface="DINOT-Medium"/>
            </a:endParaRPr>
          </a:p>
        </p:txBody>
      </p:sp>
      <p:sp>
        <p:nvSpPr>
          <p:cNvPr id="8" name="object 8"/>
          <p:cNvSpPr txBox="1">
            <a:spLocks/>
          </p:cNvSpPr>
          <p:nvPr/>
        </p:nvSpPr>
        <p:spPr>
          <a:xfrm>
            <a:off x="17281384" y="12924989"/>
            <a:ext cx="6482701" cy="184390"/>
          </a:xfrm>
          <a:prstGeom prst="rect">
            <a:avLst/>
          </a:prstGeom>
        </p:spPr>
        <p:txBody>
          <a:bodyPr vert="horz" wrap="square" lIns="0" tIns="16173" rIns="0" bIns="0" rtlCol="0">
            <a:spAutoFit/>
          </a:bodyPr>
          <a:lstStyle/>
          <a:p>
            <a:pPr marL="15403" algn="r" defTabSz="1108984" hangingPunct="1">
              <a:lnSpc>
                <a:spcPct val="100000"/>
              </a:lnSpc>
              <a:spcBef>
                <a:spcPts val="127"/>
              </a:spcBef>
              <a:tabLst/>
            </a:pPr>
            <a:r>
              <a:rPr lang="en-AU" sz="1092" spc="-15" baseline="0">
                <a:solidFill>
                  <a:prstClr val="white"/>
                </a:solidFill>
                <a:latin typeface="DINOT-Medium"/>
                <a:cs typeface="DINOT-Medium"/>
              </a:rPr>
              <a:t>	</a:t>
            </a:r>
            <a:r>
              <a:rPr sz="1092" baseline="0">
                <a:solidFill>
                  <a:srgbClr val="FFFFFF"/>
                </a:solidFill>
                <a:latin typeface="DINOT-Medium"/>
                <a:cs typeface="DINOT-Medium"/>
              </a:rPr>
              <a:t>WOOLMARK</a:t>
            </a:r>
            <a:r>
              <a:rPr sz="1092" spc="85" baseline="0">
                <a:solidFill>
                  <a:srgbClr val="FFFFFF"/>
                </a:solidFill>
                <a:latin typeface="DINOT-Medium"/>
                <a:cs typeface="DINOT-Medium"/>
              </a:rPr>
              <a:t> </a:t>
            </a:r>
            <a:r>
              <a:rPr sz="1092" baseline="0">
                <a:solidFill>
                  <a:srgbClr val="FFFFFF"/>
                </a:solidFill>
                <a:latin typeface="DINOT-Medium"/>
                <a:cs typeface="DINOT-Medium"/>
              </a:rPr>
              <a:t>TRAINING</a:t>
            </a:r>
            <a:r>
              <a:rPr sz="1092" spc="85" baseline="0">
                <a:solidFill>
                  <a:srgbClr val="FFFFFF"/>
                </a:solidFill>
                <a:latin typeface="DINOT-Medium"/>
                <a:cs typeface="DINOT-Medium"/>
              </a:rPr>
              <a:t> </a:t>
            </a:r>
            <a:r>
              <a:rPr sz="1092" spc="-30" baseline="0">
                <a:solidFill>
                  <a:srgbClr val="FFFFFF"/>
                </a:solidFill>
                <a:latin typeface="DINOT-Medium"/>
                <a:cs typeface="DINOT-Medium"/>
              </a:rPr>
              <a:t>P11</a:t>
            </a:r>
            <a:endParaRPr sz="1092" baseline="0">
              <a:solidFill>
                <a:sysClr val="windowText" lastClr="000000"/>
              </a:solidFill>
              <a:latin typeface="DINOT-Medium"/>
              <a:cs typeface="DINOT-Medium"/>
            </a:endParaRPr>
          </a:p>
        </p:txBody>
      </p:sp>
      <p:grpSp>
        <p:nvGrpSpPr>
          <p:cNvPr id="26" name="Group 25">
            <a:extLst>
              <a:ext uri="{FF2B5EF4-FFF2-40B4-BE49-F238E27FC236}">
                <a16:creationId xmlns:a16="http://schemas.microsoft.com/office/drawing/2014/main" id="{D8744914-D76E-F4D8-6993-43E34FF6D81B}"/>
              </a:ext>
            </a:extLst>
          </p:cNvPr>
          <p:cNvGrpSpPr/>
          <p:nvPr/>
        </p:nvGrpSpPr>
        <p:grpSpPr>
          <a:xfrm>
            <a:off x="19653626" y="1838747"/>
            <a:ext cx="3950029" cy="10030436"/>
            <a:chOff x="16204437" y="1535716"/>
            <a:chExt cx="3256945" cy="8270466"/>
          </a:xfrm>
        </p:grpSpPr>
        <p:grpSp>
          <p:nvGrpSpPr>
            <p:cNvPr id="23" name="Group 22">
              <a:extLst>
                <a:ext uri="{FF2B5EF4-FFF2-40B4-BE49-F238E27FC236}">
                  <a16:creationId xmlns:a16="http://schemas.microsoft.com/office/drawing/2014/main" id="{596B5057-4D47-7FBD-9B7C-65D0D2492272}"/>
                </a:ext>
              </a:extLst>
            </p:cNvPr>
            <p:cNvGrpSpPr/>
            <p:nvPr/>
          </p:nvGrpSpPr>
          <p:grpSpPr>
            <a:xfrm>
              <a:off x="16204437" y="1535716"/>
              <a:ext cx="3201006" cy="2091614"/>
              <a:chOff x="16204437" y="1535716"/>
              <a:chExt cx="3201006" cy="2091614"/>
            </a:xfrm>
          </p:grpSpPr>
          <p:sp>
            <p:nvSpPr>
              <p:cNvPr id="12" name="object 9">
                <a:extLst>
                  <a:ext uri="{FF2B5EF4-FFF2-40B4-BE49-F238E27FC236}">
                    <a16:creationId xmlns:a16="http://schemas.microsoft.com/office/drawing/2014/main" id="{27DA246B-AC9B-F4D1-1DB4-C4797E2314FB}"/>
                  </a:ext>
                </a:extLst>
              </p:cNvPr>
              <p:cNvSpPr txBox="1"/>
              <p:nvPr/>
            </p:nvSpPr>
            <p:spPr>
              <a:xfrm>
                <a:off x="16204437" y="2922496"/>
                <a:ext cx="3201006" cy="704834"/>
              </a:xfrm>
              <a:prstGeom prst="rect">
                <a:avLst/>
              </a:prstGeom>
            </p:spPr>
            <p:txBody>
              <a:bodyPr vert="horz" wrap="square" lIns="0" tIns="42964" rIns="0" bIns="0" rtlCol="0">
                <a:spAutoFit/>
              </a:bodyPr>
              <a:lstStyle/>
              <a:p>
                <a:pPr marL="56041" marR="44832" defTabSz="1108984" hangingPunct="1">
                  <a:lnSpc>
                    <a:spcPts val="3398"/>
                  </a:lnSpc>
                  <a:spcBef>
                    <a:spcPts val="337"/>
                  </a:spcBef>
                  <a:tabLst/>
                </a:pPr>
                <a:r>
                  <a:rPr sz="1698" baseline="0">
                    <a:solidFill>
                      <a:prstClr val="white"/>
                    </a:solidFill>
                    <a:latin typeface="DINOT-Medium"/>
                    <a:cs typeface="DINOT-Medium"/>
                  </a:rPr>
                  <a:t>of</a:t>
                </a:r>
                <a:r>
                  <a:rPr sz="1698" spc="67" baseline="0">
                    <a:solidFill>
                      <a:prstClr val="white"/>
                    </a:solidFill>
                    <a:latin typeface="DINOT-Medium"/>
                    <a:cs typeface="DINOT-Medium"/>
                  </a:rPr>
                  <a:t> </a:t>
                </a:r>
                <a:r>
                  <a:rPr sz="1698" baseline="0">
                    <a:solidFill>
                      <a:prstClr val="white"/>
                    </a:solidFill>
                    <a:latin typeface="DINOT-Medium"/>
                    <a:cs typeface="DINOT-Medium"/>
                  </a:rPr>
                  <a:t>survey</a:t>
                </a:r>
                <a:r>
                  <a:rPr sz="1698" spc="74" baseline="0">
                    <a:solidFill>
                      <a:prstClr val="white"/>
                    </a:solidFill>
                    <a:latin typeface="DINOT-Medium"/>
                    <a:cs typeface="DINOT-Medium"/>
                  </a:rPr>
                  <a:t> </a:t>
                </a:r>
                <a:r>
                  <a:rPr sz="1698" baseline="0">
                    <a:solidFill>
                      <a:prstClr val="white"/>
                    </a:solidFill>
                    <a:latin typeface="DINOT-Medium"/>
                    <a:cs typeface="DINOT-Medium"/>
                  </a:rPr>
                  <a:t>participants</a:t>
                </a:r>
                <a:r>
                  <a:rPr sz="1698" spc="67" baseline="0">
                    <a:solidFill>
                      <a:prstClr val="white"/>
                    </a:solidFill>
                    <a:latin typeface="DINOT-Medium"/>
                    <a:cs typeface="DINOT-Medium"/>
                  </a:rPr>
                  <a:t> </a:t>
                </a:r>
                <a:r>
                  <a:rPr sz="1698" spc="-29" baseline="0">
                    <a:solidFill>
                      <a:prstClr val="white"/>
                    </a:solidFill>
                    <a:latin typeface="DINOT-Medium"/>
                    <a:cs typeface="DINOT-Medium"/>
                  </a:rPr>
                  <a:t>agree</a:t>
                </a:r>
                <a:r>
                  <a:rPr lang="en-AU" sz="1698" spc="735" baseline="0">
                    <a:solidFill>
                      <a:prstClr val="white"/>
                    </a:solidFill>
                    <a:latin typeface="DINOT-Medium"/>
                    <a:cs typeface="DINOT-Medium"/>
                  </a:rPr>
                  <a:t> </a:t>
                </a:r>
                <a:r>
                  <a:rPr sz="1698" baseline="0">
                    <a:solidFill>
                      <a:prstClr val="white"/>
                    </a:solidFill>
                    <a:latin typeface="DINOT-Medium"/>
                    <a:cs typeface="DINOT-Medium"/>
                  </a:rPr>
                  <a:t>that</a:t>
                </a:r>
                <a:r>
                  <a:rPr sz="1698" spc="36" baseline="0">
                    <a:solidFill>
                      <a:prstClr val="white"/>
                    </a:solidFill>
                    <a:latin typeface="DINOT-Medium"/>
                    <a:cs typeface="DINOT-Medium"/>
                  </a:rPr>
                  <a:t> </a:t>
                </a:r>
                <a:r>
                  <a:rPr sz="1698" baseline="0">
                    <a:solidFill>
                      <a:prstClr val="white"/>
                    </a:solidFill>
                    <a:latin typeface="DINOT-Medium"/>
                    <a:cs typeface="DINOT-Medium"/>
                  </a:rPr>
                  <a:t>the</a:t>
                </a:r>
                <a:r>
                  <a:rPr sz="1698" spc="44" baseline="0">
                    <a:solidFill>
                      <a:prstClr val="white"/>
                    </a:solidFill>
                    <a:latin typeface="DINOT-Medium"/>
                    <a:cs typeface="DINOT-Medium"/>
                  </a:rPr>
                  <a:t> </a:t>
                </a:r>
                <a:r>
                  <a:rPr sz="1698" baseline="0" err="1">
                    <a:solidFill>
                      <a:prstClr val="white"/>
                    </a:solidFill>
                    <a:latin typeface="DINOT-Medium"/>
                    <a:cs typeface="DINOT-Medium"/>
                  </a:rPr>
                  <a:t>Woolmark</a:t>
                </a:r>
                <a:r>
                  <a:rPr sz="1698" spc="36" baseline="0">
                    <a:solidFill>
                      <a:prstClr val="white"/>
                    </a:solidFill>
                    <a:latin typeface="DINOT-Medium"/>
                    <a:cs typeface="DINOT-Medium"/>
                  </a:rPr>
                  <a:t> </a:t>
                </a:r>
                <a:r>
                  <a:rPr sz="1698" baseline="0">
                    <a:solidFill>
                      <a:prstClr val="white"/>
                    </a:solidFill>
                    <a:latin typeface="DINOT-Medium"/>
                    <a:cs typeface="DINOT-Medium"/>
                  </a:rPr>
                  <a:t>logo</a:t>
                </a:r>
                <a:r>
                  <a:rPr sz="1698" spc="44" baseline="0">
                    <a:solidFill>
                      <a:prstClr val="white"/>
                    </a:solidFill>
                    <a:latin typeface="DINOT-Medium"/>
                    <a:cs typeface="DINOT-Medium"/>
                  </a:rPr>
                  <a:t> </a:t>
                </a:r>
                <a:r>
                  <a:rPr sz="1698" spc="-15" baseline="0">
                    <a:solidFill>
                      <a:prstClr val="white"/>
                    </a:solidFill>
                    <a:latin typeface="DINOT-Medium"/>
                    <a:cs typeface="DINOT-Medium"/>
                  </a:rPr>
                  <a:t>ensures quality</a:t>
                </a:r>
                <a:r>
                  <a:rPr lang="en-AU" sz="1698" spc="-15" baseline="0">
                    <a:solidFill>
                      <a:prstClr val="white"/>
                    </a:solidFill>
                    <a:latin typeface="DINOT-Medium"/>
                    <a:cs typeface="DINOT-Medium"/>
                  </a:rPr>
                  <a:t>.</a:t>
                </a:r>
                <a:endParaRPr sz="1698" baseline="31400">
                  <a:solidFill>
                    <a:prstClr val="white"/>
                  </a:solidFill>
                  <a:latin typeface="DINOT-Medium"/>
                  <a:cs typeface="DINOT-Medium"/>
                </a:endParaRPr>
              </a:p>
            </p:txBody>
          </p:sp>
          <p:sp>
            <p:nvSpPr>
              <p:cNvPr id="16" name="object 13">
                <a:extLst>
                  <a:ext uri="{FF2B5EF4-FFF2-40B4-BE49-F238E27FC236}">
                    <a16:creationId xmlns:a16="http://schemas.microsoft.com/office/drawing/2014/main" id="{53C857F8-0E83-0C38-D05A-28DA97B6478A}"/>
                  </a:ext>
                </a:extLst>
              </p:cNvPr>
              <p:cNvSpPr txBox="1"/>
              <p:nvPr/>
            </p:nvSpPr>
            <p:spPr>
              <a:xfrm>
                <a:off x="16204437" y="1535716"/>
                <a:ext cx="2300070" cy="1494440"/>
              </a:xfrm>
              <a:prstGeom prst="rect">
                <a:avLst/>
              </a:prstGeom>
            </p:spPr>
            <p:txBody>
              <a:bodyPr vert="horz" wrap="square" lIns="0" tIns="20549" rIns="0" bIns="0" rtlCol="0">
                <a:spAutoFit/>
              </a:bodyPr>
              <a:lstStyle/>
              <a:p>
                <a:pPr marL="18681" defTabSz="1108984" hangingPunct="1">
                  <a:lnSpc>
                    <a:spcPct val="100000"/>
                  </a:lnSpc>
                  <a:spcBef>
                    <a:spcPts val="161"/>
                  </a:spcBef>
                  <a:tabLst>
                    <a:tab pos="7410446" algn="l"/>
                  </a:tabLst>
                </a:pPr>
                <a:r>
                  <a:rPr lang="en-US" sz="11643" spc="-1229" baseline="0">
                    <a:solidFill>
                      <a:prstClr val="white"/>
                    </a:solidFill>
                    <a:latin typeface="Georgia Pro Light" panose="02040302050405020303" pitchFamily="18" charset="0"/>
                    <a:cs typeface="DINOT-Bold"/>
                  </a:rPr>
                  <a:t>73</a:t>
                </a:r>
                <a:r>
                  <a:rPr sz="11643" spc="-36" baseline="0">
                    <a:solidFill>
                      <a:prstClr val="white"/>
                    </a:solidFill>
                    <a:latin typeface="Georgia Pro Light" panose="02040302050405020303" pitchFamily="18" charset="0"/>
                    <a:cs typeface="DINOT-Bold"/>
                  </a:rPr>
                  <a:t>%</a:t>
                </a:r>
                <a:endParaRPr sz="11643" baseline="0">
                  <a:solidFill>
                    <a:prstClr val="white"/>
                  </a:solidFill>
                  <a:latin typeface="Georgia Pro Light" panose="02040302050405020303" pitchFamily="18" charset="0"/>
                  <a:cs typeface="DINOT-BoldItalic"/>
                </a:endParaRPr>
              </a:p>
            </p:txBody>
          </p:sp>
        </p:grpSp>
        <p:grpSp>
          <p:nvGrpSpPr>
            <p:cNvPr id="24" name="Group 23">
              <a:extLst>
                <a:ext uri="{FF2B5EF4-FFF2-40B4-BE49-F238E27FC236}">
                  <a16:creationId xmlns:a16="http://schemas.microsoft.com/office/drawing/2014/main" id="{A4000DAF-0F48-096C-4509-C53449C8899E}"/>
                </a:ext>
              </a:extLst>
            </p:cNvPr>
            <p:cNvGrpSpPr/>
            <p:nvPr/>
          </p:nvGrpSpPr>
          <p:grpSpPr>
            <a:xfrm>
              <a:off x="16204437" y="4132332"/>
              <a:ext cx="2753469" cy="2394845"/>
              <a:chOff x="16204437" y="4168544"/>
              <a:chExt cx="2753469" cy="2394845"/>
            </a:xfrm>
          </p:grpSpPr>
          <p:sp>
            <p:nvSpPr>
              <p:cNvPr id="14" name="object 11">
                <a:extLst>
                  <a:ext uri="{FF2B5EF4-FFF2-40B4-BE49-F238E27FC236}">
                    <a16:creationId xmlns:a16="http://schemas.microsoft.com/office/drawing/2014/main" id="{816025B8-E138-6CD8-37E3-ABF8FFF98BB5}"/>
                  </a:ext>
                </a:extLst>
              </p:cNvPr>
              <p:cNvSpPr txBox="1"/>
              <p:nvPr/>
            </p:nvSpPr>
            <p:spPr>
              <a:xfrm>
                <a:off x="16204437" y="5499043"/>
                <a:ext cx="2753469" cy="1064346"/>
              </a:xfrm>
              <a:prstGeom prst="rect">
                <a:avLst/>
              </a:prstGeom>
            </p:spPr>
            <p:txBody>
              <a:bodyPr vert="horz" wrap="square" lIns="0" tIns="42964" rIns="0" bIns="0" rtlCol="0">
                <a:spAutoFit/>
              </a:bodyPr>
              <a:lstStyle/>
              <a:p>
                <a:pPr marL="18681" marR="7472" defTabSz="1108984" hangingPunct="1">
                  <a:lnSpc>
                    <a:spcPts val="3398"/>
                  </a:lnSpc>
                  <a:spcBef>
                    <a:spcPts val="337"/>
                  </a:spcBef>
                  <a:tabLst/>
                </a:pPr>
                <a:r>
                  <a:rPr sz="1698" baseline="0">
                    <a:solidFill>
                      <a:prstClr val="white"/>
                    </a:solidFill>
                    <a:latin typeface="DINOT-Medium"/>
                    <a:cs typeface="DINOT-Medium"/>
                  </a:rPr>
                  <a:t>of</a:t>
                </a:r>
                <a:r>
                  <a:rPr sz="1698" spc="250" baseline="0">
                    <a:solidFill>
                      <a:prstClr val="white"/>
                    </a:solidFill>
                    <a:latin typeface="DINOT-Medium"/>
                    <a:cs typeface="DINOT-Medium"/>
                  </a:rPr>
                  <a:t> </a:t>
                </a:r>
                <a:r>
                  <a:rPr sz="1698" baseline="0">
                    <a:solidFill>
                      <a:prstClr val="white"/>
                    </a:solidFill>
                    <a:latin typeface="DINOT-Medium"/>
                    <a:cs typeface="DINOT-Medium"/>
                  </a:rPr>
                  <a:t>participants</a:t>
                </a:r>
                <a:r>
                  <a:rPr sz="1698" spc="257" baseline="0">
                    <a:solidFill>
                      <a:prstClr val="white"/>
                    </a:solidFill>
                    <a:latin typeface="DINOT-Medium"/>
                    <a:cs typeface="DINOT-Medium"/>
                  </a:rPr>
                  <a:t> </a:t>
                </a:r>
                <a:r>
                  <a:rPr sz="1698" baseline="0">
                    <a:solidFill>
                      <a:prstClr val="white"/>
                    </a:solidFill>
                    <a:latin typeface="DINOT-Medium"/>
                    <a:cs typeface="DINOT-Medium"/>
                  </a:rPr>
                  <a:t>believe</a:t>
                </a:r>
                <a:r>
                  <a:rPr sz="1698" spc="257" baseline="0">
                    <a:solidFill>
                      <a:prstClr val="white"/>
                    </a:solidFill>
                    <a:latin typeface="DINOT-Medium"/>
                    <a:cs typeface="DINOT-Medium"/>
                  </a:rPr>
                  <a:t> </a:t>
                </a:r>
                <a:r>
                  <a:rPr sz="1698" spc="-15" baseline="0">
                    <a:solidFill>
                      <a:prstClr val="white"/>
                    </a:solidFill>
                    <a:latin typeface="DINOT-Medium"/>
                    <a:cs typeface="DINOT-Medium"/>
                  </a:rPr>
                  <a:t>clothes </a:t>
                </a:r>
                <a:r>
                  <a:rPr sz="1698" baseline="0">
                    <a:solidFill>
                      <a:prstClr val="white"/>
                    </a:solidFill>
                    <a:latin typeface="DINOT-Medium"/>
                    <a:cs typeface="DINOT-Medium"/>
                  </a:rPr>
                  <a:t>with</a:t>
                </a:r>
                <a:r>
                  <a:rPr sz="1698" spc="44" baseline="0">
                    <a:solidFill>
                      <a:prstClr val="white"/>
                    </a:solidFill>
                    <a:latin typeface="DINOT-Medium"/>
                    <a:cs typeface="DINOT-Medium"/>
                  </a:rPr>
                  <a:t> </a:t>
                </a:r>
                <a:r>
                  <a:rPr sz="1698" baseline="0">
                    <a:solidFill>
                      <a:prstClr val="white"/>
                    </a:solidFill>
                    <a:latin typeface="DINOT-Medium"/>
                    <a:cs typeface="DINOT-Medium"/>
                  </a:rPr>
                  <a:t>the</a:t>
                </a:r>
                <a:r>
                  <a:rPr sz="1698" spc="51" baseline="0">
                    <a:solidFill>
                      <a:prstClr val="white"/>
                    </a:solidFill>
                    <a:latin typeface="DINOT-Medium"/>
                    <a:cs typeface="DINOT-Medium"/>
                  </a:rPr>
                  <a:t> </a:t>
                </a:r>
                <a:r>
                  <a:rPr sz="1698" baseline="0" err="1">
                    <a:solidFill>
                      <a:prstClr val="white"/>
                    </a:solidFill>
                    <a:latin typeface="DINOT-Medium"/>
                    <a:cs typeface="DINOT-Medium"/>
                  </a:rPr>
                  <a:t>Woolmark</a:t>
                </a:r>
                <a:r>
                  <a:rPr sz="1698" spc="51" baseline="0">
                    <a:solidFill>
                      <a:prstClr val="white"/>
                    </a:solidFill>
                    <a:latin typeface="DINOT-Medium"/>
                    <a:cs typeface="DINOT-Medium"/>
                  </a:rPr>
                  <a:t> </a:t>
                </a:r>
                <a:r>
                  <a:rPr sz="1698" baseline="0">
                    <a:solidFill>
                      <a:prstClr val="white"/>
                    </a:solidFill>
                    <a:latin typeface="DINOT-Medium"/>
                    <a:cs typeface="DINOT-Medium"/>
                  </a:rPr>
                  <a:t>symbol</a:t>
                </a:r>
                <a:r>
                  <a:rPr sz="1698" spc="51" baseline="0">
                    <a:solidFill>
                      <a:prstClr val="white"/>
                    </a:solidFill>
                    <a:latin typeface="DINOT-Medium"/>
                    <a:cs typeface="DINOT-Medium"/>
                  </a:rPr>
                  <a:t> </a:t>
                </a:r>
                <a:r>
                  <a:rPr sz="1698" spc="-36" baseline="0" err="1">
                    <a:solidFill>
                      <a:prstClr val="white"/>
                    </a:solidFill>
                    <a:latin typeface="DINOT-Medium"/>
                    <a:cs typeface="DINOT-Medium"/>
                  </a:rPr>
                  <a:t>ar</a:t>
                </a:r>
                <a:r>
                  <a:rPr lang="en-AU" sz="1698" spc="-36" baseline="0">
                    <a:solidFill>
                      <a:prstClr val="white"/>
                    </a:solidFill>
                    <a:latin typeface="DINOT-Medium"/>
                    <a:cs typeface="DINOT-Medium"/>
                  </a:rPr>
                  <a:t>e </a:t>
                </a:r>
                <a:r>
                  <a:rPr lang="en-AU" sz="1698" baseline="0">
                    <a:solidFill>
                      <a:prstClr val="white"/>
                    </a:solidFill>
                    <a:latin typeface="DINOT-Medium"/>
                    <a:cs typeface="DINOT-Medium"/>
                  </a:rPr>
                  <a:t>good</a:t>
                </a:r>
                <a:r>
                  <a:rPr lang="en-AU" sz="1698" spc="36" baseline="0">
                    <a:solidFill>
                      <a:prstClr val="white"/>
                    </a:solidFill>
                    <a:latin typeface="DINOT-Medium"/>
                    <a:cs typeface="DINOT-Medium"/>
                  </a:rPr>
                  <a:t> </a:t>
                </a:r>
                <a:r>
                  <a:rPr lang="en-AU" sz="1698" baseline="0">
                    <a:solidFill>
                      <a:prstClr val="white"/>
                    </a:solidFill>
                    <a:latin typeface="DINOT-Medium"/>
                    <a:cs typeface="DINOT-Medium"/>
                  </a:rPr>
                  <a:t>for</a:t>
                </a:r>
                <a:r>
                  <a:rPr lang="en-AU" sz="1698" spc="36" baseline="0">
                    <a:solidFill>
                      <a:prstClr val="white"/>
                    </a:solidFill>
                    <a:latin typeface="DINOT-Medium"/>
                    <a:cs typeface="DINOT-Medium"/>
                  </a:rPr>
                  <a:t> </a:t>
                </a:r>
                <a:r>
                  <a:rPr lang="en-AU" sz="1698" baseline="0">
                    <a:solidFill>
                      <a:prstClr val="white"/>
                    </a:solidFill>
                    <a:latin typeface="DINOT-Medium"/>
                    <a:cs typeface="DINOT-Medium"/>
                  </a:rPr>
                  <a:t>the</a:t>
                </a:r>
                <a:r>
                  <a:rPr lang="en-AU" sz="1698" spc="44" baseline="0">
                    <a:solidFill>
                      <a:prstClr val="white"/>
                    </a:solidFill>
                    <a:latin typeface="DINOT-Medium"/>
                    <a:cs typeface="DINOT-Medium"/>
                  </a:rPr>
                  <a:t> </a:t>
                </a:r>
                <a:r>
                  <a:rPr lang="en-AU" sz="1698" spc="-15" baseline="0">
                    <a:solidFill>
                      <a:prstClr val="white"/>
                    </a:solidFill>
                    <a:latin typeface="DINOT-Medium"/>
                    <a:cs typeface="DINOT-Medium"/>
                  </a:rPr>
                  <a:t>environment.</a:t>
                </a:r>
                <a:r>
                  <a:rPr lang="en-AU" sz="1698" baseline="31400">
                    <a:solidFill>
                      <a:prstClr val="white"/>
                    </a:solidFill>
                    <a:latin typeface="DINOT-Medium"/>
                    <a:cs typeface="DINOT-Medium"/>
                  </a:rPr>
                  <a:t>	</a:t>
                </a:r>
              </a:p>
            </p:txBody>
          </p:sp>
          <p:sp>
            <p:nvSpPr>
              <p:cNvPr id="17" name="object 14">
                <a:extLst>
                  <a:ext uri="{FF2B5EF4-FFF2-40B4-BE49-F238E27FC236}">
                    <a16:creationId xmlns:a16="http://schemas.microsoft.com/office/drawing/2014/main" id="{D6C9F12A-E1F9-32A2-8001-09AC508450A7}"/>
                  </a:ext>
                </a:extLst>
              </p:cNvPr>
              <p:cNvSpPr txBox="1"/>
              <p:nvPr/>
            </p:nvSpPr>
            <p:spPr>
              <a:xfrm>
                <a:off x="16204437" y="4168544"/>
                <a:ext cx="2306191" cy="1494440"/>
              </a:xfrm>
              <a:prstGeom prst="rect">
                <a:avLst/>
              </a:prstGeom>
            </p:spPr>
            <p:txBody>
              <a:bodyPr vert="horz" wrap="square" lIns="0" tIns="20549" rIns="0" bIns="0" rtlCol="0">
                <a:spAutoFit/>
              </a:bodyPr>
              <a:lstStyle/>
              <a:p>
                <a:pPr marL="18681" defTabSz="1108984" hangingPunct="1">
                  <a:lnSpc>
                    <a:spcPct val="100000"/>
                  </a:lnSpc>
                  <a:spcBef>
                    <a:spcPts val="161"/>
                  </a:spcBef>
                  <a:tabLst>
                    <a:tab pos="7410446" algn="l"/>
                  </a:tabLst>
                </a:pPr>
                <a:r>
                  <a:rPr sz="11643" spc="-1229" baseline="0">
                    <a:solidFill>
                      <a:prstClr val="white"/>
                    </a:solidFill>
                    <a:latin typeface="Georgia Pro Light" panose="02040302050405020303" pitchFamily="18" charset="0"/>
                    <a:cs typeface="DINOT-Bold"/>
                  </a:rPr>
                  <a:t>58</a:t>
                </a:r>
                <a:r>
                  <a:rPr lang="en-US" sz="11643" spc="-36" baseline="0">
                    <a:solidFill>
                      <a:prstClr val="white"/>
                    </a:solidFill>
                    <a:latin typeface="Georgia Pro Light" panose="02040302050405020303" pitchFamily="18" charset="0"/>
                    <a:cs typeface="DINOT-Bold"/>
                  </a:rPr>
                  <a:t>%</a:t>
                </a:r>
                <a:endParaRPr sz="11643" baseline="0">
                  <a:solidFill>
                    <a:prstClr val="white"/>
                  </a:solidFill>
                  <a:latin typeface="Georgia Pro Light" panose="02040302050405020303" pitchFamily="18" charset="0"/>
                  <a:cs typeface="DINOT-BoldItalic"/>
                </a:endParaRPr>
              </a:p>
            </p:txBody>
          </p:sp>
        </p:grpSp>
        <p:grpSp>
          <p:nvGrpSpPr>
            <p:cNvPr id="25" name="Group 24">
              <a:extLst>
                <a:ext uri="{FF2B5EF4-FFF2-40B4-BE49-F238E27FC236}">
                  <a16:creationId xmlns:a16="http://schemas.microsoft.com/office/drawing/2014/main" id="{48065F7A-C972-2162-D5C1-541980A4D2CF}"/>
                </a:ext>
              </a:extLst>
            </p:cNvPr>
            <p:cNvGrpSpPr/>
            <p:nvPr/>
          </p:nvGrpSpPr>
          <p:grpSpPr>
            <a:xfrm>
              <a:off x="16204437" y="7014620"/>
              <a:ext cx="3256945" cy="2791562"/>
              <a:chOff x="16204437" y="7014620"/>
              <a:chExt cx="3256945" cy="2791562"/>
            </a:xfrm>
          </p:grpSpPr>
          <p:sp>
            <p:nvSpPr>
              <p:cNvPr id="11" name="object 8">
                <a:extLst>
                  <a:ext uri="{FF2B5EF4-FFF2-40B4-BE49-F238E27FC236}">
                    <a16:creationId xmlns:a16="http://schemas.microsoft.com/office/drawing/2014/main" id="{E633CD67-6D87-1B2A-65F3-9D22A1515E09}"/>
                  </a:ext>
                </a:extLst>
              </p:cNvPr>
              <p:cNvSpPr txBox="1"/>
              <p:nvPr/>
            </p:nvSpPr>
            <p:spPr>
              <a:xfrm>
                <a:off x="16204437" y="8364824"/>
                <a:ext cx="3256945" cy="1441358"/>
              </a:xfrm>
              <a:prstGeom prst="rect">
                <a:avLst/>
              </a:prstGeom>
            </p:spPr>
            <p:txBody>
              <a:bodyPr vert="horz" wrap="square" lIns="0" tIns="42964" rIns="0" bIns="0" rtlCol="0">
                <a:spAutoFit/>
              </a:bodyPr>
              <a:lstStyle/>
              <a:p>
                <a:pPr marL="56041" marR="44832" defTabSz="1108984" hangingPunct="1">
                  <a:lnSpc>
                    <a:spcPts val="3398"/>
                  </a:lnSpc>
                  <a:spcBef>
                    <a:spcPts val="337"/>
                  </a:spcBef>
                  <a:tabLst/>
                </a:pPr>
                <a:r>
                  <a:rPr sz="1698" baseline="0">
                    <a:solidFill>
                      <a:prstClr val="white"/>
                    </a:solidFill>
                    <a:latin typeface="DINOT-Medium"/>
                    <a:cs typeface="DINOT-Medium"/>
                  </a:rPr>
                  <a:t>of</a:t>
                </a:r>
                <a:r>
                  <a:rPr sz="1698" spc="51" baseline="0">
                    <a:solidFill>
                      <a:prstClr val="white"/>
                    </a:solidFill>
                    <a:latin typeface="DINOT-Medium"/>
                    <a:cs typeface="DINOT-Medium"/>
                  </a:rPr>
                  <a:t> </a:t>
                </a:r>
                <a:r>
                  <a:rPr sz="1698" baseline="0">
                    <a:solidFill>
                      <a:prstClr val="white"/>
                    </a:solidFill>
                    <a:latin typeface="DINOT-Medium"/>
                    <a:cs typeface="DINOT-Medium"/>
                  </a:rPr>
                  <a:t>respondents</a:t>
                </a:r>
                <a:r>
                  <a:rPr sz="1698" spc="59" baseline="0">
                    <a:solidFill>
                      <a:prstClr val="white"/>
                    </a:solidFill>
                    <a:latin typeface="DINOT-Medium"/>
                    <a:cs typeface="DINOT-Medium"/>
                  </a:rPr>
                  <a:t> </a:t>
                </a:r>
                <a:r>
                  <a:rPr sz="1698" baseline="0">
                    <a:solidFill>
                      <a:prstClr val="white"/>
                    </a:solidFill>
                    <a:latin typeface="DINOT-Medium"/>
                    <a:cs typeface="DINOT-Medium"/>
                  </a:rPr>
                  <a:t>said</a:t>
                </a:r>
                <a:r>
                  <a:rPr sz="1698" spc="51" baseline="0">
                    <a:solidFill>
                      <a:prstClr val="white"/>
                    </a:solidFill>
                    <a:latin typeface="DINOT-Medium"/>
                    <a:cs typeface="DINOT-Medium"/>
                  </a:rPr>
                  <a:t> </a:t>
                </a:r>
                <a:r>
                  <a:rPr sz="1698" baseline="0">
                    <a:solidFill>
                      <a:prstClr val="white"/>
                    </a:solidFill>
                    <a:latin typeface="DINOT-Medium"/>
                    <a:cs typeface="DINOT-Medium"/>
                  </a:rPr>
                  <a:t>clothes</a:t>
                </a:r>
                <a:r>
                  <a:rPr sz="1698" spc="59" baseline="0">
                    <a:solidFill>
                      <a:prstClr val="white"/>
                    </a:solidFill>
                    <a:latin typeface="DINOT-Medium"/>
                    <a:cs typeface="DINOT-Medium"/>
                  </a:rPr>
                  <a:t> </a:t>
                </a:r>
                <a:r>
                  <a:rPr sz="1698" spc="-29" baseline="0">
                    <a:solidFill>
                      <a:prstClr val="white"/>
                    </a:solidFill>
                    <a:latin typeface="DINOT-Medium"/>
                    <a:cs typeface="DINOT-Medium"/>
                  </a:rPr>
                  <a:t>with </a:t>
                </a:r>
                <a:r>
                  <a:rPr sz="1698" baseline="0">
                    <a:solidFill>
                      <a:prstClr val="white"/>
                    </a:solidFill>
                    <a:latin typeface="DINOT-Medium"/>
                    <a:cs typeface="DINOT-Medium"/>
                  </a:rPr>
                  <a:t>the</a:t>
                </a:r>
                <a:r>
                  <a:rPr sz="1698" spc="44" baseline="0">
                    <a:solidFill>
                      <a:prstClr val="white"/>
                    </a:solidFill>
                    <a:latin typeface="DINOT-Medium"/>
                    <a:cs typeface="DINOT-Medium"/>
                  </a:rPr>
                  <a:t> </a:t>
                </a:r>
                <a:r>
                  <a:rPr sz="1698" baseline="0" err="1">
                    <a:solidFill>
                      <a:prstClr val="white"/>
                    </a:solidFill>
                    <a:latin typeface="DINOT-Medium"/>
                    <a:cs typeface="DINOT-Medium"/>
                  </a:rPr>
                  <a:t>Woolmark</a:t>
                </a:r>
                <a:r>
                  <a:rPr sz="1698" spc="44" baseline="0">
                    <a:solidFill>
                      <a:prstClr val="white"/>
                    </a:solidFill>
                    <a:latin typeface="DINOT-Medium"/>
                    <a:cs typeface="DINOT-Medium"/>
                  </a:rPr>
                  <a:t> </a:t>
                </a:r>
                <a:r>
                  <a:rPr sz="1698" baseline="0">
                    <a:solidFill>
                      <a:prstClr val="white"/>
                    </a:solidFill>
                    <a:latin typeface="DINOT-Medium"/>
                    <a:cs typeface="DINOT-Medium"/>
                  </a:rPr>
                  <a:t>logo</a:t>
                </a:r>
                <a:r>
                  <a:rPr sz="1698" spc="36" baseline="0">
                    <a:solidFill>
                      <a:prstClr val="white"/>
                    </a:solidFill>
                    <a:latin typeface="DINOT-Medium"/>
                    <a:cs typeface="DINOT-Medium"/>
                  </a:rPr>
                  <a:t> </a:t>
                </a:r>
                <a:r>
                  <a:rPr sz="1698" baseline="0">
                    <a:solidFill>
                      <a:prstClr val="white"/>
                    </a:solidFill>
                    <a:latin typeface="DINOT-Medium"/>
                    <a:cs typeface="DINOT-Medium"/>
                  </a:rPr>
                  <a:t>symbol</a:t>
                </a:r>
                <a:r>
                  <a:rPr sz="1698" spc="44" baseline="0">
                    <a:solidFill>
                      <a:prstClr val="white"/>
                    </a:solidFill>
                    <a:latin typeface="DINOT-Medium"/>
                    <a:cs typeface="DINOT-Medium"/>
                  </a:rPr>
                  <a:t> </a:t>
                </a:r>
                <a:r>
                  <a:rPr sz="1698" spc="-36" baseline="0">
                    <a:solidFill>
                      <a:prstClr val="white"/>
                    </a:solidFill>
                    <a:latin typeface="DINOT-Medium"/>
                    <a:cs typeface="DINOT-Medium"/>
                  </a:rPr>
                  <a:t>are </a:t>
                </a:r>
                <a:r>
                  <a:rPr sz="1698" baseline="0">
                    <a:solidFill>
                      <a:prstClr val="white"/>
                    </a:solidFill>
                    <a:latin typeface="DINOT-Medium"/>
                    <a:cs typeface="DINOT-Medium"/>
                  </a:rPr>
                  <a:t>worth</a:t>
                </a:r>
                <a:r>
                  <a:rPr sz="1698" spc="44" baseline="0">
                    <a:solidFill>
                      <a:prstClr val="white"/>
                    </a:solidFill>
                    <a:latin typeface="DINOT-Medium"/>
                    <a:cs typeface="DINOT-Medium"/>
                  </a:rPr>
                  <a:t> </a:t>
                </a:r>
                <a:r>
                  <a:rPr sz="1698" baseline="0">
                    <a:solidFill>
                      <a:prstClr val="white"/>
                    </a:solidFill>
                    <a:latin typeface="DINOT-Medium"/>
                    <a:cs typeface="DINOT-Medium"/>
                  </a:rPr>
                  <a:t>paying</a:t>
                </a:r>
                <a:r>
                  <a:rPr sz="1698" spc="44" baseline="0">
                    <a:solidFill>
                      <a:prstClr val="white"/>
                    </a:solidFill>
                    <a:latin typeface="DINOT-Medium"/>
                    <a:cs typeface="DINOT-Medium"/>
                  </a:rPr>
                  <a:t> </a:t>
                </a:r>
                <a:r>
                  <a:rPr sz="1698" baseline="0">
                    <a:solidFill>
                      <a:prstClr val="white"/>
                    </a:solidFill>
                    <a:latin typeface="DINOT-Medium"/>
                    <a:cs typeface="DINOT-Medium"/>
                  </a:rPr>
                  <a:t>more</a:t>
                </a:r>
                <a:r>
                  <a:rPr sz="1698" spc="44" baseline="0">
                    <a:solidFill>
                      <a:prstClr val="white"/>
                    </a:solidFill>
                    <a:latin typeface="DINOT-Medium"/>
                    <a:cs typeface="DINOT-Medium"/>
                  </a:rPr>
                  <a:t> </a:t>
                </a:r>
                <a:r>
                  <a:rPr sz="1698" spc="-29" baseline="0">
                    <a:solidFill>
                      <a:prstClr val="white"/>
                    </a:solidFill>
                    <a:latin typeface="DINOT-Medium"/>
                    <a:cs typeface="DINOT-Medium"/>
                  </a:rPr>
                  <a:t>for.</a:t>
                </a:r>
                <a:endParaRPr lang="en-AU" sz="1698" spc="-44" baseline="31400">
                  <a:solidFill>
                    <a:prstClr val="white"/>
                  </a:solidFill>
                  <a:latin typeface="DINOT-Medium"/>
                  <a:cs typeface="DINOT-Medium"/>
                </a:endParaRPr>
              </a:p>
              <a:p>
                <a:pPr marL="56041" marR="44832" defTabSz="1108984" hangingPunct="1">
                  <a:lnSpc>
                    <a:spcPts val="3398"/>
                  </a:lnSpc>
                  <a:spcBef>
                    <a:spcPts val="337"/>
                  </a:spcBef>
                  <a:tabLst/>
                </a:pPr>
                <a:r>
                  <a:rPr lang="en-AU" sz="1092" i="1" baseline="0">
                    <a:solidFill>
                      <a:prstClr val="white"/>
                    </a:solidFill>
                    <a:latin typeface="DINOT-Medium"/>
                    <a:cs typeface="DINOT-Medium"/>
                  </a:rPr>
                  <a:t>NIELSEN</a:t>
                </a:r>
                <a:r>
                  <a:rPr lang="en-AU" sz="1092" i="1" spc="59" baseline="0">
                    <a:solidFill>
                      <a:prstClr val="white"/>
                    </a:solidFill>
                    <a:latin typeface="DINOT-Medium"/>
                    <a:cs typeface="DINOT-Medium"/>
                  </a:rPr>
                  <a:t> </a:t>
                </a:r>
                <a:r>
                  <a:rPr lang="en-AU" sz="1092" i="1" baseline="0">
                    <a:solidFill>
                      <a:prstClr val="white"/>
                    </a:solidFill>
                    <a:latin typeface="DINOT-Medium"/>
                    <a:cs typeface="DINOT-Medium"/>
                  </a:rPr>
                  <a:t>BRAND</a:t>
                </a:r>
                <a:r>
                  <a:rPr lang="en-AU" sz="1092" i="1" spc="59" baseline="0">
                    <a:solidFill>
                      <a:prstClr val="white"/>
                    </a:solidFill>
                    <a:latin typeface="DINOT-Medium"/>
                    <a:cs typeface="DINOT-Medium"/>
                  </a:rPr>
                  <a:t> </a:t>
                </a:r>
                <a:r>
                  <a:rPr lang="en-AU" sz="1092" i="1" baseline="0">
                    <a:solidFill>
                      <a:prstClr val="white"/>
                    </a:solidFill>
                    <a:latin typeface="DINOT-Medium"/>
                    <a:cs typeface="DINOT-Medium"/>
                  </a:rPr>
                  <a:t>SURVEY,</a:t>
                </a:r>
                <a:r>
                  <a:rPr lang="en-AU" sz="1092" i="1" spc="51" baseline="0">
                    <a:solidFill>
                      <a:prstClr val="white"/>
                    </a:solidFill>
                    <a:latin typeface="DINOT-Medium"/>
                    <a:cs typeface="DINOT-Medium"/>
                  </a:rPr>
                  <a:t> </a:t>
                </a:r>
                <a:r>
                  <a:rPr lang="en-AU" sz="1092" i="1" spc="-15" baseline="0">
                    <a:solidFill>
                      <a:prstClr val="white"/>
                    </a:solidFill>
                    <a:latin typeface="DINOT-Medium"/>
                    <a:cs typeface="DINOT-Medium"/>
                  </a:rPr>
                  <a:t>2023.</a:t>
                </a:r>
                <a:endParaRPr sz="1698" i="1" baseline="31400">
                  <a:solidFill>
                    <a:prstClr val="white"/>
                  </a:solidFill>
                  <a:latin typeface="DINOT-Medium"/>
                  <a:cs typeface="DINOT-Medium"/>
                </a:endParaRPr>
              </a:p>
            </p:txBody>
          </p:sp>
          <p:sp>
            <p:nvSpPr>
              <p:cNvPr id="20" name="TextBox 19">
                <a:extLst>
                  <a:ext uri="{FF2B5EF4-FFF2-40B4-BE49-F238E27FC236}">
                    <a16:creationId xmlns:a16="http://schemas.microsoft.com/office/drawing/2014/main" id="{DFA98B9D-BE94-313C-3718-DDEEA4A01557}"/>
                  </a:ext>
                </a:extLst>
              </p:cNvPr>
              <p:cNvSpPr txBox="1"/>
              <p:nvPr/>
            </p:nvSpPr>
            <p:spPr>
              <a:xfrm>
                <a:off x="16204437" y="7014620"/>
                <a:ext cx="2300070" cy="1553462"/>
              </a:xfrm>
              <a:prstGeom prst="rect">
                <a:avLst/>
              </a:prstGeom>
              <a:noFill/>
            </p:spPr>
            <p:txBody>
              <a:bodyPr wrap="square">
                <a:spAutoFit/>
              </a:bodyPr>
              <a:lstStyle/>
              <a:p>
                <a:pPr defTabSz="1108984" hangingPunct="1">
                  <a:lnSpc>
                    <a:spcPct val="100000"/>
                  </a:lnSpc>
                  <a:spcBef>
                    <a:spcPts val="0"/>
                  </a:spcBef>
                  <a:tabLst/>
                </a:pPr>
                <a:r>
                  <a:rPr lang="en-US" sz="11643" spc="-1229" baseline="0">
                    <a:solidFill>
                      <a:prstClr val="white"/>
                    </a:solidFill>
                    <a:latin typeface="Georgia Pro Light" panose="02040302050405020303" pitchFamily="18" charset="0"/>
                    <a:cs typeface="DINOT-Bold"/>
                  </a:rPr>
                  <a:t>60%</a:t>
                </a:r>
                <a:endParaRPr lang="en-US" sz="11643" baseline="0">
                  <a:solidFill>
                    <a:prstClr val="white"/>
                  </a:solidFill>
                  <a:latin typeface="Georgia Pro Light" panose="02040302050405020303" pitchFamily="18" charset="0"/>
                </a:endParaRPr>
              </a:p>
            </p:txBody>
          </p:sp>
        </p:gr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857" y="1"/>
            <a:ext cx="24382289" cy="13715230"/>
            <a:chOff x="0" y="0"/>
            <a:chExt cx="20104100" cy="11308715"/>
          </a:xfrm>
        </p:grpSpPr>
        <p:pic>
          <p:nvPicPr>
            <p:cNvPr id="3" name="object 3"/>
            <p:cNvPicPr/>
            <p:nvPr/>
          </p:nvPicPr>
          <p:blipFill>
            <a:blip r:embed="rId3" cstate="print"/>
            <a:stretch>
              <a:fillRect/>
            </a:stretch>
          </p:blipFill>
          <p:spPr>
            <a:xfrm>
              <a:off x="0" y="0"/>
              <a:ext cx="20104099" cy="11308556"/>
            </a:xfrm>
            <a:prstGeom prst="rect">
              <a:avLst/>
            </a:prstGeom>
          </p:spPr>
        </p:pic>
        <p:sp>
          <p:nvSpPr>
            <p:cNvPr id="4" name="object 4"/>
            <p:cNvSpPr/>
            <p:nvPr/>
          </p:nvSpPr>
          <p:spPr>
            <a:xfrm>
              <a:off x="2408301" y="1884762"/>
              <a:ext cx="15287625" cy="7539355"/>
            </a:xfrm>
            <a:custGeom>
              <a:avLst/>
              <a:gdLst/>
              <a:ahLst/>
              <a:cxnLst/>
              <a:rect l="l" t="t" r="r" b="b"/>
              <a:pathLst>
                <a:path w="15287625" h="7539355">
                  <a:moveTo>
                    <a:pt x="5026025" y="0"/>
                  </a:moveTo>
                  <a:lnTo>
                    <a:pt x="0" y="0"/>
                  </a:lnTo>
                  <a:lnTo>
                    <a:pt x="0" y="7539037"/>
                  </a:lnTo>
                  <a:lnTo>
                    <a:pt x="5026025" y="7539037"/>
                  </a:lnTo>
                  <a:lnTo>
                    <a:pt x="5026025" y="0"/>
                  </a:lnTo>
                  <a:close/>
                </a:path>
                <a:path w="15287625" h="7539355">
                  <a:moveTo>
                    <a:pt x="10156761" y="0"/>
                  </a:moveTo>
                  <a:lnTo>
                    <a:pt x="5130736" y="0"/>
                  </a:lnTo>
                  <a:lnTo>
                    <a:pt x="5130736" y="7539037"/>
                  </a:lnTo>
                  <a:lnTo>
                    <a:pt x="10156761" y="7539037"/>
                  </a:lnTo>
                  <a:lnTo>
                    <a:pt x="10156761" y="0"/>
                  </a:lnTo>
                  <a:close/>
                </a:path>
                <a:path w="15287625" h="7539355">
                  <a:moveTo>
                    <a:pt x="15287486" y="0"/>
                  </a:moveTo>
                  <a:lnTo>
                    <a:pt x="10261460" y="0"/>
                  </a:lnTo>
                  <a:lnTo>
                    <a:pt x="10261460" y="7539037"/>
                  </a:lnTo>
                  <a:lnTo>
                    <a:pt x="15287486" y="7539037"/>
                  </a:lnTo>
                  <a:lnTo>
                    <a:pt x="15287486" y="0"/>
                  </a:lnTo>
                  <a:close/>
                </a:path>
              </a:pathLst>
            </a:custGeom>
            <a:solidFill>
              <a:srgbClr val="FFFFFF"/>
            </a:solidFill>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grpSp>
      <p:sp>
        <p:nvSpPr>
          <p:cNvPr id="5" name="object 5"/>
          <p:cNvSpPr txBox="1"/>
          <p:nvPr/>
        </p:nvSpPr>
        <p:spPr>
          <a:xfrm>
            <a:off x="748920" y="687314"/>
            <a:ext cx="3688148" cy="383387"/>
          </a:xfrm>
          <a:prstGeom prst="rect">
            <a:avLst/>
          </a:prstGeom>
        </p:spPr>
        <p:txBody>
          <a:bodyPr vert="horz" wrap="square" lIns="0" tIns="19253" rIns="0" bIns="0" rtlCol="0">
            <a:spAutoFit/>
          </a:bodyPr>
          <a:lstStyle/>
          <a:p>
            <a:pPr marL="15403" hangingPunct="1">
              <a:lnSpc>
                <a:spcPct val="100000"/>
              </a:lnSpc>
              <a:spcBef>
                <a:spcPts val="152"/>
              </a:spcBef>
              <a:tabLst/>
            </a:pPr>
            <a:r>
              <a:rPr sz="2365" b="1" kern="1200" baseline="0">
                <a:solidFill>
                  <a:srgbClr val="FFFFFF"/>
                </a:solidFill>
                <a:latin typeface="DINOT-Bold"/>
                <a:cs typeface="DINOT-Bold"/>
              </a:rPr>
              <a:t>THE</a:t>
            </a:r>
            <a:r>
              <a:rPr sz="2365" b="1" kern="1200" spc="247" baseline="0">
                <a:solidFill>
                  <a:srgbClr val="FFFFFF"/>
                </a:solidFill>
                <a:latin typeface="DINOT-Bold"/>
                <a:cs typeface="DINOT-Bold"/>
              </a:rPr>
              <a:t> </a:t>
            </a:r>
            <a:r>
              <a:rPr sz="2365" b="1" kern="1200" baseline="0">
                <a:solidFill>
                  <a:srgbClr val="FFFFFF"/>
                </a:solidFill>
                <a:latin typeface="DINOT-Bold"/>
                <a:cs typeface="DINOT-Bold"/>
              </a:rPr>
              <a:t>WOOLMARK</a:t>
            </a:r>
            <a:r>
              <a:rPr sz="2365" b="1" kern="1200" spc="255" baseline="0">
                <a:solidFill>
                  <a:srgbClr val="FFFFFF"/>
                </a:solidFill>
                <a:latin typeface="DINOT-Bold"/>
                <a:cs typeface="DINOT-Bold"/>
              </a:rPr>
              <a:t> </a:t>
            </a:r>
            <a:r>
              <a:rPr sz="2365" b="1" kern="1200" spc="-12" baseline="0">
                <a:solidFill>
                  <a:srgbClr val="FFFFFF"/>
                </a:solidFill>
                <a:latin typeface="DINOT-Bold"/>
                <a:cs typeface="DINOT-Bold"/>
              </a:rPr>
              <a:t>BRANDS</a:t>
            </a:r>
            <a:endParaRPr sz="2365" kern="1200" baseline="0">
              <a:latin typeface="DINOT-BoldItalic"/>
              <a:cs typeface="DINOT-BoldItalic"/>
            </a:endParaRPr>
          </a:p>
        </p:txBody>
      </p:sp>
      <p:sp>
        <p:nvSpPr>
          <p:cNvPr id="6" name="object 6"/>
          <p:cNvSpPr txBox="1"/>
          <p:nvPr/>
        </p:nvSpPr>
        <p:spPr>
          <a:xfrm>
            <a:off x="2921651" y="2285840"/>
            <a:ext cx="6095572" cy="8244308"/>
          </a:xfrm>
          <a:prstGeom prst="rect">
            <a:avLst/>
          </a:prstGeom>
        </p:spPr>
        <p:txBody>
          <a:bodyPr vert="horz" wrap="square" lIns="0" tIns="0" rIns="0" bIns="0" rtlCol="0">
            <a:spAutoFit/>
          </a:bodyPr>
          <a:lstStyle/>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30"/>
              </a:spcBef>
              <a:tabLst/>
            </a:pPr>
            <a:endParaRPr sz="2911" kern="1200" baseline="0">
              <a:latin typeface="DINOT" panose="020B0504020101020102" pitchFamily="34" charset="77"/>
              <a:cs typeface="Times New Roman"/>
            </a:endParaRPr>
          </a:p>
          <a:p>
            <a:pPr marL="1924550" marR="1915308" indent="-770" algn="ctr" hangingPunct="1">
              <a:lnSpc>
                <a:spcPts val="2802"/>
              </a:lnSpc>
              <a:spcBef>
                <a:spcPts val="0"/>
              </a:spcBef>
              <a:tabLst/>
            </a:pPr>
            <a:r>
              <a:rPr sz="2365" kern="1200" baseline="0">
                <a:solidFill>
                  <a:srgbClr val="231F20"/>
                </a:solidFill>
                <a:latin typeface="DINOT" panose="020B0504020101020102" pitchFamily="34" charset="77"/>
                <a:cs typeface="DINOT-BoldItalic"/>
              </a:rPr>
              <a:t>Pure</a:t>
            </a:r>
            <a:r>
              <a:rPr sz="2365" kern="1200" spc="12"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New</a:t>
            </a:r>
            <a:r>
              <a:rPr sz="2365" kern="1200" spc="12" baseline="0">
                <a:solidFill>
                  <a:srgbClr val="231F20"/>
                </a:solidFill>
                <a:latin typeface="DINOT" panose="020B0504020101020102" pitchFamily="34" charset="77"/>
                <a:cs typeface="DINOT-BoldItalic"/>
              </a:rPr>
              <a:t> </a:t>
            </a:r>
            <a:r>
              <a:rPr sz="2365" kern="1200" spc="-24" baseline="0">
                <a:solidFill>
                  <a:srgbClr val="231F20"/>
                </a:solidFill>
                <a:latin typeface="DINOT" panose="020B0504020101020102" pitchFamily="34" charset="77"/>
                <a:cs typeface="DINOT-BoldItalic"/>
              </a:rPr>
              <a:t>Wool </a:t>
            </a:r>
            <a:r>
              <a:rPr sz="2365" kern="1200" baseline="0">
                <a:solidFill>
                  <a:srgbClr val="231F20"/>
                </a:solidFill>
                <a:latin typeface="DINOT" panose="020B0504020101020102" pitchFamily="34" charset="77"/>
                <a:cs typeface="DINOT-BoldItalic"/>
              </a:rPr>
              <a:t>products</a:t>
            </a:r>
            <a:r>
              <a:rPr sz="2365" kern="1200" spc="12"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contain </a:t>
            </a:r>
            <a:r>
              <a:rPr sz="2365" b="1" kern="1200" baseline="0">
                <a:solidFill>
                  <a:srgbClr val="231F20"/>
                </a:solidFill>
                <a:latin typeface="DINOT-Bold" panose="020B0504020101020102" pitchFamily="34" charset="77"/>
                <a:cs typeface="DINOT-Bold"/>
              </a:rPr>
              <a:t>100%</a:t>
            </a:r>
            <a:r>
              <a:rPr sz="2365" b="1" kern="1200" spc="91" baseline="0">
                <a:solidFill>
                  <a:srgbClr val="231F20"/>
                </a:solidFill>
                <a:latin typeface="DINOT-Bold" panose="020B0504020101020102" pitchFamily="34" charset="77"/>
                <a:cs typeface="DINOT-Bold"/>
              </a:rPr>
              <a:t> </a:t>
            </a:r>
            <a:r>
              <a:rPr sz="2365" kern="1200" baseline="0">
                <a:solidFill>
                  <a:srgbClr val="231F20"/>
                </a:solidFill>
                <a:latin typeface="DINOT" panose="020B0504020101020102" pitchFamily="34" charset="77"/>
                <a:cs typeface="DINOT-BoldItalic"/>
              </a:rPr>
              <a:t>new</a:t>
            </a:r>
            <a:r>
              <a:rPr sz="2365" kern="1200" spc="49"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wool.</a:t>
            </a:r>
            <a:endParaRPr sz="2365" kern="1200" baseline="0">
              <a:latin typeface="DINOT" panose="020B0504020101020102" pitchFamily="34" charset="77"/>
              <a:cs typeface="DINOT-BoldItalic"/>
            </a:endParaRPr>
          </a:p>
        </p:txBody>
      </p:sp>
      <p:sp>
        <p:nvSpPr>
          <p:cNvPr id="7" name="object 7"/>
          <p:cNvSpPr txBox="1"/>
          <p:nvPr/>
        </p:nvSpPr>
        <p:spPr>
          <a:xfrm>
            <a:off x="9144214" y="2285839"/>
            <a:ext cx="6095572" cy="8244308"/>
          </a:xfrm>
          <a:prstGeom prst="rect">
            <a:avLst/>
          </a:prstGeom>
        </p:spPr>
        <p:txBody>
          <a:bodyPr vert="horz" wrap="square" lIns="0" tIns="0" rIns="0" bIns="0" rtlCol="0">
            <a:spAutoFit/>
          </a:bodyPr>
          <a:lstStyle/>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36"/>
              </a:spcBef>
              <a:tabLst/>
            </a:pPr>
            <a:endParaRPr sz="2911" kern="1200" baseline="0">
              <a:latin typeface="DINOT" panose="020B0504020101020102" pitchFamily="34" charset="77"/>
              <a:cs typeface="Times New Roman"/>
            </a:endParaRPr>
          </a:p>
          <a:p>
            <a:pPr marL="1591855" marR="1582613" indent="-770" algn="ctr" hangingPunct="1">
              <a:lnSpc>
                <a:spcPts val="2802"/>
              </a:lnSpc>
              <a:spcBef>
                <a:spcPts val="0"/>
              </a:spcBef>
              <a:tabLst/>
            </a:pPr>
            <a:r>
              <a:rPr sz="2365" kern="1200" baseline="0">
                <a:solidFill>
                  <a:srgbClr val="231F20"/>
                </a:solidFill>
                <a:latin typeface="DINOT" panose="020B0504020101020102" pitchFamily="34" charset="77"/>
                <a:cs typeface="DINOT-BoldItalic"/>
              </a:rPr>
              <a:t>Wool</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Rich</a:t>
            </a:r>
            <a:r>
              <a:rPr sz="2365" kern="1200" spc="6"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Blend </a:t>
            </a:r>
            <a:r>
              <a:rPr sz="2365" kern="1200" baseline="0">
                <a:solidFill>
                  <a:srgbClr val="231F20"/>
                </a:solidFill>
                <a:latin typeface="DINOT" panose="020B0504020101020102" pitchFamily="34" charset="77"/>
                <a:cs typeface="DINOT-BoldItalic"/>
              </a:rPr>
              <a:t>products</a:t>
            </a:r>
            <a:r>
              <a:rPr sz="2365" kern="1200" spc="2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contain</a:t>
            </a:r>
            <a:r>
              <a:rPr sz="2365" kern="1200" spc="18" baseline="0">
                <a:solidFill>
                  <a:srgbClr val="231F20"/>
                </a:solidFill>
                <a:latin typeface="DINOT" panose="020B0504020101020102" pitchFamily="34" charset="77"/>
                <a:cs typeface="DINOT-BoldItalic"/>
              </a:rPr>
              <a:t> </a:t>
            </a:r>
            <a:r>
              <a:rPr sz="2365" b="1" kern="1200" spc="-30" baseline="0">
                <a:solidFill>
                  <a:srgbClr val="231F20"/>
                </a:solidFill>
                <a:latin typeface="DINOT-Bold" panose="020B0504020101020102" pitchFamily="34" charset="77"/>
                <a:cs typeface="DINOT-Bold"/>
              </a:rPr>
              <a:t>50% </a:t>
            </a:r>
            <a:r>
              <a:rPr sz="2365" kern="1200" baseline="0">
                <a:solidFill>
                  <a:srgbClr val="231F20"/>
                </a:solidFill>
                <a:latin typeface="DINOT" panose="020B0504020101020102" pitchFamily="34" charset="77"/>
                <a:cs typeface="DINOT-BoldItalic"/>
              </a:rPr>
              <a:t>or</a:t>
            </a:r>
            <a:r>
              <a:rPr sz="2365" kern="1200" spc="6"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more</a:t>
            </a:r>
            <a:r>
              <a:rPr sz="2365" kern="1200" spc="18"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new</a:t>
            </a:r>
            <a:r>
              <a:rPr sz="2365" kern="1200" spc="18"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wool.</a:t>
            </a:r>
            <a:endParaRPr sz="2365" kern="1200" baseline="0">
              <a:latin typeface="DINOT" panose="020B0504020101020102" pitchFamily="34" charset="77"/>
              <a:cs typeface="DINOT-BoldItalic"/>
            </a:endParaRPr>
          </a:p>
        </p:txBody>
      </p:sp>
      <p:sp>
        <p:nvSpPr>
          <p:cNvPr id="8" name="object 8"/>
          <p:cNvSpPr txBox="1"/>
          <p:nvPr/>
        </p:nvSpPr>
        <p:spPr>
          <a:xfrm>
            <a:off x="15366777" y="2285839"/>
            <a:ext cx="6095572" cy="8244308"/>
          </a:xfrm>
          <a:prstGeom prst="rect">
            <a:avLst/>
          </a:prstGeom>
        </p:spPr>
        <p:txBody>
          <a:bodyPr vert="horz" wrap="square" lIns="0" tIns="0" rIns="0" bIns="0" rtlCol="0">
            <a:spAutoFit/>
          </a:bodyPr>
          <a:lstStyle/>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0"/>
              </a:spcBef>
              <a:tabLst/>
            </a:pPr>
            <a:endParaRPr sz="2911" kern="1200" baseline="0">
              <a:latin typeface="Times New Roman"/>
              <a:cs typeface="Times New Roman"/>
            </a:endParaRPr>
          </a:p>
          <a:p>
            <a:pPr hangingPunct="1">
              <a:lnSpc>
                <a:spcPct val="100000"/>
              </a:lnSpc>
              <a:spcBef>
                <a:spcPts val="36"/>
              </a:spcBef>
              <a:tabLst/>
            </a:pPr>
            <a:endParaRPr sz="2911" kern="1200" baseline="0">
              <a:latin typeface="DINOT" panose="020B0504020101020102" pitchFamily="34" charset="77"/>
              <a:cs typeface="Times New Roman"/>
            </a:endParaRPr>
          </a:p>
          <a:p>
            <a:pPr marL="1316149" marR="1306907" indent="-770" algn="ctr" hangingPunct="1">
              <a:lnSpc>
                <a:spcPts val="2802"/>
              </a:lnSpc>
              <a:spcBef>
                <a:spcPts val="0"/>
              </a:spcBef>
              <a:tabLst/>
            </a:pPr>
            <a:r>
              <a:rPr sz="2365" kern="1200" baseline="0">
                <a:solidFill>
                  <a:srgbClr val="231F20"/>
                </a:solidFill>
                <a:latin typeface="DINOT" panose="020B0504020101020102" pitchFamily="34" charset="77"/>
                <a:cs typeface="DINOT-BoldItalic"/>
              </a:rPr>
              <a:t>Wool Blend </a:t>
            </a:r>
            <a:r>
              <a:rPr sz="2365" kern="1200" spc="-12" baseline="0">
                <a:solidFill>
                  <a:srgbClr val="231F20"/>
                </a:solidFill>
                <a:latin typeface="DINOT" panose="020B0504020101020102" pitchFamily="34" charset="77"/>
                <a:cs typeface="DINOT-BoldItalic"/>
              </a:rPr>
              <a:t>Performance </a:t>
            </a:r>
            <a:r>
              <a:rPr sz="2365" kern="1200" baseline="0">
                <a:solidFill>
                  <a:srgbClr val="231F20"/>
                </a:solidFill>
                <a:latin typeface="DINOT" panose="020B0504020101020102" pitchFamily="34" charset="77"/>
                <a:cs typeface="DINOT-BoldItalic"/>
              </a:rPr>
              <a:t>products</a:t>
            </a:r>
            <a:r>
              <a:rPr sz="2365" kern="1200" spc="24" baseline="0">
                <a:solidFill>
                  <a:srgbClr val="231F20"/>
                </a:solidFill>
                <a:latin typeface="DINOT" panose="020B0504020101020102" pitchFamily="34" charset="77"/>
                <a:cs typeface="DINOT-BoldItalic"/>
              </a:rPr>
              <a:t> </a:t>
            </a:r>
            <a:r>
              <a:rPr sz="2365" kern="1200" baseline="0">
                <a:solidFill>
                  <a:srgbClr val="231F20"/>
                </a:solidFill>
                <a:latin typeface="DINOT" panose="020B0504020101020102" pitchFamily="34" charset="77"/>
                <a:cs typeface="DINOT-BoldItalic"/>
              </a:rPr>
              <a:t>contain</a:t>
            </a:r>
            <a:r>
              <a:rPr sz="2365" kern="1200" spc="18"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between </a:t>
            </a:r>
            <a:r>
              <a:rPr sz="2365" b="1" kern="1200" baseline="0">
                <a:solidFill>
                  <a:srgbClr val="231F20"/>
                </a:solidFill>
                <a:latin typeface="DINOT-Bold" panose="020B0504020101020102" pitchFamily="34" charset="77"/>
                <a:cs typeface="DINOT-Bold"/>
              </a:rPr>
              <a:t>30–49.9%</a:t>
            </a:r>
            <a:r>
              <a:rPr sz="2365" b="1" kern="1200" spc="115" baseline="0">
                <a:solidFill>
                  <a:srgbClr val="231F20"/>
                </a:solidFill>
                <a:latin typeface="DINOT-Bold" panose="020B0504020101020102" pitchFamily="34" charset="77"/>
                <a:cs typeface="DINOT-Bold"/>
              </a:rPr>
              <a:t> </a:t>
            </a:r>
            <a:r>
              <a:rPr sz="2365" kern="1200" baseline="0">
                <a:solidFill>
                  <a:srgbClr val="231F20"/>
                </a:solidFill>
                <a:latin typeface="DINOT" panose="020B0504020101020102" pitchFamily="34" charset="77"/>
                <a:cs typeface="DINOT-BoldItalic"/>
              </a:rPr>
              <a:t>new</a:t>
            </a:r>
            <a:r>
              <a:rPr sz="2365" kern="1200" spc="73" baseline="0">
                <a:solidFill>
                  <a:srgbClr val="231F20"/>
                </a:solidFill>
                <a:latin typeface="DINOT" panose="020B0504020101020102" pitchFamily="34" charset="77"/>
                <a:cs typeface="DINOT-BoldItalic"/>
              </a:rPr>
              <a:t> </a:t>
            </a:r>
            <a:r>
              <a:rPr sz="2365" kern="1200" spc="-12" baseline="0">
                <a:solidFill>
                  <a:srgbClr val="231F20"/>
                </a:solidFill>
                <a:latin typeface="DINOT" panose="020B0504020101020102" pitchFamily="34" charset="77"/>
                <a:cs typeface="DINOT-BoldItalic"/>
              </a:rPr>
              <a:t>wool.</a:t>
            </a:r>
            <a:endParaRPr sz="2365" kern="1200" baseline="0">
              <a:latin typeface="DINOT" panose="020B0504020101020102" pitchFamily="34" charset="77"/>
              <a:cs typeface="DINOT-BoldItalic"/>
            </a:endParaRPr>
          </a:p>
        </p:txBody>
      </p:sp>
      <p:sp>
        <p:nvSpPr>
          <p:cNvPr id="10" name="object 10"/>
          <p:cNvSpPr/>
          <p:nvPr/>
        </p:nvSpPr>
        <p:spPr>
          <a:xfrm>
            <a:off x="3239128" y="8381412"/>
            <a:ext cx="5460986" cy="0"/>
          </a:xfrm>
          <a:custGeom>
            <a:avLst/>
            <a:gdLst/>
            <a:ahLst/>
            <a:cxnLst/>
            <a:rect l="l" t="t" r="r" b="b"/>
            <a:pathLst>
              <a:path w="4502784">
                <a:moveTo>
                  <a:pt x="0" y="0"/>
                </a:moveTo>
                <a:lnTo>
                  <a:pt x="4502480" y="0"/>
                </a:lnTo>
              </a:path>
            </a:pathLst>
          </a:custGeom>
          <a:ln w="5235">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11" name="object 11"/>
          <p:cNvSpPr/>
          <p:nvPr/>
        </p:nvSpPr>
        <p:spPr>
          <a:xfrm>
            <a:off x="9461692" y="8381412"/>
            <a:ext cx="5460986" cy="0"/>
          </a:xfrm>
          <a:custGeom>
            <a:avLst/>
            <a:gdLst/>
            <a:ahLst/>
            <a:cxnLst/>
            <a:rect l="l" t="t" r="r" b="b"/>
            <a:pathLst>
              <a:path w="4502784">
                <a:moveTo>
                  <a:pt x="0" y="0"/>
                </a:moveTo>
                <a:lnTo>
                  <a:pt x="4502480" y="0"/>
                </a:lnTo>
              </a:path>
            </a:pathLst>
          </a:custGeom>
          <a:ln w="5235">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sp>
        <p:nvSpPr>
          <p:cNvPr id="12" name="object 12"/>
          <p:cNvSpPr/>
          <p:nvPr/>
        </p:nvSpPr>
        <p:spPr>
          <a:xfrm>
            <a:off x="15684255" y="8381412"/>
            <a:ext cx="5460986" cy="0"/>
          </a:xfrm>
          <a:custGeom>
            <a:avLst/>
            <a:gdLst/>
            <a:ahLst/>
            <a:cxnLst/>
            <a:rect l="l" t="t" r="r" b="b"/>
            <a:pathLst>
              <a:path w="4502784">
                <a:moveTo>
                  <a:pt x="0" y="0"/>
                </a:moveTo>
                <a:lnTo>
                  <a:pt x="4502480" y="0"/>
                </a:lnTo>
              </a:path>
            </a:pathLst>
          </a:custGeom>
          <a:ln w="5235">
            <a:solidFill>
              <a:srgbClr val="231F20"/>
            </a:solidFill>
          </a:ln>
        </p:spPr>
        <p:txBody>
          <a:bodyPr wrap="square" lIns="0" tIns="0" rIns="0" bIns="0" rtlCol="0"/>
          <a:lstStyle/>
          <a:p>
            <a:pPr hangingPunct="1">
              <a:lnSpc>
                <a:spcPct val="100000"/>
              </a:lnSpc>
              <a:spcBef>
                <a:spcPts val="0"/>
              </a:spcBef>
              <a:tabLst/>
            </a:pPr>
            <a:endParaRPr sz="1800" kern="1200" baseline="0">
              <a:latin typeface="Calibri" panose="020F0502020204030204"/>
            </a:endParaRPr>
          </a:p>
        </p:txBody>
      </p:sp>
      <p:pic>
        <p:nvPicPr>
          <p:cNvPr id="13" name="object 13"/>
          <p:cNvPicPr/>
          <p:nvPr/>
        </p:nvPicPr>
        <p:blipFill>
          <a:blip r:embed="rId4"/>
          <a:srcRect/>
          <a:stretch/>
        </p:blipFill>
        <p:spPr>
          <a:xfrm>
            <a:off x="4380048" y="4266158"/>
            <a:ext cx="3178778" cy="3178778"/>
          </a:xfrm>
          <a:prstGeom prst="rect">
            <a:avLst/>
          </a:prstGeom>
        </p:spPr>
      </p:pic>
      <p:pic>
        <p:nvPicPr>
          <p:cNvPr id="14" name="object 14"/>
          <p:cNvPicPr/>
          <p:nvPr/>
        </p:nvPicPr>
        <p:blipFill>
          <a:blip r:embed="rId5"/>
          <a:srcRect/>
          <a:stretch/>
        </p:blipFill>
        <p:spPr>
          <a:xfrm>
            <a:off x="10592887" y="4256434"/>
            <a:ext cx="3198226" cy="3198226"/>
          </a:xfrm>
          <a:prstGeom prst="rect">
            <a:avLst/>
          </a:prstGeom>
        </p:spPr>
      </p:pic>
      <p:pic>
        <p:nvPicPr>
          <p:cNvPr id="15" name="object 15"/>
          <p:cNvPicPr/>
          <p:nvPr/>
        </p:nvPicPr>
        <p:blipFill>
          <a:blip r:embed="rId6"/>
          <a:srcRect/>
          <a:stretch/>
        </p:blipFill>
        <p:spPr>
          <a:xfrm>
            <a:off x="17070523" y="4511507"/>
            <a:ext cx="2688083" cy="2688083"/>
          </a:xfrm>
          <a:prstGeom prst="rect">
            <a:avLst/>
          </a:prstGeom>
        </p:spPr>
      </p:pic>
      <p:sp>
        <p:nvSpPr>
          <p:cNvPr id="16" name="Slide Number Placeholder 30">
            <a:extLst>
              <a:ext uri="{FF2B5EF4-FFF2-40B4-BE49-F238E27FC236}">
                <a16:creationId xmlns:a16="http://schemas.microsoft.com/office/drawing/2014/main" id="{4B02B644-B619-014F-41CE-28C1F1EC1D23}"/>
              </a:ext>
            </a:extLst>
          </p:cNvPr>
          <p:cNvSpPr txBox="1">
            <a:spLocks/>
          </p:cNvSpPr>
          <p:nvPr/>
        </p:nvSpPr>
        <p:spPr>
          <a:xfrm>
            <a:off x="23325043" y="13051858"/>
            <a:ext cx="316800" cy="318075"/>
          </a:xfrm>
          <a:prstGeom prst="rect">
            <a:avLst/>
          </a:prstGeom>
        </p:spPr>
        <p:txBody>
          <a:bodyPr lIns="0" tIns="0" rIns="0" bIns="0" anchor="b" anchorCtr="0"/>
          <a:lstStyle>
            <a:defPPr>
              <a:defRPr lang="en-US"/>
            </a:defPPr>
            <a:lvl1pPr marL="0" algn="r" defTabSz="457200" rtl="0" eaLnBrk="1" latinLnBrk="0" hangingPunct="1">
              <a:defRPr sz="1100" b="0" i="0" kern="1200">
                <a:solidFill>
                  <a:schemeClr val="bg1"/>
                </a:solidFill>
                <a:latin typeface="DINOT-Medium" panose="020B0504020101020102" pitchFamily="34" charset="77"/>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00000"/>
              </a:lnSpc>
              <a:spcBef>
                <a:spcPts val="0"/>
              </a:spcBef>
              <a:tabLst/>
            </a:pPr>
            <a:r>
              <a:rPr lang="en-US" baseline="0">
                <a:solidFill>
                  <a:srgbClr val="FFFFFF"/>
                </a:solidFill>
              </a:rPr>
              <a:t> P</a:t>
            </a:r>
            <a:fld id="{2FAB448D-C84F-3947-8F9C-CC62EE0CDF81}" type="slidenum">
              <a:rPr lang="en-US" baseline="0">
                <a:solidFill>
                  <a:srgbClr val="FFFFFF"/>
                </a:solidFill>
              </a:rPr>
              <a:pPr>
                <a:lnSpc>
                  <a:spcPct val="100000"/>
                </a:lnSpc>
                <a:spcBef>
                  <a:spcPts val="0"/>
                </a:spcBef>
                <a:tabLst/>
              </a:pPr>
              <a:t>24</a:t>
            </a:fld>
            <a:endParaRPr lang="en-US" baseline="0">
              <a:solidFill>
                <a:srgbClr val="FFFFFF"/>
              </a:solidFill>
            </a:endParaRPr>
          </a:p>
        </p:txBody>
      </p:sp>
      <p:sp>
        <p:nvSpPr>
          <p:cNvPr id="17" name="Text Placeholder 17">
            <a:extLst>
              <a:ext uri="{FF2B5EF4-FFF2-40B4-BE49-F238E27FC236}">
                <a16:creationId xmlns:a16="http://schemas.microsoft.com/office/drawing/2014/main" id="{DF1EA987-3812-BD3D-B7D9-429EE95DF65B}"/>
              </a:ext>
            </a:extLst>
          </p:cNvPr>
          <p:cNvSpPr txBox="1">
            <a:spLocks/>
          </p:cNvSpPr>
          <p:nvPr/>
        </p:nvSpPr>
        <p:spPr>
          <a:xfrm>
            <a:off x="742158" y="13051857"/>
            <a:ext cx="5343474" cy="318075"/>
          </a:xfrm>
          <a:prstGeom prst="rect">
            <a:avLst/>
          </a:prstGeom>
        </p:spPr>
        <p:txBody>
          <a:bodyPr lIns="0" tIns="0" rIns="0" bIns="0" anchor="b" anchorCtr="0">
            <a:normAutofit/>
          </a:bodyPr>
          <a:lstStyle>
            <a:lvl1pPr marL="0" indent="0" algn="r" defTabSz="1828709" rtl="0" eaLnBrk="1" latinLnBrk="0" hangingPunct="1">
              <a:lnSpc>
                <a:spcPct val="90000"/>
              </a:lnSpc>
              <a:spcBef>
                <a:spcPts val="2000"/>
              </a:spcBef>
              <a:buFont typeface="Arial" panose="020B0604020202020204" pitchFamily="34" charset="0"/>
              <a:buNone/>
              <a:defRPr sz="1100" b="0" i="0" kern="1200">
                <a:solidFill>
                  <a:schemeClr val="bg1"/>
                </a:solidFill>
                <a:latin typeface="DINOT-Medium" panose="020B0504020101020102" pitchFamily="34" charset="77"/>
                <a:ea typeface="+mn-ea"/>
                <a:cs typeface="+mn-cs"/>
              </a:defRPr>
            </a:lvl1pPr>
            <a:lvl2pPr marL="1371531" indent="-457177" algn="l" defTabSz="1828709"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5886" indent="-457177" algn="l" defTabSz="1828709"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pPr algn="l">
              <a:tabLst/>
            </a:pPr>
            <a:r>
              <a:rPr lang="en-GB" baseline="0">
                <a:solidFill>
                  <a:srgbClr val="FFFFFF"/>
                </a:solidFill>
              </a:rPr>
              <a:t>THE WOOLMARK COMPANY</a:t>
            </a:r>
            <a:endParaRPr lang="en-US" baseline="0">
              <a:solidFill>
                <a:srgbClr val="FFFFFF"/>
              </a:solidFill>
            </a:endParaRPr>
          </a:p>
        </p:txBody>
      </p:sp>
      <p:sp>
        <p:nvSpPr>
          <p:cNvPr id="19" name="Text Placeholder 17">
            <a:extLst>
              <a:ext uri="{FF2B5EF4-FFF2-40B4-BE49-F238E27FC236}">
                <a16:creationId xmlns:a16="http://schemas.microsoft.com/office/drawing/2014/main" id="{4CB2D5C0-F1ED-DA89-87CF-893061229A97}"/>
              </a:ext>
            </a:extLst>
          </p:cNvPr>
          <p:cNvSpPr txBox="1">
            <a:spLocks/>
          </p:cNvSpPr>
          <p:nvPr/>
        </p:nvSpPr>
        <p:spPr>
          <a:xfrm>
            <a:off x="18227818" y="13051857"/>
            <a:ext cx="5026676" cy="318075"/>
          </a:xfrm>
          <a:prstGeom prst="rect">
            <a:avLst/>
          </a:prstGeom>
        </p:spPr>
        <p:txBody>
          <a:bodyPr lIns="0" tIns="0" rIns="0" bIns="0" anchor="b" anchorCtr="0">
            <a:normAutofit/>
          </a:bodyPr>
          <a:lstStyle>
            <a:lvl1pPr marL="0" indent="0" algn="r" defTabSz="378000" rtl="0" eaLnBrk="1" latinLnBrk="0" hangingPunct="1">
              <a:lnSpc>
                <a:spcPct val="90000"/>
              </a:lnSpc>
              <a:spcBef>
                <a:spcPts val="2000"/>
              </a:spcBef>
              <a:buFont typeface="Arial" panose="020B0604020202020204" pitchFamily="34" charset="0"/>
              <a:buNone/>
              <a:tabLst/>
              <a:defRPr sz="1100" b="0" i="0" kern="1200">
                <a:solidFill>
                  <a:schemeClr val="tx1"/>
                </a:solidFill>
                <a:latin typeface="DINOT-Medium" panose="020B0504020101020102" pitchFamily="34" charset="77"/>
                <a:ea typeface="+mn-ea"/>
                <a:cs typeface="+mn-cs"/>
              </a:defRPr>
            </a:lvl1pPr>
            <a:lvl2pPr marL="1155700" indent="-400050" algn="l" defTabSz="378000" rtl="0" eaLnBrk="1" latinLnBrk="0" hangingPunct="1">
              <a:lnSpc>
                <a:spcPct val="90000"/>
              </a:lnSpc>
              <a:spcBef>
                <a:spcPts val="1000"/>
              </a:spcBef>
              <a:buFont typeface="Arial" panose="020B0604020202020204" pitchFamily="34" charset="0"/>
              <a:buChar char="•"/>
              <a:tabLst/>
              <a:defRPr sz="2400" b="0" i="0" kern="1200">
                <a:solidFill>
                  <a:schemeClr val="bg1"/>
                </a:solidFill>
                <a:latin typeface="DINOT" panose="020B0504020101020102" pitchFamily="34" charset="77"/>
                <a:ea typeface="+mn-ea"/>
                <a:cs typeface="+mn-cs"/>
              </a:defRPr>
            </a:lvl2pPr>
            <a:lvl3pPr marL="1911350" indent="-355600" algn="l" defTabSz="378000" rtl="0" eaLnBrk="1" latinLnBrk="0" hangingPunct="1">
              <a:lnSpc>
                <a:spcPct val="90000"/>
              </a:lnSpc>
              <a:spcBef>
                <a:spcPts val="1000"/>
              </a:spcBef>
              <a:buFont typeface="Arial" panose="020B0604020202020204" pitchFamily="34" charset="0"/>
              <a:buChar char="•"/>
              <a:tabLst/>
              <a:defRPr sz="2000" b="0" i="0" kern="1200">
                <a:solidFill>
                  <a:schemeClr val="bg1"/>
                </a:solidFill>
                <a:latin typeface="DINOT" panose="020B0504020101020102" pitchFamily="34" charset="77"/>
                <a:ea typeface="+mn-ea"/>
                <a:cs typeface="+mn-cs"/>
              </a:defRPr>
            </a:lvl3pPr>
            <a:lvl4pPr marL="2667000" indent="-355600" algn="l" defTabSz="378000" rtl="0" eaLnBrk="1" latinLnBrk="0" hangingPunct="1">
              <a:lnSpc>
                <a:spcPct val="90000"/>
              </a:lnSpc>
              <a:spcBef>
                <a:spcPts val="1000"/>
              </a:spcBef>
              <a:buFont typeface="Arial" panose="020B0604020202020204" pitchFamily="34" charset="0"/>
              <a:buChar char="•"/>
              <a:tabLst/>
              <a:defRPr sz="1600" b="0" i="0" kern="1200">
                <a:solidFill>
                  <a:schemeClr val="bg1"/>
                </a:solidFill>
                <a:latin typeface="DINOT" panose="020B0504020101020102" pitchFamily="34" charset="77"/>
                <a:ea typeface="+mn-ea"/>
                <a:cs typeface="+mn-cs"/>
              </a:defRPr>
            </a:lvl4pPr>
            <a:lvl5pPr marL="3422650" indent="-355600" algn="l" defTabSz="378000" rtl="0" eaLnBrk="1" latinLnBrk="0" hangingPunct="1">
              <a:lnSpc>
                <a:spcPct val="90000"/>
              </a:lnSpc>
              <a:spcBef>
                <a:spcPts val="1000"/>
              </a:spcBef>
              <a:buFont typeface="Arial" panose="020B0604020202020204" pitchFamily="34" charset="0"/>
              <a:buChar char="•"/>
              <a:tabLst/>
              <a:defRPr sz="1200" b="0" i="0" kern="1200">
                <a:solidFill>
                  <a:schemeClr val="bg1"/>
                </a:solidFill>
                <a:latin typeface="DINOT" panose="020B0504020101020102" pitchFamily="34" charset="77"/>
                <a:ea typeface="+mn-ea"/>
                <a:cs typeface="+mn-cs"/>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a:lstStyle>
          <a:p>
            <a:r>
              <a:rPr lang="en-GB" baseline="0">
                <a:solidFill>
                  <a:srgbClr val="FFFFFF"/>
                </a:solidFill>
              </a:rPr>
              <a:t>ABOUT US</a:t>
            </a:r>
            <a:endParaRPr lang="en-US" baseline="0">
              <a:solidFill>
                <a:srgbClr val="FFFFFF"/>
              </a:solidFill>
            </a:endParaRPr>
          </a:p>
        </p:txBody>
      </p:sp>
    </p:spTree>
    <p:extLst>
      <p:ext uri="{BB962C8B-B14F-4D97-AF65-F5344CB8AC3E}">
        <p14:creationId xmlns:p14="http://schemas.microsoft.com/office/powerpoint/2010/main" val="992293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childTnLst>
                                </p:cTn>
                              </p:par>
                              <p:par>
                                <p:cTn id="8" presetID="10" presetClass="entr" presetSubtype="0" fill="hold" grpId="0" nodeType="withEffect">
                                  <p:stCondLst>
                                    <p:cond delay="100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00"/>
                                        <p:tgtEl>
                                          <p:spTgt spid="6"/>
                                        </p:tgtEl>
                                      </p:cBhvr>
                                    </p:animEffect>
                                  </p:childTnLst>
                                </p:cTn>
                              </p:par>
                            </p:childTnLst>
                          </p:cTn>
                        </p:par>
                        <p:par>
                          <p:cTn id="11" fill="hold">
                            <p:stCondLst>
                              <p:cond delay="2000"/>
                            </p:stCondLst>
                            <p:childTnLst>
                              <p:par>
                                <p:cTn id="12" presetID="10" presetClass="entr" presetSubtype="0" fill="hold" nodeType="afterEffect">
                                  <p:stCondLst>
                                    <p:cond delay="50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childTnLst>
                                </p:cTn>
                              </p:par>
                            </p:childTnLst>
                          </p:cTn>
                        </p:par>
                        <p:par>
                          <p:cTn id="18" fill="hold">
                            <p:stCondLst>
                              <p:cond delay="3500"/>
                            </p:stCondLst>
                            <p:childTnLst>
                              <p:par>
                                <p:cTn id="19" presetID="10" presetClass="entr" presetSubtype="0" fill="hold" nodeType="afterEffect">
                                  <p:stCondLst>
                                    <p:cond delay="50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1000"/>
                                        <p:tgtEl>
                                          <p:spTgt spid="15"/>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sheep in a field&#10;&#10;AI-generated content may be incorrect.">
            <a:extLst>
              <a:ext uri="{FF2B5EF4-FFF2-40B4-BE49-F238E27FC236}">
                <a16:creationId xmlns:a16="http://schemas.microsoft.com/office/drawing/2014/main" id="{EDE02D69-98A4-9832-FED4-BAF5C89AFB08}"/>
              </a:ext>
            </a:extLst>
          </p:cNvPr>
          <p:cNvPicPr>
            <a:picLocks noChangeAspect="1"/>
          </p:cNvPicPr>
          <p:nvPr/>
        </p:nvPicPr>
        <p:blipFill>
          <a:blip r:embed="rId2"/>
          <a:stretch>
            <a:fillRect/>
          </a:stretch>
        </p:blipFill>
        <p:spPr>
          <a:xfrm>
            <a:off x="6203" y="4112"/>
            <a:ext cx="24383999" cy="13707776"/>
          </a:xfrm>
          <a:prstGeom prst="rect">
            <a:avLst/>
          </a:prstGeom>
        </p:spPr>
      </p:pic>
    </p:spTree>
    <p:extLst>
      <p:ext uri="{BB962C8B-B14F-4D97-AF65-F5344CB8AC3E}">
        <p14:creationId xmlns:p14="http://schemas.microsoft.com/office/powerpoint/2010/main" val="1819381438"/>
      </p:ext>
    </p:extLst>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DINOT"/>
        <a:ea typeface="DINOT"/>
        <a:cs typeface="DINOT"/>
      </a:majorFont>
      <a:minorFont>
        <a:latin typeface="DINOT"/>
        <a:ea typeface="DINOT"/>
        <a:cs typeface="DINO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DINOT-Medium"/>
            <a:ea typeface="DINOT-Medium"/>
            <a:cs typeface="DINOT-Medium"/>
            <a:sym typeface="DINOT-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 WOOLMARK COMPANY (WAC)">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1_THE WOOLMARK COMPANY (WAC)">
  <a:themeElements>
    <a:clrScheme name="THE WOOLMARK COMPANY (WAC)">
      <a:dk1>
        <a:srgbClr val="000000"/>
      </a:dk1>
      <a:lt1>
        <a:srgbClr val="FFFFFF"/>
      </a:lt1>
      <a:dk2>
        <a:srgbClr val="000000"/>
      </a:dk2>
      <a:lt2>
        <a:srgbClr val="FFFFFF"/>
      </a:lt2>
      <a:accent1>
        <a:srgbClr val="8FBFAD"/>
      </a:accent1>
      <a:accent2>
        <a:srgbClr val="BE7F41"/>
      </a:accent2>
      <a:accent3>
        <a:srgbClr val="736C5F"/>
      </a:accent3>
      <a:accent4>
        <a:srgbClr val="B7AD98"/>
      </a:accent4>
      <a:accent5>
        <a:srgbClr val="798A97"/>
      </a:accent5>
      <a:accent6>
        <a:srgbClr val="7C170C"/>
      </a:accent6>
      <a:hlink>
        <a:srgbClr val="000000"/>
      </a:hlink>
      <a:folHlink>
        <a:srgbClr val="00000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Custom Design">
  <a:themeElements>
    <a:clrScheme name="WOOLMARK+">
      <a:dk1>
        <a:srgbClr val="000000"/>
      </a:dk1>
      <a:lt1>
        <a:srgbClr val="FFFFFF"/>
      </a:lt1>
      <a:dk2>
        <a:srgbClr val="151515"/>
      </a:dk2>
      <a:lt2>
        <a:srgbClr val="DCE1E1"/>
      </a:lt2>
      <a:accent1>
        <a:srgbClr val="2C4128"/>
      </a:accent1>
      <a:accent2>
        <a:srgbClr val="5F202C"/>
      </a:accent2>
      <a:accent3>
        <a:srgbClr val="EB6D5F"/>
      </a:accent3>
      <a:accent4>
        <a:srgbClr val="F68C48"/>
      </a:accent4>
      <a:accent5>
        <a:srgbClr val="F3EB4F"/>
      </a:accent5>
      <a:accent6>
        <a:srgbClr val="FFF1D3"/>
      </a:accent6>
      <a:hlink>
        <a:srgbClr val="151515"/>
      </a:hlink>
      <a:folHlink>
        <a:srgbClr val="DCE1E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DINOT"/>
        <a:ea typeface="DINOT"/>
        <a:cs typeface="DINOT"/>
      </a:majorFont>
      <a:minorFont>
        <a:latin typeface="DINOT"/>
        <a:ea typeface="DINOT"/>
        <a:cs typeface="DINO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DINOT-Medium"/>
            <a:ea typeface="DINOT-Medium"/>
            <a:cs typeface="DINOT-Medium"/>
            <a:sym typeface="DINOT-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457200" rtl="0" fontAlgn="auto" latinLnBrk="0" hangingPunct="0">
          <a:lnSpc>
            <a:spcPts val="1400"/>
          </a:lnSpc>
          <a:spcBef>
            <a:spcPts val="200"/>
          </a:spcBef>
          <a:spcAft>
            <a:spcPts val="0"/>
          </a:spcAft>
          <a:buClrTx/>
          <a:buSzTx/>
          <a:buFontTx/>
          <a:buNone/>
          <a:tabLst>
            <a:tab pos="241300" algn="l"/>
          </a:tabLst>
          <a:defRPr kumimoji="0" sz="1200" b="0" i="0" u="none" strike="noStrike" cap="none" spc="0" normalizeH="0" baseline="-8333">
            <a:ln>
              <a:noFill/>
            </a:ln>
            <a:solidFill>
              <a:srgbClr val="000000"/>
            </a:solidFill>
            <a:effectLst/>
            <a:uFillTx/>
            <a:latin typeface="+mn-lt"/>
            <a:ea typeface="+mn-ea"/>
            <a:cs typeface="+mn-cs"/>
            <a:sym typeface="DINO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8672B1B462B844BC34C37DEDF526A5" ma:contentTypeVersion="16" ma:contentTypeDescription="Create a new document." ma:contentTypeScope="" ma:versionID="39e353db5ee3aeb6d15fb646543ee6cb">
  <xsd:schema xmlns:xsd="http://www.w3.org/2001/XMLSchema" xmlns:xs="http://www.w3.org/2001/XMLSchema" xmlns:p="http://schemas.microsoft.com/office/2006/metadata/properties" xmlns:ns2="0d83a13f-7123-4667-b76a-be8f9d414ebc" xmlns:ns3="971ecd08-7a05-4067-bfe9-48daa0fe30be" targetNamespace="http://schemas.microsoft.com/office/2006/metadata/properties" ma:root="true" ma:fieldsID="91ac08b45dde2cda1986a2a186483d90" ns2:_="" ns3:_="">
    <xsd:import namespace="0d83a13f-7123-4667-b76a-be8f9d414ebc"/>
    <xsd:import namespace="971ecd08-7a05-4067-bfe9-48daa0fe30b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MediaServiceLocatio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83a13f-7123-4667-b76a-be8f9d414eb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description="" ma:hidden="true" ma:indexed="true" ma:internalName="MediaServiceDateTaken" ma:readOnly="true">
      <xsd:simpleType>
        <xsd:restriction base="dms:Text"/>
      </xsd:simpleType>
    </xsd:element>
    <xsd:element name="MediaServiceObjectDetectorVersions" ma:index="12" nillable="true" ma:displayName="MediaServiceObjectDetectorVersions" ma:description=""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Location" ma:index="16" nillable="true" ma:displayName="Location" ma:description="" ma:indexed="true"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86de9bab-12fd-4d0b-a74f-f9b281701145"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71ecd08-7a05-4067-bfe9-48daa0fe30be"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d723ec61-c5e2-43ef-aaa9-ff0edbb4694e}" ma:internalName="TaxCatchAll" ma:showField="CatchAllData" ma:web="971ecd08-7a05-4067-bfe9-48daa0fe30b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d83a13f-7123-4667-b76a-be8f9d414ebc">
      <Terms xmlns="http://schemas.microsoft.com/office/infopath/2007/PartnerControls"/>
    </lcf76f155ced4ddcb4097134ff3c332f>
    <TaxCatchAll xmlns="971ecd08-7a05-4067-bfe9-48daa0fe30be" xsi:nil="true"/>
  </documentManagement>
</p:properties>
</file>

<file path=customXml/itemProps1.xml><?xml version="1.0" encoding="utf-8"?>
<ds:datastoreItem xmlns:ds="http://schemas.openxmlformats.org/officeDocument/2006/customXml" ds:itemID="{41717938-3340-4E82-8084-847801E09B2C}">
  <ds:schemaRefs>
    <ds:schemaRef ds:uri="http://schemas.microsoft.com/sharepoint/v3/contenttype/forms"/>
  </ds:schemaRefs>
</ds:datastoreItem>
</file>

<file path=customXml/itemProps2.xml><?xml version="1.0" encoding="utf-8"?>
<ds:datastoreItem xmlns:ds="http://schemas.openxmlformats.org/officeDocument/2006/customXml" ds:itemID="{95CE5EAB-48D4-4341-9F30-0BFA116672A3}">
  <ds:schemaRefs>
    <ds:schemaRef ds:uri="0d83a13f-7123-4667-b76a-be8f9d414ebc"/>
    <ds:schemaRef ds:uri="971ecd08-7a05-4067-bfe9-48daa0fe30b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060F2A3-D356-4E45-9568-6843B75A8ED5}">
  <ds:schemaRefs>
    <ds:schemaRef ds:uri="http://www.w3.org/XML/1998/namespace"/>
    <ds:schemaRef ds:uri="http://purl.org/dc/terms/"/>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971ecd08-7a05-4067-bfe9-48daa0fe30be"/>
    <ds:schemaRef ds:uri="0d83a13f-7123-4667-b76a-be8f9d414ebc"/>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1465</TotalTime>
  <Words>3415</Words>
  <Application>Microsoft Macintosh PowerPoint</Application>
  <PresentationFormat>Custom</PresentationFormat>
  <Paragraphs>424</Paragraphs>
  <Slides>25</Slides>
  <Notes>22</Notes>
  <HiddenSlides>0</HiddenSlides>
  <MMClips>4</MMClips>
  <ScaleCrop>false</ScaleCrop>
  <HeadingPairs>
    <vt:vector size="6" baseType="variant">
      <vt:variant>
        <vt:lpstr>Fonts Used</vt:lpstr>
      </vt:variant>
      <vt:variant>
        <vt:i4>12</vt:i4>
      </vt:variant>
      <vt:variant>
        <vt:lpstr>Theme</vt:lpstr>
      </vt:variant>
      <vt:variant>
        <vt:i4>8</vt:i4>
      </vt:variant>
      <vt:variant>
        <vt:lpstr>Slide Titles</vt:lpstr>
      </vt:variant>
      <vt:variant>
        <vt:i4>25</vt:i4>
      </vt:variant>
    </vt:vector>
  </HeadingPairs>
  <TitlesOfParts>
    <vt:vector size="45" baseType="lpstr">
      <vt:lpstr>Arial</vt:lpstr>
      <vt:lpstr>Calibri</vt:lpstr>
      <vt:lpstr>DINOT</vt:lpstr>
      <vt:lpstr>DINOT-Black</vt:lpstr>
      <vt:lpstr>DINOT-Bold</vt:lpstr>
      <vt:lpstr>DINOT-BoldItalic</vt:lpstr>
      <vt:lpstr>DINOT-Light</vt:lpstr>
      <vt:lpstr>DINOT-Medium</vt:lpstr>
      <vt:lpstr>Georgia</vt:lpstr>
      <vt:lpstr>Georgia Pro Light</vt:lpstr>
      <vt:lpstr>Helvetica</vt:lpstr>
      <vt:lpstr>Times New Roman</vt:lpstr>
      <vt:lpstr>White</vt:lpstr>
      <vt:lpstr>Office Theme</vt:lpstr>
      <vt:lpstr>THE WOOLMARK COMPANY (WAC)</vt:lpstr>
      <vt:lpstr>1_THE WOOLMARK COMPANY (WAC)</vt:lpstr>
      <vt:lpstr>3_Office Theme</vt:lpstr>
      <vt:lpstr>1_Custom Design</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PROCESSING</vt:lpstr>
      <vt:lpstr>PowerPoint Presentation</vt:lpstr>
      <vt:lpstr>PowerPoint Presentation</vt:lpstr>
      <vt:lpstr>WOOL BLENDS Uplifting products</vt:lpstr>
      <vt:lpstr>PowerPoint Presentation</vt:lpstr>
      <vt:lpstr>MERINO WOOL  IS...</vt:lpstr>
      <vt:lpstr>PowerPoint Presentation</vt:lpstr>
      <vt:lpstr>PowerPoint Presentation</vt:lpstr>
      <vt:lpstr>PowerPoint Presentation</vt:lpstr>
      <vt:lpstr>REASONS</vt:lpstr>
      <vt:lpstr>THE ORIGINAL ECO-FIBRE</vt:lpstr>
      <vt:lpstr>PowerPoint Presentation</vt:lpstr>
      <vt:lpstr>PowerPoint Presentation</vt:lpstr>
      <vt:lpstr>PowerPoint Presentation</vt:lpstr>
      <vt:lpstr>PowerPoint Presentation</vt:lpstr>
      <vt:lpstr>THE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Ajay Pradhan</cp:lastModifiedBy>
  <cp:revision>2</cp:revision>
  <dcterms:modified xsi:type="dcterms:W3CDTF">2025-11-01T06:01:44Z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0x010100968672B1B462B844BC34C37DEDF526A5</vt:lpwstr>
  </property>
</Properties>
</file>