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4" r:id="rId1"/>
  </p:sldMasterIdLst>
  <p:notesMasterIdLst>
    <p:notesMasterId r:id="rId18"/>
  </p:notesMasterIdLst>
  <p:sldIdLst>
    <p:sldId id="256" r:id="rId2"/>
    <p:sldId id="257" r:id="rId3"/>
    <p:sldId id="295" r:id="rId4"/>
    <p:sldId id="263" r:id="rId5"/>
    <p:sldId id="278" r:id="rId6"/>
    <p:sldId id="264" r:id="rId7"/>
    <p:sldId id="259" r:id="rId8"/>
    <p:sldId id="298" r:id="rId9"/>
    <p:sldId id="262" r:id="rId10"/>
    <p:sldId id="299" r:id="rId11"/>
    <p:sldId id="260" r:id="rId12"/>
    <p:sldId id="267" r:id="rId13"/>
    <p:sldId id="261" r:id="rId14"/>
    <p:sldId id="309" r:id="rId15"/>
    <p:sldId id="272" r:id="rId16"/>
    <p:sldId id="273" r:id="rId17"/>
  </p:sldIdLst>
  <p:sldSz cx="20104100" cy="11309350"/>
  <p:notesSz cx="20104100" cy="11309350"/>
  <p:embeddedFontLst>
    <p:embeddedFont>
      <p:font typeface="Arial Nova Light" panose="020F0302020204030204" pitchFamily="34" charset="0"/>
      <p:regular r:id="rId19"/>
      <p:italic r:id="rId20"/>
    </p:embeddedFont>
    <p:embeddedFont>
      <p:font typeface="Open Sans" panose="020B0606030504020204" pitchFamily="34" charset="0"/>
      <p:regular r:id="rId21"/>
      <p:bold r:id="rId22"/>
      <p:italic r:id="rId23"/>
      <p:boldItalic r:id="rId24"/>
    </p:embeddedFont>
    <p:embeddedFont>
      <p:font typeface="Tahoma" panose="020B0604030504040204" pitchFamily="34" charset="0"/>
      <p:regular r:id="rId25"/>
      <p:bold r:id="rId26"/>
    </p:embeddedFont>
    <p:embeddedFont>
      <p:font typeface="Verdana" panose="020B0604030504040204" pitchFamily="3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33"/>
    <p:restoredTop sz="94726"/>
  </p:normalViewPr>
  <p:slideViewPr>
    <p:cSldViewPr snapToGrid="0">
      <p:cViewPr varScale="1">
        <p:scale>
          <a:sx n="69" d="100"/>
          <a:sy n="69" d="100"/>
        </p:scale>
        <p:origin x="280" y="344"/>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351350" y="848200"/>
            <a:ext cx="13403400" cy="4241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2010400" y="5371925"/>
            <a:ext cx="16083275" cy="50892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2:notes"/>
          <p:cNvSpPr txBox="1">
            <a:spLocks noGrp="1"/>
          </p:cNvSpPr>
          <p:nvPr>
            <p:ph type="body" idx="1"/>
          </p:nvPr>
        </p:nvSpPr>
        <p:spPr>
          <a:xfrm>
            <a:off x="2010400" y="5371925"/>
            <a:ext cx="16083275" cy="50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 name="Google Shape;51;p2:notes"/>
          <p:cNvSpPr>
            <a:spLocks noGrp="1" noRot="1" noChangeAspect="1"/>
          </p:cNvSpPr>
          <p:nvPr>
            <p:ph type="sldImg" idx="2"/>
          </p:nvPr>
        </p:nvSpPr>
        <p:spPr>
          <a:xfrm>
            <a:off x="6283325" y="847725"/>
            <a:ext cx="7539038" cy="4241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19a761b88d_0_362:notes"/>
          <p:cNvSpPr txBox="1">
            <a:spLocks noGrp="1"/>
          </p:cNvSpPr>
          <p:nvPr>
            <p:ph type="body" idx="1"/>
          </p:nvPr>
        </p:nvSpPr>
        <p:spPr>
          <a:xfrm>
            <a:off x="2010400" y="5371925"/>
            <a:ext cx="16083300" cy="50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20" name="Google Shape;220;g319a761b88d_0_362:notes"/>
          <p:cNvSpPr>
            <a:spLocks noGrp="1" noRot="1" noChangeAspect="1"/>
          </p:cNvSpPr>
          <p:nvPr>
            <p:ph type="sldImg" idx="2"/>
          </p:nvPr>
        </p:nvSpPr>
        <p:spPr>
          <a:xfrm>
            <a:off x="6283325" y="847725"/>
            <a:ext cx="7539038" cy="4241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83325" y="847725"/>
            <a:ext cx="7539038" cy="4241800"/>
          </a:xfrm>
        </p:spPr>
      </p:sp>
      <p:sp>
        <p:nvSpPr>
          <p:cNvPr id="3" name="Notes Placeholder 2"/>
          <p:cNvSpPr>
            <a:spLocks noGrp="1"/>
          </p:cNvSpPr>
          <p:nvPr>
            <p:ph type="body" idx="1"/>
          </p:nvPr>
        </p:nvSpPr>
        <p:spPr/>
        <p:txBody>
          <a:bodyPr/>
          <a:lstStyle/>
          <a:p>
            <a:r>
              <a:rPr lang="en-PK" dirty="0"/>
              <a:t>Roddn GUN Baker and Max Fashion</a:t>
            </a:r>
          </a:p>
        </p:txBody>
      </p:sp>
    </p:spTree>
    <p:extLst>
      <p:ext uri="{BB962C8B-B14F-4D97-AF65-F5344CB8AC3E}">
        <p14:creationId xmlns:p14="http://schemas.microsoft.com/office/powerpoint/2010/main" val="41044399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17:notes"/>
          <p:cNvSpPr txBox="1">
            <a:spLocks noGrp="1"/>
          </p:cNvSpPr>
          <p:nvPr>
            <p:ph type="body" idx="1"/>
          </p:nvPr>
        </p:nvSpPr>
        <p:spPr>
          <a:xfrm>
            <a:off x="2010400" y="5371925"/>
            <a:ext cx="16083275" cy="50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52" name="Google Shape;552;p17:notes"/>
          <p:cNvSpPr>
            <a:spLocks noGrp="1" noRot="1" noChangeAspect="1"/>
          </p:cNvSpPr>
          <p:nvPr>
            <p:ph type="sldImg" idx="2"/>
          </p:nvPr>
        </p:nvSpPr>
        <p:spPr>
          <a:xfrm>
            <a:off x="6283325" y="847725"/>
            <a:ext cx="7539038" cy="4241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39:notes"/>
          <p:cNvSpPr txBox="1">
            <a:spLocks noGrp="1"/>
          </p:cNvSpPr>
          <p:nvPr>
            <p:ph type="body" idx="1"/>
          </p:nvPr>
        </p:nvSpPr>
        <p:spPr>
          <a:xfrm>
            <a:off x="2010400" y="5371925"/>
            <a:ext cx="16083275" cy="50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62" name="Google Shape;562;p39:notes"/>
          <p:cNvSpPr>
            <a:spLocks noGrp="1" noRot="1" noChangeAspect="1"/>
          </p:cNvSpPr>
          <p:nvPr>
            <p:ph type="sldImg" idx="2"/>
          </p:nvPr>
        </p:nvSpPr>
        <p:spPr>
          <a:xfrm>
            <a:off x="6283325" y="847725"/>
            <a:ext cx="7539038" cy="4241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24:notes"/>
          <p:cNvSpPr txBox="1">
            <a:spLocks noGrp="1"/>
          </p:cNvSpPr>
          <p:nvPr>
            <p:ph type="body" idx="1"/>
          </p:nvPr>
        </p:nvSpPr>
        <p:spPr>
          <a:xfrm>
            <a:off x="2010400" y="5371925"/>
            <a:ext cx="16083275" cy="50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 name="Google Shape;61;p24:notes"/>
          <p:cNvSpPr>
            <a:spLocks noGrp="1" noRot="1" noChangeAspect="1"/>
          </p:cNvSpPr>
          <p:nvPr>
            <p:ph type="sldImg" idx="2"/>
          </p:nvPr>
        </p:nvSpPr>
        <p:spPr>
          <a:xfrm>
            <a:off x="6283325" y="847725"/>
            <a:ext cx="7539038" cy="4241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33f072f12fd_0_0:notes"/>
          <p:cNvSpPr txBox="1">
            <a:spLocks noGrp="1"/>
          </p:cNvSpPr>
          <p:nvPr>
            <p:ph type="body" idx="1"/>
          </p:nvPr>
        </p:nvSpPr>
        <p:spPr>
          <a:xfrm>
            <a:off x="2010400" y="5371925"/>
            <a:ext cx="16083300" cy="50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9" name="Google Shape;389;g33f072f12fd_0_0:notes"/>
          <p:cNvSpPr>
            <a:spLocks noGrp="1" noRot="1" noChangeAspect="1"/>
          </p:cNvSpPr>
          <p:nvPr>
            <p:ph type="sldImg" idx="2"/>
          </p:nvPr>
        </p:nvSpPr>
        <p:spPr>
          <a:xfrm>
            <a:off x="6283325" y="847725"/>
            <a:ext cx="7539038" cy="4241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3400addc661_1_173:notes"/>
          <p:cNvSpPr txBox="1">
            <a:spLocks noGrp="1"/>
          </p:cNvSpPr>
          <p:nvPr>
            <p:ph type="body" idx="1"/>
          </p:nvPr>
        </p:nvSpPr>
        <p:spPr>
          <a:xfrm>
            <a:off x="2010400" y="5371925"/>
            <a:ext cx="16083300" cy="50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42" name="Google Shape;642;g3400addc661_1_173:notes"/>
          <p:cNvSpPr>
            <a:spLocks noGrp="1" noRot="1" noChangeAspect="1"/>
          </p:cNvSpPr>
          <p:nvPr>
            <p:ph type="sldImg" idx="2"/>
          </p:nvPr>
        </p:nvSpPr>
        <p:spPr>
          <a:xfrm>
            <a:off x="6283325" y="847725"/>
            <a:ext cx="7539038" cy="4241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3473399f2c2_0_37:notes"/>
          <p:cNvSpPr txBox="1">
            <a:spLocks noGrp="1"/>
          </p:cNvSpPr>
          <p:nvPr>
            <p:ph type="body" idx="1"/>
          </p:nvPr>
        </p:nvSpPr>
        <p:spPr>
          <a:xfrm>
            <a:off x="2010400" y="5371925"/>
            <a:ext cx="16083300" cy="50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98" name="Google Shape;398;g3473399f2c2_0_37:notes"/>
          <p:cNvSpPr>
            <a:spLocks noGrp="1" noRot="1" noChangeAspect="1"/>
          </p:cNvSpPr>
          <p:nvPr>
            <p:ph type="sldImg" idx="2"/>
          </p:nvPr>
        </p:nvSpPr>
        <p:spPr>
          <a:xfrm>
            <a:off x="6283325" y="847725"/>
            <a:ext cx="7539038" cy="4241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19a761b88d_0_173:notes"/>
          <p:cNvSpPr txBox="1">
            <a:spLocks noGrp="1"/>
          </p:cNvSpPr>
          <p:nvPr>
            <p:ph type="body" idx="1"/>
          </p:nvPr>
        </p:nvSpPr>
        <p:spPr>
          <a:xfrm>
            <a:off x="2010400" y="5371925"/>
            <a:ext cx="16083300" cy="50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10" name="Google Shape;110;g319a761b88d_0_173:notes"/>
          <p:cNvSpPr>
            <a:spLocks noGrp="1" noRot="1" noChangeAspect="1"/>
          </p:cNvSpPr>
          <p:nvPr>
            <p:ph type="sldImg" idx="2"/>
          </p:nvPr>
        </p:nvSpPr>
        <p:spPr>
          <a:xfrm>
            <a:off x="6283325" y="847725"/>
            <a:ext cx="7539038" cy="4241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319a761b88d_0_292:notes"/>
          <p:cNvSpPr txBox="1">
            <a:spLocks noGrp="1"/>
          </p:cNvSpPr>
          <p:nvPr>
            <p:ph type="body" idx="1"/>
          </p:nvPr>
        </p:nvSpPr>
        <p:spPr>
          <a:xfrm>
            <a:off x="2010400" y="5371925"/>
            <a:ext cx="16083300" cy="50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43" name="Google Shape;343;g319a761b88d_0_292:notes"/>
          <p:cNvSpPr>
            <a:spLocks noGrp="1" noRot="1" noChangeAspect="1"/>
          </p:cNvSpPr>
          <p:nvPr>
            <p:ph type="sldImg" idx="2"/>
          </p:nvPr>
        </p:nvSpPr>
        <p:spPr>
          <a:xfrm>
            <a:off x="6283325" y="847725"/>
            <a:ext cx="7539038" cy="4241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19a761b88d_0_198:notes"/>
          <p:cNvSpPr txBox="1">
            <a:spLocks noGrp="1"/>
          </p:cNvSpPr>
          <p:nvPr>
            <p:ph type="body" idx="1"/>
          </p:nvPr>
        </p:nvSpPr>
        <p:spPr>
          <a:xfrm>
            <a:off x="2010400" y="5371925"/>
            <a:ext cx="16083300" cy="50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Yellow Box change using Canva </a:t>
            </a:r>
            <a:endParaRPr dirty="0"/>
          </a:p>
        </p:txBody>
      </p:sp>
      <p:sp>
        <p:nvSpPr>
          <p:cNvPr id="136" name="Google Shape;136;g319a761b88d_0_198:notes"/>
          <p:cNvSpPr>
            <a:spLocks noGrp="1" noRot="1" noChangeAspect="1"/>
          </p:cNvSpPr>
          <p:nvPr>
            <p:ph type="sldImg" idx="2"/>
          </p:nvPr>
        </p:nvSpPr>
        <p:spPr>
          <a:xfrm>
            <a:off x="6283325" y="847725"/>
            <a:ext cx="7539038" cy="4241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3400addc661_1_7:notes"/>
          <p:cNvSpPr txBox="1">
            <a:spLocks noGrp="1"/>
          </p:cNvSpPr>
          <p:nvPr>
            <p:ph type="body" idx="1"/>
          </p:nvPr>
        </p:nvSpPr>
        <p:spPr>
          <a:xfrm>
            <a:off x="2010400" y="5371925"/>
            <a:ext cx="16083300" cy="50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Need to remove digital output only report Real time data only </a:t>
            </a:r>
            <a:endParaRPr dirty="0"/>
          </a:p>
        </p:txBody>
      </p:sp>
      <p:sp>
        <p:nvSpPr>
          <p:cNvPr id="451" name="Google Shape;451;g3400addc661_1_7:notes"/>
          <p:cNvSpPr>
            <a:spLocks noGrp="1" noRot="1" noChangeAspect="1"/>
          </p:cNvSpPr>
          <p:nvPr>
            <p:ph type="sldImg" idx="2"/>
          </p:nvPr>
        </p:nvSpPr>
        <p:spPr>
          <a:xfrm>
            <a:off x="6283325" y="847725"/>
            <a:ext cx="7539038" cy="4241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obj">
  <p:cSld name="OBJECT">
    <p:spTree>
      <p:nvGrpSpPr>
        <p:cNvPr id="1" name="Shape 11"/>
        <p:cNvGrpSpPr/>
        <p:nvPr/>
      </p:nvGrpSpPr>
      <p:grpSpPr>
        <a:xfrm>
          <a:off x="0" y="0"/>
          <a:ext cx="0" cy="0"/>
          <a:chOff x="0" y="0"/>
          <a:chExt cx="0" cy="0"/>
        </a:xfrm>
      </p:grpSpPr>
      <p:sp>
        <p:nvSpPr>
          <p:cNvPr id="12" name="Google Shape;12;p2"/>
          <p:cNvSpPr txBox="1">
            <a:spLocks noGrp="1"/>
          </p:cNvSpPr>
          <p:nvPr>
            <p:ph type="ftr" idx="11"/>
          </p:nvPr>
        </p:nvSpPr>
        <p:spPr>
          <a:xfrm>
            <a:off x="827639" y="10582880"/>
            <a:ext cx="3700779" cy="244475"/>
          </a:xfrm>
          <a:prstGeom prst="rect">
            <a:avLst/>
          </a:prstGeom>
          <a:noFill/>
          <a:ln>
            <a:noFill/>
          </a:ln>
        </p:spPr>
        <p:txBody>
          <a:bodyPr spcFirstLastPara="1" wrap="square" lIns="0" tIns="0" rIns="0" bIns="0" anchor="t" anchorCtr="0">
            <a:spAutoFit/>
          </a:bodyPr>
          <a:lstStyle>
            <a:lvl1pPr lvl="0">
              <a:spcBef>
                <a:spcPts val="0"/>
              </a:spcBef>
              <a:spcAft>
                <a:spcPts val="0"/>
              </a:spcAft>
              <a:buSzPts val="1400"/>
              <a:buNone/>
              <a:defRPr sz="1200" b="0" i="0">
                <a:solidFill>
                  <a:srgbClr val="9B9FA2"/>
                </a:solidFill>
                <a:latin typeface="Courier New"/>
                <a:ea typeface="Courier New"/>
                <a:cs typeface="Courier New"/>
                <a:sym typeface="Courier Ne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3" name="Google Shape;13;p2"/>
          <p:cNvSpPr txBox="1">
            <a:spLocks noGrp="1"/>
          </p:cNvSpPr>
          <p:nvPr>
            <p:ph type="dt" idx="10"/>
          </p:nvPr>
        </p:nvSpPr>
        <p:spPr>
          <a:xfrm>
            <a:off x="1005205" y="10517696"/>
            <a:ext cx="4623943" cy="565467"/>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4" name="Google Shape;14;p2"/>
          <p:cNvSpPr txBox="1">
            <a:spLocks noGrp="1"/>
          </p:cNvSpPr>
          <p:nvPr>
            <p:ph type="sldNum" idx="12"/>
          </p:nvPr>
        </p:nvSpPr>
        <p:spPr>
          <a:xfrm>
            <a:off x="19018901" y="10571026"/>
            <a:ext cx="306705" cy="258445"/>
          </a:xfrm>
          <a:prstGeom prst="rect">
            <a:avLst/>
          </a:prstGeom>
          <a:noFill/>
          <a:ln>
            <a:noFill/>
          </a:ln>
        </p:spPr>
        <p:txBody>
          <a:bodyPr spcFirstLastPara="1" wrap="square" lIns="0" tIns="0" rIns="0" bIns="0" anchor="t" anchorCtr="0">
            <a:spAutoFit/>
          </a:bodyPr>
          <a:lstStyle>
            <a:lvl1pPr marL="38100" lvl="0" indent="0">
              <a:lnSpc>
                <a:spcPct val="100000"/>
              </a:lnSpc>
              <a:spcBef>
                <a:spcPts val="0"/>
              </a:spcBef>
              <a:buNone/>
              <a:defRPr sz="1300" b="0" i="0">
                <a:solidFill>
                  <a:srgbClr val="9B9FA2"/>
                </a:solidFill>
                <a:latin typeface="Courier New"/>
                <a:ea typeface="Courier New"/>
                <a:cs typeface="Courier New"/>
                <a:sym typeface="Courier New"/>
              </a:defRPr>
            </a:lvl1pPr>
            <a:lvl2pPr marL="38100" lvl="1" indent="0">
              <a:lnSpc>
                <a:spcPct val="100000"/>
              </a:lnSpc>
              <a:spcBef>
                <a:spcPts val="0"/>
              </a:spcBef>
              <a:buNone/>
              <a:defRPr sz="1300" b="0" i="0">
                <a:solidFill>
                  <a:srgbClr val="9B9FA2"/>
                </a:solidFill>
                <a:latin typeface="Courier New"/>
                <a:ea typeface="Courier New"/>
                <a:cs typeface="Courier New"/>
                <a:sym typeface="Courier New"/>
              </a:defRPr>
            </a:lvl2pPr>
            <a:lvl3pPr marL="38100" lvl="2" indent="0">
              <a:lnSpc>
                <a:spcPct val="100000"/>
              </a:lnSpc>
              <a:spcBef>
                <a:spcPts val="0"/>
              </a:spcBef>
              <a:buNone/>
              <a:defRPr sz="1300" b="0" i="0">
                <a:solidFill>
                  <a:srgbClr val="9B9FA2"/>
                </a:solidFill>
                <a:latin typeface="Courier New"/>
                <a:ea typeface="Courier New"/>
                <a:cs typeface="Courier New"/>
                <a:sym typeface="Courier New"/>
              </a:defRPr>
            </a:lvl3pPr>
            <a:lvl4pPr marL="38100" lvl="3" indent="0">
              <a:lnSpc>
                <a:spcPct val="100000"/>
              </a:lnSpc>
              <a:spcBef>
                <a:spcPts val="0"/>
              </a:spcBef>
              <a:buNone/>
              <a:defRPr sz="1300" b="0" i="0">
                <a:solidFill>
                  <a:srgbClr val="9B9FA2"/>
                </a:solidFill>
                <a:latin typeface="Courier New"/>
                <a:ea typeface="Courier New"/>
                <a:cs typeface="Courier New"/>
                <a:sym typeface="Courier New"/>
              </a:defRPr>
            </a:lvl4pPr>
            <a:lvl5pPr marL="38100" lvl="4" indent="0">
              <a:lnSpc>
                <a:spcPct val="100000"/>
              </a:lnSpc>
              <a:spcBef>
                <a:spcPts val="0"/>
              </a:spcBef>
              <a:buNone/>
              <a:defRPr sz="1300" b="0" i="0">
                <a:solidFill>
                  <a:srgbClr val="9B9FA2"/>
                </a:solidFill>
                <a:latin typeface="Courier New"/>
                <a:ea typeface="Courier New"/>
                <a:cs typeface="Courier New"/>
                <a:sym typeface="Courier New"/>
              </a:defRPr>
            </a:lvl5pPr>
            <a:lvl6pPr marL="38100" lvl="5" indent="0">
              <a:lnSpc>
                <a:spcPct val="100000"/>
              </a:lnSpc>
              <a:spcBef>
                <a:spcPts val="0"/>
              </a:spcBef>
              <a:buNone/>
              <a:defRPr sz="1300" b="0" i="0">
                <a:solidFill>
                  <a:srgbClr val="9B9FA2"/>
                </a:solidFill>
                <a:latin typeface="Courier New"/>
                <a:ea typeface="Courier New"/>
                <a:cs typeface="Courier New"/>
                <a:sym typeface="Courier New"/>
              </a:defRPr>
            </a:lvl6pPr>
            <a:lvl7pPr marL="38100" lvl="6" indent="0">
              <a:lnSpc>
                <a:spcPct val="100000"/>
              </a:lnSpc>
              <a:spcBef>
                <a:spcPts val="0"/>
              </a:spcBef>
              <a:buNone/>
              <a:defRPr sz="1300" b="0" i="0">
                <a:solidFill>
                  <a:srgbClr val="9B9FA2"/>
                </a:solidFill>
                <a:latin typeface="Courier New"/>
                <a:ea typeface="Courier New"/>
                <a:cs typeface="Courier New"/>
                <a:sym typeface="Courier New"/>
              </a:defRPr>
            </a:lvl7pPr>
            <a:lvl8pPr marL="38100" lvl="7" indent="0">
              <a:lnSpc>
                <a:spcPct val="100000"/>
              </a:lnSpc>
              <a:spcBef>
                <a:spcPts val="0"/>
              </a:spcBef>
              <a:buNone/>
              <a:defRPr sz="1300" b="0" i="0">
                <a:solidFill>
                  <a:srgbClr val="9B9FA2"/>
                </a:solidFill>
                <a:latin typeface="Courier New"/>
                <a:ea typeface="Courier New"/>
                <a:cs typeface="Courier New"/>
                <a:sym typeface="Courier New"/>
              </a:defRPr>
            </a:lvl8pPr>
            <a:lvl9pPr marL="38100" lvl="8" indent="0">
              <a:lnSpc>
                <a:spcPct val="100000"/>
              </a:lnSpc>
              <a:spcBef>
                <a:spcPts val="0"/>
              </a:spcBef>
              <a:buNone/>
              <a:defRPr sz="1300" b="0" i="0">
                <a:solidFill>
                  <a:srgbClr val="9B9FA2"/>
                </a:solidFill>
                <a:latin typeface="Courier New"/>
                <a:ea typeface="Courier New"/>
                <a:cs typeface="Courier New"/>
                <a:sym typeface="Courier New"/>
              </a:defRPr>
            </a:lvl9pPr>
          </a:lstStyle>
          <a:p>
            <a:pPr marL="3810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Only">
  <p:cSld name="Title Only">
    <p:bg>
      <p:bgPr>
        <a:solidFill>
          <a:schemeClr val="lt1"/>
        </a:solidFill>
        <a:effectLst/>
      </p:bgPr>
    </p:bg>
    <p:spTree>
      <p:nvGrpSpPr>
        <p:cNvPr id="1" name="Shape 15"/>
        <p:cNvGrpSpPr/>
        <p:nvPr/>
      </p:nvGrpSpPr>
      <p:grpSpPr>
        <a:xfrm>
          <a:off x="0" y="0"/>
          <a:ext cx="0" cy="0"/>
          <a:chOff x="0" y="0"/>
          <a:chExt cx="0" cy="0"/>
        </a:xfrm>
      </p:grpSpPr>
      <p:sp>
        <p:nvSpPr>
          <p:cNvPr id="16" name="Google Shape;16;p3"/>
          <p:cNvSpPr/>
          <p:nvPr/>
        </p:nvSpPr>
        <p:spPr>
          <a:xfrm>
            <a:off x="167534" y="0"/>
            <a:ext cx="19937095" cy="11308715"/>
          </a:xfrm>
          <a:custGeom>
            <a:avLst/>
            <a:gdLst/>
            <a:ahLst/>
            <a:cxnLst/>
            <a:rect l="l" t="t" r="r" b="b"/>
            <a:pathLst>
              <a:path w="19937095" h="11308715" extrusionOk="0">
                <a:moveTo>
                  <a:pt x="0" y="11308556"/>
                </a:moveTo>
                <a:lnTo>
                  <a:pt x="19936565" y="11308556"/>
                </a:lnTo>
                <a:lnTo>
                  <a:pt x="19936565" y="0"/>
                </a:lnTo>
                <a:lnTo>
                  <a:pt x="0" y="0"/>
                </a:lnTo>
                <a:lnTo>
                  <a:pt x="0" y="11308556"/>
                </a:lnTo>
                <a:close/>
              </a:path>
            </a:pathLst>
          </a:custGeom>
          <a:solidFill>
            <a:srgbClr val="121313"/>
          </a:solidFill>
          <a:ln>
            <a:noFill/>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17" name="Google Shape;17;p3"/>
          <p:cNvSpPr/>
          <p:nvPr/>
        </p:nvSpPr>
        <p:spPr>
          <a:xfrm>
            <a:off x="1884756" y="3770547"/>
            <a:ext cx="356235" cy="374650"/>
          </a:xfrm>
          <a:custGeom>
            <a:avLst/>
            <a:gdLst/>
            <a:ahLst/>
            <a:cxnLst/>
            <a:rect l="l" t="t" r="r" b="b"/>
            <a:pathLst>
              <a:path w="356235" h="374650" extrusionOk="0">
                <a:moveTo>
                  <a:pt x="258140" y="0"/>
                </a:moveTo>
                <a:lnTo>
                  <a:pt x="0" y="0"/>
                </a:lnTo>
                <a:lnTo>
                  <a:pt x="0" y="63500"/>
                </a:lnTo>
                <a:lnTo>
                  <a:pt x="0" y="151130"/>
                </a:lnTo>
                <a:lnTo>
                  <a:pt x="0" y="215900"/>
                </a:lnTo>
                <a:lnTo>
                  <a:pt x="0" y="374650"/>
                </a:lnTo>
                <a:lnTo>
                  <a:pt x="75234" y="374650"/>
                </a:lnTo>
                <a:lnTo>
                  <a:pt x="75234" y="215900"/>
                </a:lnTo>
                <a:lnTo>
                  <a:pt x="243154" y="215900"/>
                </a:lnTo>
                <a:lnTo>
                  <a:pt x="243154" y="151130"/>
                </a:lnTo>
                <a:lnTo>
                  <a:pt x="76377" y="151130"/>
                </a:lnTo>
                <a:lnTo>
                  <a:pt x="76377" y="63500"/>
                </a:lnTo>
                <a:lnTo>
                  <a:pt x="258140" y="63500"/>
                </a:lnTo>
                <a:lnTo>
                  <a:pt x="258140" y="0"/>
                </a:lnTo>
                <a:close/>
              </a:path>
              <a:path w="356235" h="374650" extrusionOk="0">
                <a:moveTo>
                  <a:pt x="356006" y="0"/>
                </a:moveTo>
                <a:lnTo>
                  <a:pt x="283565" y="0"/>
                </a:lnTo>
                <a:lnTo>
                  <a:pt x="283565" y="62318"/>
                </a:lnTo>
                <a:lnTo>
                  <a:pt x="356006" y="62318"/>
                </a:lnTo>
                <a:lnTo>
                  <a:pt x="356006" y="0"/>
                </a:lnTo>
                <a:close/>
              </a:path>
            </a:pathLst>
          </a:custGeom>
          <a:solidFill>
            <a:srgbClr val="FFFFFF"/>
          </a:solidFill>
          <a:ln>
            <a:noFill/>
          </a:ln>
        </p:spPr>
        <p:txBody>
          <a:bodyPr spcFirstLastPara="1" wrap="square" lIns="0" tIns="0" rIns="0" bIns="0" anchor="t" anchorCtr="0">
            <a:noAutofit/>
          </a:bodyPr>
          <a:lstStyle/>
          <a:p>
            <a:pPr marL="0" lvl="0" indent="0" algn="l" rtl="0">
              <a:spcBef>
                <a:spcPts val="0"/>
              </a:spcBef>
              <a:spcAft>
                <a:spcPts val="0"/>
              </a:spcAft>
              <a:buNone/>
            </a:pPr>
            <a:endParaRPr sz="1800" dirty="0"/>
          </a:p>
        </p:txBody>
      </p:sp>
      <p:pic>
        <p:nvPicPr>
          <p:cNvPr id="18" name="Google Shape;18;p3"/>
          <p:cNvPicPr preferRelativeResize="0"/>
          <p:nvPr/>
        </p:nvPicPr>
        <p:blipFill rotWithShape="1">
          <a:blip r:embed="rId2">
            <a:alphaModFix/>
          </a:blip>
          <a:srcRect/>
          <a:stretch/>
        </p:blipFill>
        <p:spPr>
          <a:xfrm>
            <a:off x="2267158" y="3769516"/>
            <a:ext cx="2130612" cy="387241"/>
          </a:xfrm>
          <a:prstGeom prst="rect">
            <a:avLst/>
          </a:prstGeom>
          <a:noFill/>
          <a:ln>
            <a:noFill/>
          </a:ln>
        </p:spPr>
      </p:pic>
      <p:sp>
        <p:nvSpPr>
          <p:cNvPr id="19" name="Google Shape;19;p3"/>
          <p:cNvSpPr/>
          <p:nvPr/>
        </p:nvSpPr>
        <p:spPr>
          <a:xfrm>
            <a:off x="2168331" y="3866541"/>
            <a:ext cx="73025" cy="278765"/>
          </a:xfrm>
          <a:custGeom>
            <a:avLst/>
            <a:gdLst/>
            <a:ahLst/>
            <a:cxnLst/>
            <a:rect l="l" t="t" r="r" b="b"/>
            <a:pathLst>
              <a:path w="73025" h="278764" extrusionOk="0">
                <a:moveTo>
                  <a:pt x="72437" y="0"/>
                </a:moveTo>
                <a:lnTo>
                  <a:pt x="0" y="0"/>
                </a:lnTo>
                <a:lnTo>
                  <a:pt x="0" y="278431"/>
                </a:lnTo>
                <a:lnTo>
                  <a:pt x="72437" y="278431"/>
                </a:lnTo>
                <a:lnTo>
                  <a:pt x="72437" y="0"/>
                </a:lnTo>
                <a:close/>
              </a:path>
            </a:pathLst>
          </a:custGeom>
          <a:solidFill>
            <a:srgbClr val="FFFFFF"/>
          </a:solidFill>
          <a:ln>
            <a:noFill/>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20" name="Google Shape;20;p3"/>
          <p:cNvSpPr txBox="1">
            <a:spLocks noGrp="1"/>
          </p:cNvSpPr>
          <p:nvPr>
            <p:ph type="title"/>
          </p:nvPr>
        </p:nvSpPr>
        <p:spPr>
          <a:xfrm>
            <a:off x="824965" y="4913810"/>
            <a:ext cx="9523730" cy="1231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7900" b="0" i="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827639" y="10582880"/>
            <a:ext cx="3700779" cy="244475"/>
          </a:xfrm>
          <a:prstGeom prst="rect">
            <a:avLst/>
          </a:prstGeom>
          <a:noFill/>
          <a:ln>
            <a:noFill/>
          </a:ln>
        </p:spPr>
        <p:txBody>
          <a:bodyPr spcFirstLastPara="1" wrap="square" lIns="0" tIns="0" rIns="0" bIns="0" anchor="t" anchorCtr="0">
            <a:spAutoFit/>
          </a:bodyPr>
          <a:lstStyle>
            <a:lvl1pPr lvl="0">
              <a:spcBef>
                <a:spcPts val="0"/>
              </a:spcBef>
              <a:spcAft>
                <a:spcPts val="0"/>
              </a:spcAft>
              <a:buSzPts val="1400"/>
              <a:buNone/>
              <a:defRPr sz="1200" b="0" i="0">
                <a:solidFill>
                  <a:srgbClr val="9B9FA2"/>
                </a:solidFill>
                <a:latin typeface="Courier New"/>
                <a:ea typeface="Courier New"/>
                <a:cs typeface="Courier New"/>
                <a:sym typeface="Courier Ne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2" name="Google Shape;22;p3"/>
          <p:cNvSpPr txBox="1">
            <a:spLocks noGrp="1"/>
          </p:cNvSpPr>
          <p:nvPr>
            <p:ph type="dt" idx="10"/>
          </p:nvPr>
        </p:nvSpPr>
        <p:spPr>
          <a:xfrm>
            <a:off x="1005205" y="10517696"/>
            <a:ext cx="4623943" cy="565467"/>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3" name="Google Shape;23;p3"/>
          <p:cNvSpPr txBox="1">
            <a:spLocks noGrp="1"/>
          </p:cNvSpPr>
          <p:nvPr>
            <p:ph type="sldNum" idx="12"/>
          </p:nvPr>
        </p:nvSpPr>
        <p:spPr>
          <a:xfrm>
            <a:off x="19018901" y="10571026"/>
            <a:ext cx="306705" cy="258445"/>
          </a:xfrm>
          <a:prstGeom prst="rect">
            <a:avLst/>
          </a:prstGeom>
          <a:noFill/>
          <a:ln>
            <a:noFill/>
          </a:ln>
        </p:spPr>
        <p:txBody>
          <a:bodyPr spcFirstLastPara="1" wrap="square" lIns="0" tIns="0" rIns="0" bIns="0" anchor="t" anchorCtr="0">
            <a:spAutoFit/>
          </a:bodyPr>
          <a:lstStyle>
            <a:lvl1pPr marL="38100" lvl="0" indent="0">
              <a:lnSpc>
                <a:spcPct val="100000"/>
              </a:lnSpc>
              <a:spcBef>
                <a:spcPts val="0"/>
              </a:spcBef>
              <a:buNone/>
              <a:defRPr sz="1300" b="0" i="0">
                <a:solidFill>
                  <a:srgbClr val="9B9FA2"/>
                </a:solidFill>
                <a:latin typeface="Courier New"/>
                <a:ea typeface="Courier New"/>
                <a:cs typeface="Courier New"/>
                <a:sym typeface="Courier New"/>
              </a:defRPr>
            </a:lvl1pPr>
            <a:lvl2pPr marL="38100" lvl="1" indent="0">
              <a:lnSpc>
                <a:spcPct val="100000"/>
              </a:lnSpc>
              <a:spcBef>
                <a:spcPts val="0"/>
              </a:spcBef>
              <a:buNone/>
              <a:defRPr sz="1300" b="0" i="0">
                <a:solidFill>
                  <a:srgbClr val="9B9FA2"/>
                </a:solidFill>
                <a:latin typeface="Courier New"/>
                <a:ea typeface="Courier New"/>
                <a:cs typeface="Courier New"/>
                <a:sym typeface="Courier New"/>
              </a:defRPr>
            </a:lvl2pPr>
            <a:lvl3pPr marL="38100" lvl="2" indent="0">
              <a:lnSpc>
                <a:spcPct val="100000"/>
              </a:lnSpc>
              <a:spcBef>
                <a:spcPts val="0"/>
              </a:spcBef>
              <a:buNone/>
              <a:defRPr sz="1300" b="0" i="0">
                <a:solidFill>
                  <a:srgbClr val="9B9FA2"/>
                </a:solidFill>
                <a:latin typeface="Courier New"/>
                <a:ea typeface="Courier New"/>
                <a:cs typeface="Courier New"/>
                <a:sym typeface="Courier New"/>
              </a:defRPr>
            </a:lvl3pPr>
            <a:lvl4pPr marL="38100" lvl="3" indent="0">
              <a:lnSpc>
                <a:spcPct val="100000"/>
              </a:lnSpc>
              <a:spcBef>
                <a:spcPts val="0"/>
              </a:spcBef>
              <a:buNone/>
              <a:defRPr sz="1300" b="0" i="0">
                <a:solidFill>
                  <a:srgbClr val="9B9FA2"/>
                </a:solidFill>
                <a:latin typeface="Courier New"/>
                <a:ea typeface="Courier New"/>
                <a:cs typeface="Courier New"/>
                <a:sym typeface="Courier New"/>
              </a:defRPr>
            </a:lvl4pPr>
            <a:lvl5pPr marL="38100" lvl="4" indent="0">
              <a:lnSpc>
                <a:spcPct val="100000"/>
              </a:lnSpc>
              <a:spcBef>
                <a:spcPts val="0"/>
              </a:spcBef>
              <a:buNone/>
              <a:defRPr sz="1300" b="0" i="0">
                <a:solidFill>
                  <a:srgbClr val="9B9FA2"/>
                </a:solidFill>
                <a:latin typeface="Courier New"/>
                <a:ea typeface="Courier New"/>
                <a:cs typeface="Courier New"/>
                <a:sym typeface="Courier New"/>
              </a:defRPr>
            </a:lvl5pPr>
            <a:lvl6pPr marL="38100" lvl="5" indent="0">
              <a:lnSpc>
                <a:spcPct val="100000"/>
              </a:lnSpc>
              <a:spcBef>
                <a:spcPts val="0"/>
              </a:spcBef>
              <a:buNone/>
              <a:defRPr sz="1300" b="0" i="0">
                <a:solidFill>
                  <a:srgbClr val="9B9FA2"/>
                </a:solidFill>
                <a:latin typeface="Courier New"/>
                <a:ea typeface="Courier New"/>
                <a:cs typeface="Courier New"/>
                <a:sym typeface="Courier New"/>
              </a:defRPr>
            </a:lvl6pPr>
            <a:lvl7pPr marL="38100" lvl="6" indent="0">
              <a:lnSpc>
                <a:spcPct val="100000"/>
              </a:lnSpc>
              <a:spcBef>
                <a:spcPts val="0"/>
              </a:spcBef>
              <a:buNone/>
              <a:defRPr sz="1300" b="0" i="0">
                <a:solidFill>
                  <a:srgbClr val="9B9FA2"/>
                </a:solidFill>
                <a:latin typeface="Courier New"/>
                <a:ea typeface="Courier New"/>
                <a:cs typeface="Courier New"/>
                <a:sym typeface="Courier New"/>
              </a:defRPr>
            </a:lvl7pPr>
            <a:lvl8pPr marL="38100" lvl="7" indent="0">
              <a:lnSpc>
                <a:spcPct val="100000"/>
              </a:lnSpc>
              <a:spcBef>
                <a:spcPts val="0"/>
              </a:spcBef>
              <a:buNone/>
              <a:defRPr sz="1300" b="0" i="0">
                <a:solidFill>
                  <a:srgbClr val="9B9FA2"/>
                </a:solidFill>
                <a:latin typeface="Courier New"/>
                <a:ea typeface="Courier New"/>
                <a:cs typeface="Courier New"/>
                <a:sym typeface="Courier New"/>
              </a:defRPr>
            </a:lvl8pPr>
            <a:lvl9pPr marL="38100" lvl="8" indent="0">
              <a:lnSpc>
                <a:spcPct val="100000"/>
              </a:lnSpc>
              <a:spcBef>
                <a:spcPts val="0"/>
              </a:spcBef>
              <a:buNone/>
              <a:defRPr sz="1300" b="0" i="0">
                <a:solidFill>
                  <a:srgbClr val="9B9FA2"/>
                </a:solidFill>
                <a:latin typeface="Courier New"/>
                <a:ea typeface="Courier New"/>
                <a:cs typeface="Courier New"/>
                <a:sym typeface="Courier New"/>
              </a:defRPr>
            </a:lvl9pPr>
          </a:lstStyle>
          <a:p>
            <a:pPr marL="3810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824965" y="4913810"/>
            <a:ext cx="9523730" cy="1231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7900" b="0" i="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4"/>
          <p:cNvSpPr txBox="1">
            <a:spLocks noGrp="1"/>
          </p:cNvSpPr>
          <p:nvPr>
            <p:ph type="body" idx="1"/>
          </p:nvPr>
        </p:nvSpPr>
        <p:spPr>
          <a:xfrm>
            <a:off x="1005205" y="2601150"/>
            <a:ext cx="18093690" cy="7464171"/>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827639" y="10582880"/>
            <a:ext cx="3700779" cy="244475"/>
          </a:xfrm>
          <a:prstGeom prst="rect">
            <a:avLst/>
          </a:prstGeom>
          <a:noFill/>
          <a:ln>
            <a:noFill/>
          </a:ln>
        </p:spPr>
        <p:txBody>
          <a:bodyPr spcFirstLastPara="1" wrap="square" lIns="0" tIns="0" rIns="0" bIns="0" anchor="t" anchorCtr="0">
            <a:spAutoFit/>
          </a:bodyPr>
          <a:lstStyle>
            <a:lvl1pPr lvl="0">
              <a:spcBef>
                <a:spcPts val="0"/>
              </a:spcBef>
              <a:spcAft>
                <a:spcPts val="0"/>
              </a:spcAft>
              <a:buSzPts val="1400"/>
              <a:buNone/>
              <a:defRPr sz="1200" b="0" i="0">
                <a:solidFill>
                  <a:srgbClr val="9B9FA2"/>
                </a:solidFill>
                <a:latin typeface="Courier New"/>
                <a:ea typeface="Courier New"/>
                <a:cs typeface="Courier New"/>
                <a:sym typeface="Courier Ne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8" name="Google Shape;28;p4"/>
          <p:cNvSpPr txBox="1">
            <a:spLocks noGrp="1"/>
          </p:cNvSpPr>
          <p:nvPr>
            <p:ph type="dt" idx="10"/>
          </p:nvPr>
        </p:nvSpPr>
        <p:spPr>
          <a:xfrm>
            <a:off x="1005205" y="10517696"/>
            <a:ext cx="4623943" cy="565467"/>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9" name="Google Shape;29;p4"/>
          <p:cNvSpPr txBox="1">
            <a:spLocks noGrp="1"/>
          </p:cNvSpPr>
          <p:nvPr>
            <p:ph type="sldNum" idx="12"/>
          </p:nvPr>
        </p:nvSpPr>
        <p:spPr>
          <a:xfrm>
            <a:off x="19018901" y="10571026"/>
            <a:ext cx="306705" cy="258445"/>
          </a:xfrm>
          <a:prstGeom prst="rect">
            <a:avLst/>
          </a:prstGeom>
          <a:noFill/>
          <a:ln>
            <a:noFill/>
          </a:ln>
        </p:spPr>
        <p:txBody>
          <a:bodyPr spcFirstLastPara="1" wrap="square" lIns="0" tIns="0" rIns="0" bIns="0" anchor="t" anchorCtr="0">
            <a:spAutoFit/>
          </a:bodyPr>
          <a:lstStyle>
            <a:lvl1pPr marL="38100" lvl="0" indent="0">
              <a:lnSpc>
                <a:spcPct val="100000"/>
              </a:lnSpc>
              <a:spcBef>
                <a:spcPts val="0"/>
              </a:spcBef>
              <a:buNone/>
              <a:defRPr sz="1300" b="0" i="0">
                <a:solidFill>
                  <a:srgbClr val="9B9FA2"/>
                </a:solidFill>
                <a:latin typeface="Courier New"/>
                <a:ea typeface="Courier New"/>
                <a:cs typeface="Courier New"/>
                <a:sym typeface="Courier New"/>
              </a:defRPr>
            </a:lvl1pPr>
            <a:lvl2pPr marL="38100" lvl="1" indent="0">
              <a:lnSpc>
                <a:spcPct val="100000"/>
              </a:lnSpc>
              <a:spcBef>
                <a:spcPts val="0"/>
              </a:spcBef>
              <a:buNone/>
              <a:defRPr sz="1300" b="0" i="0">
                <a:solidFill>
                  <a:srgbClr val="9B9FA2"/>
                </a:solidFill>
                <a:latin typeface="Courier New"/>
                <a:ea typeface="Courier New"/>
                <a:cs typeface="Courier New"/>
                <a:sym typeface="Courier New"/>
              </a:defRPr>
            </a:lvl2pPr>
            <a:lvl3pPr marL="38100" lvl="2" indent="0">
              <a:lnSpc>
                <a:spcPct val="100000"/>
              </a:lnSpc>
              <a:spcBef>
                <a:spcPts val="0"/>
              </a:spcBef>
              <a:buNone/>
              <a:defRPr sz="1300" b="0" i="0">
                <a:solidFill>
                  <a:srgbClr val="9B9FA2"/>
                </a:solidFill>
                <a:latin typeface="Courier New"/>
                <a:ea typeface="Courier New"/>
                <a:cs typeface="Courier New"/>
                <a:sym typeface="Courier New"/>
              </a:defRPr>
            </a:lvl3pPr>
            <a:lvl4pPr marL="38100" lvl="3" indent="0">
              <a:lnSpc>
                <a:spcPct val="100000"/>
              </a:lnSpc>
              <a:spcBef>
                <a:spcPts val="0"/>
              </a:spcBef>
              <a:buNone/>
              <a:defRPr sz="1300" b="0" i="0">
                <a:solidFill>
                  <a:srgbClr val="9B9FA2"/>
                </a:solidFill>
                <a:latin typeface="Courier New"/>
                <a:ea typeface="Courier New"/>
                <a:cs typeface="Courier New"/>
                <a:sym typeface="Courier New"/>
              </a:defRPr>
            </a:lvl4pPr>
            <a:lvl5pPr marL="38100" lvl="4" indent="0">
              <a:lnSpc>
                <a:spcPct val="100000"/>
              </a:lnSpc>
              <a:spcBef>
                <a:spcPts val="0"/>
              </a:spcBef>
              <a:buNone/>
              <a:defRPr sz="1300" b="0" i="0">
                <a:solidFill>
                  <a:srgbClr val="9B9FA2"/>
                </a:solidFill>
                <a:latin typeface="Courier New"/>
                <a:ea typeface="Courier New"/>
                <a:cs typeface="Courier New"/>
                <a:sym typeface="Courier New"/>
              </a:defRPr>
            </a:lvl5pPr>
            <a:lvl6pPr marL="38100" lvl="5" indent="0">
              <a:lnSpc>
                <a:spcPct val="100000"/>
              </a:lnSpc>
              <a:spcBef>
                <a:spcPts val="0"/>
              </a:spcBef>
              <a:buNone/>
              <a:defRPr sz="1300" b="0" i="0">
                <a:solidFill>
                  <a:srgbClr val="9B9FA2"/>
                </a:solidFill>
                <a:latin typeface="Courier New"/>
                <a:ea typeface="Courier New"/>
                <a:cs typeface="Courier New"/>
                <a:sym typeface="Courier New"/>
              </a:defRPr>
            </a:lvl6pPr>
            <a:lvl7pPr marL="38100" lvl="6" indent="0">
              <a:lnSpc>
                <a:spcPct val="100000"/>
              </a:lnSpc>
              <a:spcBef>
                <a:spcPts val="0"/>
              </a:spcBef>
              <a:buNone/>
              <a:defRPr sz="1300" b="0" i="0">
                <a:solidFill>
                  <a:srgbClr val="9B9FA2"/>
                </a:solidFill>
                <a:latin typeface="Courier New"/>
                <a:ea typeface="Courier New"/>
                <a:cs typeface="Courier New"/>
                <a:sym typeface="Courier New"/>
              </a:defRPr>
            </a:lvl7pPr>
            <a:lvl8pPr marL="38100" lvl="7" indent="0">
              <a:lnSpc>
                <a:spcPct val="100000"/>
              </a:lnSpc>
              <a:spcBef>
                <a:spcPts val="0"/>
              </a:spcBef>
              <a:buNone/>
              <a:defRPr sz="1300" b="0" i="0">
                <a:solidFill>
                  <a:srgbClr val="9B9FA2"/>
                </a:solidFill>
                <a:latin typeface="Courier New"/>
                <a:ea typeface="Courier New"/>
                <a:cs typeface="Courier New"/>
                <a:sym typeface="Courier New"/>
              </a:defRPr>
            </a:lvl8pPr>
            <a:lvl9pPr marL="38100" lvl="8" indent="0">
              <a:lnSpc>
                <a:spcPct val="100000"/>
              </a:lnSpc>
              <a:spcBef>
                <a:spcPts val="0"/>
              </a:spcBef>
              <a:buNone/>
              <a:defRPr sz="1300" b="0" i="0">
                <a:solidFill>
                  <a:srgbClr val="9B9FA2"/>
                </a:solidFill>
                <a:latin typeface="Courier New"/>
                <a:ea typeface="Courier New"/>
                <a:cs typeface="Courier New"/>
                <a:sym typeface="Courier New"/>
              </a:defRPr>
            </a:lvl9pPr>
          </a:lstStyle>
          <a:p>
            <a:pPr marL="3810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0"/>
        <p:cNvGrpSpPr/>
        <p:nvPr/>
      </p:nvGrpSpPr>
      <p:grpSpPr>
        <a:xfrm>
          <a:off x="0" y="0"/>
          <a:ext cx="0" cy="0"/>
          <a:chOff x="0" y="0"/>
          <a:chExt cx="0" cy="0"/>
        </a:xfrm>
      </p:grpSpPr>
      <p:sp>
        <p:nvSpPr>
          <p:cNvPr id="31" name="Google Shape;31;p5"/>
          <p:cNvSpPr txBox="1">
            <a:spLocks noGrp="1"/>
          </p:cNvSpPr>
          <p:nvPr>
            <p:ph type="ctrTitle"/>
          </p:nvPr>
        </p:nvSpPr>
        <p:spPr>
          <a:xfrm>
            <a:off x="1507807" y="3505898"/>
            <a:ext cx="17088486" cy="2374963"/>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7900" b="0" i="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5"/>
          <p:cNvSpPr txBox="1">
            <a:spLocks noGrp="1"/>
          </p:cNvSpPr>
          <p:nvPr>
            <p:ph type="subTitle" idx="1"/>
          </p:nvPr>
        </p:nvSpPr>
        <p:spPr>
          <a:xfrm>
            <a:off x="3015615" y="6333236"/>
            <a:ext cx="14072870" cy="2827337"/>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5"/>
          <p:cNvSpPr txBox="1">
            <a:spLocks noGrp="1"/>
          </p:cNvSpPr>
          <p:nvPr>
            <p:ph type="ftr" idx="11"/>
          </p:nvPr>
        </p:nvSpPr>
        <p:spPr>
          <a:xfrm>
            <a:off x="827639" y="10582880"/>
            <a:ext cx="3700779" cy="244475"/>
          </a:xfrm>
          <a:prstGeom prst="rect">
            <a:avLst/>
          </a:prstGeom>
          <a:noFill/>
          <a:ln>
            <a:noFill/>
          </a:ln>
        </p:spPr>
        <p:txBody>
          <a:bodyPr spcFirstLastPara="1" wrap="square" lIns="0" tIns="0" rIns="0" bIns="0" anchor="t" anchorCtr="0">
            <a:spAutoFit/>
          </a:bodyPr>
          <a:lstStyle>
            <a:lvl1pPr lvl="0">
              <a:spcBef>
                <a:spcPts val="0"/>
              </a:spcBef>
              <a:spcAft>
                <a:spcPts val="0"/>
              </a:spcAft>
              <a:buSzPts val="1400"/>
              <a:buNone/>
              <a:defRPr sz="1200" b="0" i="0">
                <a:solidFill>
                  <a:srgbClr val="9B9FA2"/>
                </a:solidFill>
                <a:latin typeface="Courier New"/>
                <a:ea typeface="Courier New"/>
                <a:cs typeface="Courier New"/>
                <a:sym typeface="Courier Ne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4" name="Google Shape;34;p5"/>
          <p:cNvSpPr txBox="1">
            <a:spLocks noGrp="1"/>
          </p:cNvSpPr>
          <p:nvPr>
            <p:ph type="dt" idx="10"/>
          </p:nvPr>
        </p:nvSpPr>
        <p:spPr>
          <a:xfrm>
            <a:off x="1005205" y="10517696"/>
            <a:ext cx="4623943" cy="565467"/>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5" name="Google Shape;35;p5"/>
          <p:cNvSpPr txBox="1">
            <a:spLocks noGrp="1"/>
          </p:cNvSpPr>
          <p:nvPr>
            <p:ph type="sldNum" idx="12"/>
          </p:nvPr>
        </p:nvSpPr>
        <p:spPr>
          <a:xfrm>
            <a:off x="19018901" y="10571026"/>
            <a:ext cx="306705" cy="258445"/>
          </a:xfrm>
          <a:prstGeom prst="rect">
            <a:avLst/>
          </a:prstGeom>
          <a:noFill/>
          <a:ln>
            <a:noFill/>
          </a:ln>
        </p:spPr>
        <p:txBody>
          <a:bodyPr spcFirstLastPara="1" wrap="square" lIns="0" tIns="0" rIns="0" bIns="0" anchor="t" anchorCtr="0">
            <a:spAutoFit/>
          </a:bodyPr>
          <a:lstStyle>
            <a:lvl1pPr marL="38100" lvl="0" indent="0">
              <a:lnSpc>
                <a:spcPct val="100000"/>
              </a:lnSpc>
              <a:spcBef>
                <a:spcPts val="0"/>
              </a:spcBef>
              <a:buNone/>
              <a:defRPr sz="1300" b="0" i="0">
                <a:solidFill>
                  <a:srgbClr val="9B9FA2"/>
                </a:solidFill>
                <a:latin typeface="Courier New"/>
                <a:ea typeface="Courier New"/>
                <a:cs typeface="Courier New"/>
                <a:sym typeface="Courier New"/>
              </a:defRPr>
            </a:lvl1pPr>
            <a:lvl2pPr marL="38100" lvl="1" indent="0">
              <a:lnSpc>
                <a:spcPct val="100000"/>
              </a:lnSpc>
              <a:spcBef>
                <a:spcPts val="0"/>
              </a:spcBef>
              <a:buNone/>
              <a:defRPr sz="1300" b="0" i="0">
                <a:solidFill>
                  <a:srgbClr val="9B9FA2"/>
                </a:solidFill>
                <a:latin typeface="Courier New"/>
                <a:ea typeface="Courier New"/>
                <a:cs typeface="Courier New"/>
                <a:sym typeface="Courier New"/>
              </a:defRPr>
            </a:lvl2pPr>
            <a:lvl3pPr marL="38100" lvl="2" indent="0">
              <a:lnSpc>
                <a:spcPct val="100000"/>
              </a:lnSpc>
              <a:spcBef>
                <a:spcPts val="0"/>
              </a:spcBef>
              <a:buNone/>
              <a:defRPr sz="1300" b="0" i="0">
                <a:solidFill>
                  <a:srgbClr val="9B9FA2"/>
                </a:solidFill>
                <a:latin typeface="Courier New"/>
                <a:ea typeface="Courier New"/>
                <a:cs typeface="Courier New"/>
                <a:sym typeface="Courier New"/>
              </a:defRPr>
            </a:lvl3pPr>
            <a:lvl4pPr marL="38100" lvl="3" indent="0">
              <a:lnSpc>
                <a:spcPct val="100000"/>
              </a:lnSpc>
              <a:spcBef>
                <a:spcPts val="0"/>
              </a:spcBef>
              <a:buNone/>
              <a:defRPr sz="1300" b="0" i="0">
                <a:solidFill>
                  <a:srgbClr val="9B9FA2"/>
                </a:solidFill>
                <a:latin typeface="Courier New"/>
                <a:ea typeface="Courier New"/>
                <a:cs typeface="Courier New"/>
                <a:sym typeface="Courier New"/>
              </a:defRPr>
            </a:lvl4pPr>
            <a:lvl5pPr marL="38100" lvl="4" indent="0">
              <a:lnSpc>
                <a:spcPct val="100000"/>
              </a:lnSpc>
              <a:spcBef>
                <a:spcPts val="0"/>
              </a:spcBef>
              <a:buNone/>
              <a:defRPr sz="1300" b="0" i="0">
                <a:solidFill>
                  <a:srgbClr val="9B9FA2"/>
                </a:solidFill>
                <a:latin typeface="Courier New"/>
                <a:ea typeface="Courier New"/>
                <a:cs typeface="Courier New"/>
                <a:sym typeface="Courier New"/>
              </a:defRPr>
            </a:lvl5pPr>
            <a:lvl6pPr marL="38100" lvl="5" indent="0">
              <a:lnSpc>
                <a:spcPct val="100000"/>
              </a:lnSpc>
              <a:spcBef>
                <a:spcPts val="0"/>
              </a:spcBef>
              <a:buNone/>
              <a:defRPr sz="1300" b="0" i="0">
                <a:solidFill>
                  <a:srgbClr val="9B9FA2"/>
                </a:solidFill>
                <a:latin typeface="Courier New"/>
                <a:ea typeface="Courier New"/>
                <a:cs typeface="Courier New"/>
                <a:sym typeface="Courier New"/>
              </a:defRPr>
            </a:lvl6pPr>
            <a:lvl7pPr marL="38100" lvl="6" indent="0">
              <a:lnSpc>
                <a:spcPct val="100000"/>
              </a:lnSpc>
              <a:spcBef>
                <a:spcPts val="0"/>
              </a:spcBef>
              <a:buNone/>
              <a:defRPr sz="1300" b="0" i="0">
                <a:solidFill>
                  <a:srgbClr val="9B9FA2"/>
                </a:solidFill>
                <a:latin typeface="Courier New"/>
                <a:ea typeface="Courier New"/>
                <a:cs typeface="Courier New"/>
                <a:sym typeface="Courier New"/>
              </a:defRPr>
            </a:lvl7pPr>
            <a:lvl8pPr marL="38100" lvl="7" indent="0">
              <a:lnSpc>
                <a:spcPct val="100000"/>
              </a:lnSpc>
              <a:spcBef>
                <a:spcPts val="0"/>
              </a:spcBef>
              <a:buNone/>
              <a:defRPr sz="1300" b="0" i="0">
                <a:solidFill>
                  <a:srgbClr val="9B9FA2"/>
                </a:solidFill>
                <a:latin typeface="Courier New"/>
                <a:ea typeface="Courier New"/>
                <a:cs typeface="Courier New"/>
                <a:sym typeface="Courier New"/>
              </a:defRPr>
            </a:lvl8pPr>
            <a:lvl9pPr marL="38100" lvl="8" indent="0">
              <a:lnSpc>
                <a:spcPct val="100000"/>
              </a:lnSpc>
              <a:spcBef>
                <a:spcPts val="0"/>
              </a:spcBef>
              <a:buNone/>
              <a:defRPr sz="1300" b="0" i="0">
                <a:solidFill>
                  <a:srgbClr val="9B9FA2"/>
                </a:solidFill>
                <a:latin typeface="Courier New"/>
                <a:ea typeface="Courier New"/>
                <a:cs typeface="Courier New"/>
                <a:sym typeface="Courier New"/>
              </a:defRPr>
            </a:lvl9pPr>
          </a:lstStyle>
          <a:p>
            <a:pPr marL="3810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824965" y="4913810"/>
            <a:ext cx="9523730" cy="1231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7900" b="0" i="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1005205" y="2601150"/>
            <a:ext cx="8745284" cy="7464171"/>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9" name="Google Shape;39;p6"/>
          <p:cNvSpPr txBox="1">
            <a:spLocks noGrp="1"/>
          </p:cNvSpPr>
          <p:nvPr>
            <p:ph type="body" idx="2"/>
          </p:nvPr>
        </p:nvSpPr>
        <p:spPr>
          <a:xfrm>
            <a:off x="10353611" y="2601150"/>
            <a:ext cx="8745284" cy="7464171"/>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0" name="Google Shape;40;p6"/>
          <p:cNvSpPr txBox="1">
            <a:spLocks noGrp="1"/>
          </p:cNvSpPr>
          <p:nvPr>
            <p:ph type="ftr" idx="11"/>
          </p:nvPr>
        </p:nvSpPr>
        <p:spPr>
          <a:xfrm>
            <a:off x="827639" y="10582880"/>
            <a:ext cx="3700779" cy="244475"/>
          </a:xfrm>
          <a:prstGeom prst="rect">
            <a:avLst/>
          </a:prstGeom>
          <a:noFill/>
          <a:ln>
            <a:noFill/>
          </a:ln>
        </p:spPr>
        <p:txBody>
          <a:bodyPr spcFirstLastPara="1" wrap="square" lIns="0" tIns="0" rIns="0" bIns="0" anchor="t" anchorCtr="0">
            <a:spAutoFit/>
          </a:bodyPr>
          <a:lstStyle>
            <a:lvl1pPr lvl="0">
              <a:spcBef>
                <a:spcPts val="0"/>
              </a:spcBef>
              <a:spcAft>
                <a:spcPts val="0"/>
              </a:spcAft>
              <a:buSzPts val="1400"/>
              <a:buNone/>
              <a:defRPr sz="1200" b="0" i="0">
                <a:solidFill>
                  <a:srgbClr val="9B9FA2"/>
                </a:solidFill>
                <a:latin typeface="Courier New"/>
                <a:ea typeface="Courier New"/>
                <a:cs typeface="Courier New"/>
                <a:sym typeface="Courier Ne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1" name="Google Shape;41;p6"/>
          <p:cNvSpPr txBox="1">
            <a:spLocks noGrp="1"/>
          </p:cNvSpPr>
          <p:nvPr>
            <p:ph type="dt" idx="10"/>
          </p:nvPr>
        </p:nvSpPr>
        <p:spPr>
          <a:xfrm>
            <a:off x="1005205" y="10517696"/>
            <a:ext cx="4623943" cy="565467"/>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2" name="Google Shape;42;p6"/>
          <p:cNvSpPr txBox="1">
            <a:spLocks noGrp="1"/>
          </p:cNvSpPr>
          <p:nvPr>
            <p:ph type="sldNum" idx="12"/>
          </p:nvPr>
        </p:nvSpPr>
        <p:spPr>
          <a:xfrm>
            <a:off x="19018901" y="10571026"/>
            <a:ext cx="306705" cy="258445"/>
          </a:xfrm>
          <a:prstGeom prst="rect">
            <a:avLst/>
          </a:prstGeom>
          <a:noFill/>
          <a:ln>
            <a:noFill/>
          </a:ln>
        </p:spPr>
        <p:txBody>
          <a:bodyPr spcFirstLastPara="1" wrap="square" lIns="0" tIns="0" rIns="0" bIns="0" anchor="t" anchorCtr="0">
            <a:spAutoFit/>
          </a:bodyPr>
          <a:lstStyle>
            <a:lvl1pPr marL="38100" lvl="0" indent="0">
              <a:lnSpc>
                <a:spcPct val="100000"/>
              </a:lnSpc>
              <a:spcBef>
                <a:spcPts val="0"/>
              </a:spcBef>
              <a:buNone/>
              <a:defRPr sz="1300" b="0" i="0">
                <a:solidFill>
                  <a:srgbClr val="9B9FA2"/>
                </a:solidFill>
                <a:latin typeface="Courier New"/>
                <a:ea typeface="Courier New"/>
                <a:cs typeface="Courier New"/>
                <a:sym typeface="Courier New"/>
              </a:defRPr>
            </a:lvl1pPr>
            <a:lvl2pPr marL="38100" lvl="1" indent="0">
              <a:lnSpc>
                <a:spcPct val="100000"/>
              </a:lnSpc>
              <a:spcBef>
                <a:spcPts val="0"/>
              </a:spcBef>
              <a:buNone/>
              <a:defRPr sz="1300" b="0" i="0">
                <a:solidFill>
                  <a:srgbClr val="9B9FA2"/>
                </a:solidFill>
                <a:latin typeface="Courier New"/>
                <a:ea typeface="Courier New"/>
                <a:cs typeface="Courier New"/>
                <a:sym typeface="Courier New"/>
              </a:defRPr>
            </a:lvl2pPr>
            <a:lvl3pPr marL="38100" lvl="2" indent="0">
              <a:lnSpc>
                <a:spcPct val="100000"/>
              </a:lnSpc>
              <a:spcBef>
                <a:spcPts val="0"/>
              </a:spcBef>
              <a:buNone/>
              <a:defRPr sz="1300" b="0" i="0">
                <a:solidFill>
                  <a:srgbClr val="9B9FA2"/>
                </a:solidFill>
                <a:latin typeface="Courier New"/>
                <a:ea typeface="Courier New"/>
                <a:cs typeface="Courier New"/>
                <a:sym typeface="Courier New"/>
              </a:defRPr>
            </a:lvl3pPr>
            <a:lvl4pPr marL="38100" lvl="3" indent="0">
              <a:lnSpc>
                <a:spcPct val="100000"/>
              </a:lnSpc>
              <a:spcBef>
                <a:spcPts val="0"/>
              </a:spcBef>
              <a:buNone/>
              <a:defRPr sz="1300" b="0" i="0">
                <a:solidFill>
                  <a:srgbClr val="9B9FA2"/>
                </a:solidFill>
                <a:latin typeface="Courier New"/>
                <a:ea typeface="Courier New"/>
                <a:cs typeface="Courier New"/>
                <a:sym typeface="Courier New"/>
              </a:defRPr>
            </a:lvl4pPr>
            <a:lvl5pPr marL="38100" lvl="4" indent="0">
              <a:lnSpc>
                <a:spcPct val="100000"/>
              </a:lnSpc>
              <a:spcBef>
                <a:spcPts val="0"/>
              </a:spcBef>
              <a:buNone/>
              <a:defRPr sz="1300" b="0" i="0">
                <a:solidFill>
                  <a:srgbClr val="9B9FA2"/>
                </a:solidFill>
                <a:latin typeface="Courier New"/>
                <a:ea typeface="Courier New"/>
                <a:cs typeface="Courier New"/>
                <a:sym typeface="Courier New"/>
              </a:defRPr>
            </a:lvl5pPr>
            <a:lvl6pPr marL="38100" lvl="5" indent="0">
              <a:lnSpc>
                <a:spcPct val="100000"/>
              </a:lnSpc>
              <a:spcBef>
                <a:spcPts val="0"/>
              </a:spcBef>
              <a:buNone/>
              <a:defRPr sz="1300" b="0" i="0">
                <a:solidFill>
                  <a:srgbClr val="9B9FA2"/>
                </a:solidFill>
                <a:latin typeface="Courier New"/>
                <a:ea typeface="Courier New"/>
                <a:cs typeface="Courier New"/>
                <a:sym typeface="Courier New"/>
              </a:defRPr>
            </a:lvl6pPr>
            <a:lvl7pPr marL="38100" lvl="6" indent="0">
              <a:lnSpc>
                <a:spcPct val="100000"/>
              </a:lnSpc>
              <a:spcBef>
                <a:spcPts val="0"/>
              </a:spcBef>
              <a:buNone/>
              <a:defRPr sz="1300" b="0" i="0">
                <a:solidFill>
                  <a:srgbClr val="9B9FA2"/>
                </a:solidFill>
                <a:latin typeface="Courier New"/>
                <a:ea typeface="Courier New"/>
                <a:cs typeface="Courier New"/>
                <a:sym typeface="Courier New"/>
              </a:defRPr>
            </a:lvl7pPr>
            <a:lvl8pPr marL="38100" lvl="7" indent="0">
              <a:lnSpc>
                <a:spcPct val="100000"/>
              </a:lnSpc>
              <a:spcBef>
                <a:spcPts val="0"/>
              </a:spcBef>
              <a:buNone/>
              <a:defRPr sz="1300" b="0" i="0">
                <a:solidFill>
                  <a:srgbClr val="9B9FA2"/>
                </a:solidFill>
                <a:latin typeface="Courier New"/>
                <a:ea typeface="Courier New"/>
                <a:cs typeface="Courier New"/>
                <a:sym typeface="Courier New"/>
              </a:defRPr>
            </a:lvl8pPr>
            <a:lvl9pPr marL="38100" lvl="8" indent="0">
              <a:lnSpc>
                <a:spcPct val="100000"/>
              </a:lnSpc>
              <a:spcBef>
                <a:spcPts val="0"/>
              </a:spcBef>
              <a:buNone/>
              <a:defRPr sz="1300" b="0" i="0">
                <a:solidFill>
                  <a:srgbClr val="9B9FA2"/>
                </a:solidFill>
                <a:latin typeface="Courier New"/>
                <a:ea typeface="Courier New"/>
                <a:cs typeface="Courier New"/>
                <a:sym typeface="Courier New"/>
              </a:defRPr>
            </a:lvl9pPr>
          </a:lstStyle>
          <a:p>
            <a:pPr marL="3810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a:off x="1872054" y="1461843"/>
            <a:ext cx="6378600" cy="7296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4600" b="0" i="0">
                <a:solidFill>
                  <a:srgbClr val="1C1D1F"/>
                </a:solidFill>
                <a:latin typeface="Tahoma"/>
                <a:ea typeface="Tahoma"/>
                <a:cs typeface="Tahoma"/>
                <a:sym typeface="Tahom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7"/>
          <p:cNvSpPr txBox="1">
            <a:spLocks noGrp="1"/>
          </p:cNvSpPr>
          <p:nvPr>
            <p:ph type="body" idx="1"/>
          </p:nvPr>
        </p:nvSpPr>
        <p:spPr>
          <a:xfrm>
            <a:off x="1005205" y="2601150"/>
            <a:ext cx="18093600" cy="746430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6" name="Google Shape;46;p7"/>
          <p:cNvSpPr txBox="1">
            <a:spLocks noGrp="1"/>
          </p:cNvSpPr>
          <p:nvPr>
            <p:ph type="ftr" idx="11"/>
          </p:nvPr>
        </p:nvSpPr>
        <p:spPr>
          <a:xfrm>
            <a:off x="6835394" y="10517696"/>
            <a:ext cx="6433200" cy="5655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7" name="Google Shape;47;p7"/>
          <p:cNvSpPr txBox="1">
            <a:spLocks noGrp="1"/>
          </p:cNvSpPr>
          <p:nvPr>
            <p:ph type="dt" idx="10"/>
          </p:nvPr>
        </p:nvSpPr>
        <p:spPr>
          <a:xfrm>
            <a:off x="1005205" y="10517696"/>
            <a:ext cx="4623900" cy="5655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8" name="Google Shape;48;p7"/>
          <p:cNvSpPr txBox="1">
            <a:spLocks noGrp="1"/>
          </p:cNvSpPr>
          <p:nvPr>
            <p:ph type="sldNum" idx="12"/>
          </p:nvPr>
        </p:nvSpPr>
        <p:spPr>
          <a:xfrm>
            <a:off x="669323" y="10149826"/>
            <a:ext cx="351300" cy="300300"/>
          </a:xfrm>
          <a:prstGeom prst="rect">
            <a:avLst/>
          </a:prstGeom>
          <a:noFill/>
          <a:ln>
            <a:noFill/>
          </a:ln>
        </p:spPr>
        <p:txBody>
          <a:bodyPr spcFirstLastPara="1" wrap="square" lIns="0" tIns="0" rIns="0" bIns="0" anchor="t" anchorCtr="0">
            <a:spAutoFit/>
          </a:bodyPr>
          <a:lstStyle>
            <a:lvl1pPr marL="92710" marR="0" lvl="0" indent="0" algn="l">
              <a:lnSpc>
                <a:spcPct val="100000"/>
              </a:lnSpc>
              <a:spcBef>
                <a:spcPts val="60"/>
              </a:spcBef>
              <a:spcAft>
                <a:spcPts val="0"/>
              </a:spcAft>
              <a:buClr>
                <a:srgbClr val="000000"/>
              </a:buClr>
              <a:buSzPts val="1950"/>
              <a:buFont typeface="Arial"/>
              <a:buNone/>
              <a:defRPr sz="1950" b="0" i="0" u="none" strike="noStrike" cap="none">
                <a:solidFill>
                  <a:schemeClr val="dk1"/>
                </a:solidFill>
                <a:latin typeface="Tahoma"/>
                <a:ea typeface="Tahoma"/>
                <a:cs typeface="Tahoma"/>
                <a:sym typeface="Tahoma"/>
              </a:defRPr>
            </a:lvl1pPr>
            <a:lvl2pPr marL="92710" marR="0" lvl="1" indent="0" algn="l">
              <a:lnSpc>
                <a:spcPct val="100000"/>
              </a:lnSpc>
              <a:spcBef>
                <a:spcPts val="60"/>
              </a:spcBef>
              <a:spcAft>
                <a:spcPts val="0"/>
              </a:spcAft>
              <a:buClr>
                <a:srgbClr val="000000"/>
              </a:buClr>
              <a:buSzPts val="1950"/>
              <a:buFont typeface="Arial"/>
              <a:buNone/>
              <a:defRPr sz="1950" b="0" i="0" u="none" strike="noStrike" cap="none">
                <a:solidFill>
                  <a:schemeClr val="dk1"/>
                </a:solidFill>
                <a:latin typeface="Tahoma"/>
                <a:ea typeface="Tahoma"/>
                <a:cs typeface="Tahoma"/>
                <a:sym typeface="Tahoma"/>
              </a:defRPr>
            </a:lvl2pPr>
            <a:lvl3pPr marL="92710" marR="0" lvl="2" indent="0" algn="l">
              <a:lnSpc>
                <a:spcPct val="100000"/>
              </a:lnSpc>
              <a:spcBef>
                <a:spcPts val="60"/>
              </a:spcBef>
              <a:spcAft>
                <a:spcPts val="0"/>
              </a:spcAft>
              <a:buClr>
                <a:srgbClr val="000000"/>
              </a:buClr>
              <a:buSzPts val="1950"/>
              <a:buFont typeface="Arial"/>
              <a:buNone/>
              <a:defRPr sz="1950" b="0" i="0" u="none" strike="noStrike" cap="none">
                <a:solidFill>
                  <a:schemeClr val="dk1"/>
                </a:solidFill>
                <a:latin typeface="Tahoma"/>
                <a:ea typeface="Tahoma"/>
                <a:cs typeface="Tahoma"/>
                <a:sym typeface="Tahoma"/>
              </a:defRPr>
            </a:lvl3pPr>
            <a:lvl4pPr marL="92710" marR="0" lvl="3" indent="0" algn="l">
              <a:lnSpc>
                <a:spcPct val="100000"/>
              </a:lnSpc>
              <a:spcBef>
                <a:spcPts val="60"/>
              </a:spcBef>
              <a:spcAft>
                <a:spcPts val="0"/>
              </a:spcAft>
              <a:buClr>
                <a:srgbClr val="000000"/>
              </a:buClr>
              <a:buSzPts val="1950"/>
              <a:buFont typeface="Arial"/>
              <a:buNone/>
              <a:defRPr sz="1950" b="0" i="0" u="none" strike="noStrike" cap="none">
                <a:solidFill>
                  <a:schemeClr val="dk1"/>
                </a:solidFill>
                <a:latin typeface="Tahoma"/>
                <a:ea typeface="Tahoma"/>
                <a:cs typeface="Tahoma"/>
                <a:sym typeface="Tahoma"/>
              </a:defRPr>
            </a:lvl4pPr>
            <a:lvl5pPr marL="92710" marR="0" lvl="4" indent="0" algn="l">
              <a:lnSpc>
                <a:spcPct val="100000"/>
              </a:lnSpc>
              <a:spcBef>
                <a:spcPts val="60"/>
              </a:spcBef>
              <a:spcAft>
                <a:spcPts val="0"/>
              </a:spcAft>
              <a:buClr>
                <a:srgbClr val="000000"/>
              </a:buClr>
              <a:buSzPts val="1950"/>
              <a:buFont typeface="Arial"/>
              <a:buNone/>
              <a:defRPr sz="1950" b="0" i="0" u="none" strike="noStrike" cap="none">
                <a:solidFill>
                  <a:schemeClr val="dk1"/>
                </a:solidFill>
                <a:latin typeface="Tahoma"/>
                <a:ea typeface="Tahoma"/>
                <a:cs typeface="Tahoma"/>
                <a:sym typeface="Tahoma"/>
              </a:defRPr>
            </a:lvl5pPr>
            <a:lvl6pPr marL="92710" marR="0" lvl="5" indent="0" algn="l">
              <a:lnSpc>
                <a:spcPct val="100000"/>
              </a:lnSpc>
              <a:spcBef>
                <a:spcPts val="60"/>
              </a:spcBef>
              <a:spcAft>
                <a:spcPts val="0"/>
              </a:spcAft>
              <a:buClr>
                <a:srgbClr val="000000"/>
              </a:buClr>
              <a:buSzPts val="1950"/>
              <a:buFont typeface="Arial"/>
              <a:buNone/>
              <a:defRPr sz="1950" b="0" i="0" u="none" strike="noStrike" cap="none">
                <a:solidFill>
                  <a:schemeClr val="dk1"/>
                </a:solidFill>
                <a:latin typeface="Tahoma"/>
                <a:ea typeface="Tahoma"/>
                <a:cs typeface="Tahoma"/>
                <a:sym typeface="Tahoma"/>
              </a:defRPr>
            </a:lvl6pPr>
            <a:lvl7pPr marL="92710" marR="0" lvl="6" indent="0" algn="l">
              <a:lnSpc>
                <a:spcPct val="100000"/>
              </a:lnSpc>
              <a:spcBef>
                <a:spcPts val="60"/>
              </a:spcBef>
              <a:spcAft>
                <a:spcPts val="0"/>
              </a:spcAft>
              <a:buClr>
                <a:srgbClr val="000000"/>
              </a:buClr>
              <a:buSzPts val="1950"/>
              <a:buFont typeface="Arial"/>
              <a:buNone/>
              <a:defRPr sz="1950" b="0" i="0" u="none" strike="noStrike" cap="none">
                <a:solidFill>
                  <a:schemeClr val="dk1"/>
                </a:solidFill>
                <a:latin typeface="Tahoma"/>
                <a:ea typeface="Tahoma"/>
                <a:cs typeface="Tahoma"/>
                <a:sym typeface="Tahoma"/>
              </a:defRPr>
            </a:lvl7pPr>
            <a:lvl8pPr marL="92710" marR="0" lvl="7" indent="0" algn="l">
              <a:lnSpc>
                <a:spcPct val="100000"/>
              </a:lnSpc>
              <a:spcBef>
                <a:spcPts val="60"/>
              </a:spcBef>
              <a:spcAft>
                <a:spcPts val="0"/>
              </a:spcAft>
              <a:buClr>
                <a:srgbClr val="000000"/>
              </a:buClr>
              <a:buSzPts val="1950"/>
              <a:buFont typeface="Arial"/>
              <a:buNone/>
              <a:defRPr sz="1950" b="0" i="0" u="none" strike="noStrike" cap="none">
                <a:solidFill>
                  <a:schemeClr val="dk1"/>
                </a:solidFill>
                <a:latin typeface="Tahoma"/>
                <a:ea typeface="Tahoma"/>
                <a:cs typeface="Tahoma"/>
                <a:sym typeface="Tahoma"/>
              </a:defRPr>
            </a:lvl8pPr>
            <a:lvl9pPr marL="92710" marR="0" lvl="8" indent="0" algn="l">
              <a:lnSpc>
                <a:spcPct val="100000"/>
              </a:lnSpc>
              <a:spcBef>
                <a:spcPts val="60"/>
              </a:spcBef>
              <a:spcAft>
                <a:spcPts val="0"/>
              </a:spcAft>
              <a:buClr>
                <a:srgbClr val="000000"/>
              </a:buClr>
              <a:buSzPts val="1950"/>
              <a:buFont typeface="Arial"/>
              <a:buNone/>
              <a:defRPr sz="1950" b="0" i="0" u="none" strike="noStrike" cap="none">
                <a:solidFill>
                  <a:schemeClr val="dk1"/>
                </a:solidFill>
                <a:latin typeface="Tahoma"/>
                <a:ea typeface="Tahoma"/>
                <a:cs typeface="Tahoma"/>
                <a:sym typeface="Tahoma"/>
              </a:defRPr>
            </a:lvl9pPr>
          </a:lstStyle>
          <a:p>
            <a:pPr marL="92710" lvl="0" indent="0" algn="l" rtl="0">
              <a:spcBef>
                <a:spcPts val="6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7900" b="0" i="0">
                <a:solidFill>
                  <a:schemeClr val="bg1"/>
                </a:solidFill>
                <a:latin typeface="Verdana"/>
                <a:cs typeface="Verdana"/>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defRPr sz="1200" b="0" i="0">
                <a:solidFill>
                  <a:srgbClr val="9B9FA2"/>
                </a:solidFill>
                <a:latin typeface="Courier New"/>
                <a:cs typeface="Courier New"/>
              </a:defRPr>
            </a:lvl1pPr>
          </a:lstStyle>
          <a:p>
            <a:pPr marL="12700">
              <a:lnSpc>
                <a:spcPct val="100000"/>
              </a:lnSpc>
              <a:spcBef>
                <a:spcPts val="300"/>
              </a:spcBef>
            </a:pPr>
            <a:r>
              <a:rPr spc="65" dirty="0"/>
              <a:t>FIBRETRACE®</a:t>
            </a:r>
            <a:r>
              <a:rPr spc="165" dirty="0"/>
              <a:t> </a:t>
            </a:r>
            <a:r>
              <a:rPr dirty="0"/>
              <a:t>-</a:t>
            </a:r>
            <a:r>
              <a:rPr spc="165" dirty="0"/>
              <a:t> </a:t>
            </a:r>
            <a:r>
              <a:rPr spc="65" dirty="0"/>
              <a:t>PRIVATE</a:t>
            </a:r>
            <a:r>
              <a:rPr spc="165" dirty="0"/>
              <a:t> </a:t>
            </a:r>
            <a:r>
              <a:rPr dirty="0"/>
              <a:t>&amp;</a:t>
            </a:r>
            <a:r>
              <a:rPr spc="165" dirty="0"/>
              <a:t> </a:t>
            </a:r>
            <a:r>
              <a:rPr spc="60" dirty="0"/>
              <a:t>CONFIDENTIAL</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10/24/25</a:t>
            </a:fld>
            <a:endParaRPr lang="en-US" dirty="0"/>
          </a:p>
        </p:txBody>
      </p:sp>
      <p:sp>
        <p:nvSpPr>
          <p:cNvPr id="6" name="Holder 6"/>
          <p:cNvSpPr>
            <a:spLocks noGrp="1"/>
          </p:cNvSpPr>
          <p:nvPr>
            <p:ph type="sldNum" sz="quarter" idx="7"/>
          </p:nvPr>
        </p:nvSpPr>
        <p:spPr/>
        <p:txBody>
          <a:bodyPr lIns="0" tIns="0" rIns="0" bIns="0"/>
          <a:lstStyle>
            <a:lvl1pPr>
              <a:defRPr sz="1300" b="0" i="0">
                <a:solidFill>
                  <a:srgbClr val="9B9FA2"/>
                </a:solidFill>
                <a:latin typeface="Courier New"/>
                <a:cs typeface="Courier New"/>
              </a:defRPr>
            </a:lvl1pPr>
          </a:lstStyle>
          <a:p>
            <a:pPr marL="38100">
              <a:lnSpc>
                <a:spcPct val="100000"/>
              </a:lnSpc>
              <a:spcBef>
                <a:spcPts val="290"/>
              </a:spcBef>
            </a:pPr>
            <a:fld id="{81D60167-4931-47E6-BA6A-407CBD079E47}" type="slidenum">
              <a:rPr spc="-25"/>
              <a:t>‹#›</a:t>
            </a:fld>
            <a:endParaRPr spc="-25" dirty="0"/>
          </a:p>
        </p:txBody>
      </p:sp>
    </p:spTree>
    <p:extLst>
      <p:ext uri="{BB962C8B-B14F-4D97-AF65-F5344CB8AC3E}">
        <p14:creationId xmlns:p14="http://schemas.microsoft.com/office/powerpoint/2010/main" val="504743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24965" y="4913810"/>
            <a:ext cx="9523730" cy="123190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7900" b="0" i="0" u="none" strike="noStrike" cap="none">
                <a:solidFill>
                  <a:schemeClr val="lt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1005205" y="2601150"/>
            <a:ext cx="18093690" cy="7464171"/>
          </a:xfrm>
          <a:prstGeom prst="rect">
            <a:avLst/>
          </a:prstGeom>
          <a:noFill/>
          <a:ln>
            <a:noFill/>
          </a:ln>
        </p:spPr>
        <p:txBody>
          <a:bodyPr spcFirstLastPara="1" wrap="square" lIns="0" tIns="0" rIns="0" bIns="0" anchor="t" anchorCtr="0">
            <a:spAutoFit/>
          </a:bodyPr>
          <a:lstStyle>
            <a:lvl1pPr marL="457200" marR="0" lvl="0" indent="-228600" algn="l" rtl="0">
              <a:spcBef>
                <a:spcPts val="0"/>
              </a:spcBef>
              <a:spcAft>
                <a:spcPts val="0"/>
              </a:spcAft>
              <a:buSzPts val="1400"/>
              <a:buNone/>
              <a:defRPr sz="1800" b="0" i="0" u="none" strike="noStrike" cap="none">
                <a:latin typeface="Calibri"/>
                <a:ea typeface="Calibri"/>
                <a:cs typeface="Calibri"/>
                <a:sym typeface="Calibri"/>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8" name="Google Shape;8;p1"/>
          <p:cNvSpPr txBox="1">
            <a:spLocks noGrp="1"/>
          </p:cNvSpPr>
          <p:nvPr>
            <p:ph type="ftr" idx="11"/>
          </p:nvPr>
        </p:nvSpPr>
        <p:spPr>
          <a:xfrm>
            <a:off x="827639" y="10582880"/>
            <a:ext cx="3700779" cy="244475"/>
          </a:xfrm>
          <a:prstGeom prst="rect">
            <a:avLst/>
          </a:prstGeom>
          <a:noFill/>
          <a:ln>
            <a:noFill/>
          </a:ln>
        </p:spPr>
        <p:txBody>
          <a:bodyPr spcFirstLastPara="1" wrap="square" lIns="0" tIns="0" rIns="0" bIns="0" anchor="t" anchorCtr="0">
            <a:spAutoFit/>
          </a:bodyPr>
          <a:lstStyle>
            <a:lvl1pPr lvl="0">
              <a:spcBef>
                <a:spcPts val="0"/>
              </a:spcBef>
              <a:spcAft>
                <a:spcPts val="0"/>
              </a:spcAft>
              <a:buSzPts val="1400"/>
              <a:buNone/>
              <a:defRPr sz="1200" b="0" i="0">
                <a:solidFill>
                  <a:srgbClr val="9B9FA2"/>
                </a:solidFill>
                <a:latin typeface="Courier New"/>
                <a:ea typeface="Courier New"/>
                <a:cs typeface="Courier New"/>
                <a:sym typeface="Courier Ne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9" name="Google Shape;9;p1"/>
          <p:cNvSpPr txBox="1">
            <a:spLocks noGrp="1"/>
          </p:cNvSpPr>
          <p:nvPr>
            <p:ph type="dt" idx="10"/>
          </p:nvPr>
        </p:nvSpPr>
        <p:spPr>
          <a:xfrm>
            <a:off x="1005205" y="10517696"/>
            <a:ext cx="4623943" cy="565467"/>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1800">
                <a:solidFill>
                  <a:srgbClr val="888888"/>
                </a:solidFi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0" name="Google Shape;10;p1"/>
          <p:cNvSpPr txBox="1">
            <a:spLocks noGrp="1"/>
          </p:cNvSpPr>
          <p:nvPr>
            <p:ph type="sldNum" idx="12"/>
          </p:nvPr>
        </p:nvSpPr>
        <p:spPr>
          <a:xfrm>
            <a:off x="19018901" y="10571026"/>
            <a:ext cx="306705" cy="258445"/>
          </a:xfrm>
          <a:prstGeom prst="rect">
            <a:avLst/>
          </a:prstGeom>
          <a:noFill/>
          <a:ln>
            <a:noFill/>
          </a:ln>
        </p:spPr>
        <p:txBody>
          <a:bodyPr spcFirstLastPara="1" wrap="square" lIns="0" tIns="0" rIns="0" bIns="0" anchor="t" anchorCtr="0">
            <a:spAutoFit/>
          </a:bodyPr>
          <a:lstStyle>
            <a:lvl1pPr marL="38100" lvl="0" indent="0">
              <a:lnSpc>
                <a:spcPct val="100000"/>
              </a:lnSpc>
              <a:spcBef>
                <a:spcPts val="0"/>
              </a:spcBef>
              <a:buNone/>
              <a:defRPr sz="1300" b="0" i="0">
                <a:solidFill>
                  <a:srgbClr val="9B9FA2"/>
                </a:solidFill>
                <a:latin typeface="Courier New"/>
                <a:ea typeface="Courier New"/>
                <a:cs typeface="Courier New"/>
                <a:sym typeface="Courier New"/>
              </a:defRPr>
            </a:lvl1pPr>
            <a:lvl2pPr marL="38100" lvl="1" indent="0">
              <a:lnSpc>
                <a:spcPct val="100000"/>
              </a:lnSpc>
              <a:spcBef>
                <a:spcPts val="0"/>
              </a:spcBef>
              <a:buNone/>
              <a:defRPr sz="1300" b="0" i="0">
                <a:solidFill>
                  <a:srgbClr val="9B9FA2"/>
                </a:solidFill>
                <a:latin typeface="Courier New"/>
                <a:ea typeface="Courier New"/>
                <a:cs typeface="Courier New"/>
                <a:sym typeface="Courier New"/>
              </a:defRPr>
            </a:lvl2pPr>
            <a:lvl3pPr marL="38100" lvl="2" indent="0">
              <a:lnSpc>
                <a:spcPct val="100000"/>
              </a:lnSpc>
              <a:spcBef>
                <a:spcPts val="0"/>
              </a:spcBef>
              <a:buNone/>
              <a:defRPr sz="1300" b="0" i="0">
                <a:solidFill>
                  <a:srgbClr val="9B9FA2"/>
                </a:solidFill>
                <a:latin typeface="Courier New"/>
                <a:ea typeface="Courier New"/>
                <a:cs typeface="Courier New"/>
                <a:sym typeface="Courier New"/>
              </a:defRPr>
            </a:lvl3pPr>
            <a:lvl4pPr marL="38100" lvl="3" indent="0">
              <a:lnSpc>
                <a:spcPct val="100000"/>
              </a:lnSpc>
              <a:spcBef>
                <a:spcPts val="0"/>
              </a:spcBef>
              <a:buNone/>
              <a:defRPr sz="1300" b="0" i="0">
                <a:solidFill>
                  <a:srgbClr val="9B9FA2"/>
                </a:solidFill>
                <a:latin typeface="Courier New"/>
                <a:ea typeface="Courier New"/>
                <a:cs typeface="Courier New"/>
                <a:sym typeface="Courier New"/>
              </a:defRPr>
            </a:lvl4pPr>
            <a:lvl5pPr marL="38100" lvl="4" indent="0">
              <a:lnSpc>
                <a:spcPct val="100000"/>
              </a:lnSpc>
              <a:spcBef>
                <a:spcPts val="0"/>
              </a:spcBef>
              <a:buNone/>
              <a:defRPr sz="1300" b="0" i="0">
                <a:solidFill>
                  <a:srgbClr val="9B9FA2"/>
                </a:solidFill>
                <a:latin typeface="Courier New"/>
                <a:ea typeface="Courier New"/>
                <a:cs typeface="Courier New"/>
                <a:sym typeface="Courier New"/>
              </a:defRPr>
            </a:lvl5pPr>
            <a:lvl6pPr marL="38100" lvl="5" indent="0">
              <a:lnSpc>
                <a:spcPct val="100000"/>
              </a:lnSpc>
              <a:spcBef>
                <a:spcPts val="0"/>
              </a:spcBef>
              <a:buNone/>
              <a:defRPr sz="1300" b="0" i="0">
                <a:solidFill>
                  <a:srgbClr val="9B9FA2"/>
                </a:solidFill>
                <a:latin typeface="Courier New"/>
                <a:ea typeface="Courier New"/>
                <a:cs typeface="Courier New"/>
                <a:sym typeface="Courier New"/>
              </a:defRPr>
            </a:lvl6pPr>
            <a:lvl7pPr marL="38100" lvl="6" indent="0">
              <a:lnSpc>
                <a:spcPct val="100000"/>
              </a:lnSpc>
              <a:spcBef>
                <a:spcPts val="0"/>
              </a:spcBef>
              <a:buNone/>
              <a:defRPr sz="1300" b="0" i="0">
                <a:solidFill>
                  <a:srgbClr val="9B9FA2"/>
                </a:solidFill>
                <a:latin typeface="Courier New"/>
                <a:ea typeface="Courier New"/>
                <a:cs typeface="Courier New"/>
                <a:sym typeface="Courier New"/>
              </a:defRPr>
            </a:lvl7pPr>
            <a:lvl8pPr marL="38100" lvl="7" indent="0">
              <a:lnSpc>
                <a:spcPct val="100000"/>
              </a:lnSpc>
              <a:spcBef>
                <a:spcPts val="0"/>
              </a:spcBef>
              <a:buNone/>
              <a:defRPr sz="1300" b="0" i="0">
                <a:solidFill>
                  <a:srgbClr val="9B9FA2"/>
                </a:solidFill>
                <a:latin typeface="Courier New"/>
                <a:ea typeface="Courier New"/>
                <a:cs typeface="Courier New"/>
                <a:sym typeface="Courier New"/>
              </a:defRPr>
            </a:lvl8pPr>
            <a:lvl9pPr marL="38100" lvl="8" indent="0">
              <a:lnSpc>
                <a:spcPct val="100000"/>
              </a:lnSpc>
              <a:spcBef>
                <a:spcPts val="0"/>
              </a:spcBef>
              <a:buNone/>
              <a:defRPr sz="1300" b="0" i="0">
                <a:solidFill>
                  <a:srgbClr val="9B9FA2"/>
                </a:solidFill>
                <a:latin typeface="Courier New"/>
                <a:ea typeface="Courier New"/>
                <a:cs typeface="Courier New"/>
                <a:sym typeface="Courier New"/>
              </a:defRPr>
            </a:lvl9pPr>
          </a:lstStyle>
          <a:p>
            <a:pPr marL="38100" lvl="0" indent="0" algn="l"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26" Type="http://schemas.openxmlformats.org/officeDocument/2006/relationships/image" Target="../media/image51.png"/><Relationship Id="rId3" Type="http://schemas.openxmlformats.org/officeDocument/2006/relationships/image" Target="../media/image28.png"/><Relationship Id="rId21" Type="http://schemas.openxmlformats.org/officeDocument/2006/relationships/image" Target="../media/image46.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5" Type="http://schemas.openxmlformats.org/officeDocument/2006/relationships/image" Target="../media/image50.png"/><Relationship Id="rId2" Type="http://schemas.openxmlformats.org/officeDocument/2006/relationships/notesSlide" Target="../notesSlides/notesSlide11.xml"/><Relationship Id="rId16" Type="http://schemas.openxmlformats.org/officeDocument/2006/relationships/image" Target="../media/image41.png"/><Relationship Id="rId20" Type="http://schemas.openxmlformats.org/officeDocument/2006/relationships/image" Target="../media/image45.png"/><Relationship Id="rId29"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png"/><Relationship Id="rId24" Type="http://schemas.openxmlformats.org/officeDocument/2006/relationships/image" Target="../media/image49.png"/><Relationship Id="rId32" Type="http://schemas.openxmlformats.org/officeDocument/2006/relationships/image" Target="../media/image57.pn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48.png"/><Relationship Id="rId28" Type="http://schemas.openxmlformats.org/officeDocument/2006/relationships/image" Target="../media/image53.png"/><Relationship Id="rId10" Type="http://schemas.openxmlformats.org/officeDocument/2006/relationships/image" Target="../media/image35.png"/><Relationship Id="rId19" Type="http://schemas.openxmlformats.org/officeDocument/2006/relationships/image" Target="../media/image44.png"/><Relationship Id="rId31" Type="http://schemas.openxmlformats.org/officeDocument/2006/relationships/image" Target="../media/image56.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47.png"/><Relationship Id="rId27" Type="http://schemas.openxmlformats.org/officeDocument/2006/relationships/image" Target="../media/image52.png"/><Relationship Id="rId30" Type="http://schemas.openxmlformats.org/officeDocument/2006/relationships/image" Target="../media/image5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52"/>
        <p:cNvGrpSpPr/>
        <p:nvPr/>
      </p:nvGrpSpPr>
      <p:grpSpPr>
        <a:xfrm>
          <a:off x="0" y="0"/>
          <a:ext cx="0" cy="0"/>
          <a:chOff x="0" y="0"/>
          <a:chExt cx="0" cy="0"/>
        </a:xfrm>
      </p:grpSpPr>
      <p:sp>
        <p:nvSpPr>
          <p:cNvPr id="53" name="Google Shape;53;p8"/>
          <p:cNvSpPr/>
          <p:nvPr/>
        </p:nvSpPr>
        <p:spPr>
          <a:xfrm>
            <a:off x="11519523" y="0"/>
            <a:ext cx="8585200" cy="11308715"/>
          </a:xfrm>
          <a:custGeom>
            <a:avLst/>
            <a:gdLst/>
            <a:ahLst/>
            <a:cxnLst/>
            <a:rect l="l" t="t" r="r" b="b"/>
            <a:pathLst>
              <a:path w="8585200" h="11308715" extrusionOk="0">
                <a:moveTo>
                  <a:pt x="1601500" y="0"/>
                </a:moveTo>
                <a:lnTo>
                  <a:pt x="607" y="0"/>
                </a:lnTo>
                <a:lnTo>
                  <a:pt x="607" y="3027530"/>
                </a:lnTo>
                <a:lnTo>
                  <a:pt x="3129255" y="5651576"/>
                </a:lnTo>
                <a:lnTo>
                  <a:pt x="607" y="8275601"/>
                </a:lnTo>
                <a:lnTo>
                  <a:pt x="0" y="11308556"/>
                </a:lnTo>
                <a:lnTo>
                  <a:pt x="1600610" y="11308556"/>
                </a:lnTo>
                <a:lnTo>
                  <a:pt x="5247369" y="8250073"/>
                </a:lnTo>
                <a:lnTo>
                  <a:pt x="8584576" y="8250073"/>
                </a:lnTo>
                <a:lnTo>
                  <a:pt x="8584576" y="8013389"/>
                </a:lnTo>
                <a:lnTo>
                  <a:pt x="5247369" y="8013389"/>
                </a:lnTo>
                <a:lnTo>
                  <a:pt x="5247285" y="5651576"/>
                </a:lnTo>
                <a:lnTo>
                  <a:pt x="5247201" y="3290266"/>
                </a:lnTo>
                <a:lnTo>
                  <a:pt x="5248248" y="3289407"/>
                </a:lnTo>
                <a:lnTo>
                  <a:pt x="8584576" y="3289407"/>
                </a:lnTo>
                <a:lnTo>
                  <a:pt x="8584576" y="3059184"/>
                </a:lnTo>
                <a:lnTo>
                  <a:pt x="5248248" y="3059184"/>
                </a:lnTo>
                <a:lnTo>
                  <a:pt x="5247201" y="3057603"/>
                </a:lnTo>
                <a:lnTo>
                  <a:pt x="1601500" y="0"/>
                </a:lnTo>
                <a:close/>
              </a:path>
              <a:path w="8585200" h="11308715" extrusionOk="0">
                <a:moveTo>
                  <a:pt x="8584576" y="8250073"/>
                </a:moveTo>
                <a:lnTo>
                  <a:pt x="5247369" y="8250073"/>
                </a:lnTo>
                <a:lnTo>
                  <a:pt x="5247369" y="11308556"/>
                </a:lnTo>
                <a:lnTo>
                  <a:pt x="6014110" y="11308556"/>
                </a:lnTo>
                <a:lnTo>
                  <a:pt x="8584576" y="9152726"/>
                </a:lnTo>
                <a:lnTo>
                  <a:pt x="8584576" y="8250073"/>
                </a:lnTo>
                <a:close/>
              </a:path>
              <a:path w="8585200" h="11308715" extrusionOk="0">
                <a:moveTo>
                  <a:pt x="8584576" y="3289407"/>
                </a:moveTo>
                <a:lnTo>
                  <a:pt x="5248248" y="3289407"/>
                </a:lnTo>
                <a:lnTo>
                  <a:pt x="5248248" y="3290266"/>
                </a:lnTo>
                <a:lnTo>
                  <a:pt x="8064016" y="5651744"/>
                </a:lnTo>
                <a:lnTo>
                  <a:pt x="5247369" y="8013389"/>
                </a:lnTo>
                <a:lnTo>
                  <a:pt x="8584576" y="8013389"/>
                </a:lnTo>
                <a:lnTo>
                  <a:pt x="8584576" y="3289407"/>
                </a:lnTo>
                <a:close/>
              </a:path>
              <a:path w="8585200" h="11308715" extrusionOk="0">
                <a:moveTo>
                  <a:pt x="6014780" y="0"/>
                </a:moveTo>
                <a:lnTo>
                  <a:pt x="5248248" y="0"/>
                </a:lnTo>
                <a:lnTo>
                  <a:pt x="5248248" y="3059184"/>
                </a:lnTo>
                <a:lnTo>
                  <a:pt x="8584576" y="3059184"/>
                </a:lnTo>
                <a:lnTo>
                  <a:pt x="8584576" y="2155274"/>
                </a:lnTo>
                <a:lnTo>
                  <a:pt x="6014780" y="0"/>
                </a:lnTo>
                <a:close/>
              </a:path>
            </a:pathLst>
          </a:custGeom>
          <a:solidFill>
            <a:srgbClr val="F5EA0F"/>
          </a:solidFill>
          <a:ln>
            <a:noFill/>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54" name="Google Shape;54;p8"/>
          <p:cNvSpPr/>
          <p:nvPr/>
        </p:nvSpPr>
        <p:spPr>
          <a:xfrm>
            <a:off x="1884756" y="3770546"/>
            <a:ext cx="1096645" cy="386715"/>
          </a:xfrm>
          <a:custGeom>
            <a:avLst/>
            <a:gdLst/>
            <a:ahLst/>
            <a:cxnLst/>
            <a:rect l="l" t="t" r="r" b="b"/>
            <a:pathLst>
              <a:path w="1096645" h="386714" extrusionOk="0">
                <a:moveTo>
                  <a:pt x="258140" y="0"/>
                </a:moveTo>
                <a:lnTo>
                  <a:pt x="0" y="0"/>
                </a:lnTo>
                <a:lnTo>
                  <a:pt x="0" y="63500"/>
                </a:lnTo>
                <a:lnTo>
                  <a:pt x="0" y="151130"/>
                </a:lnTo>
                <a:lnTo>
                  <a:pt x="0" y="215900"/>
                </a:lnTo>
                <a:lnTo>
                  <a:pt x="0" y="374650"/>
                </a:lnTo>
                <a:lnTo>
                  <a:pt x="75234" y="374650"/>
                </a:lnTo>
                <a:lnTo>
                  <a:pt x="75234" y="215900"/>
                </a:lnTo>
                <a:lnTo>
                  <a:pt x="243154" y="215900"/>
                </a:lnTo>
                <a:lnTo>
                  <a:pt x="243154" y="151130"/>
                </a:lnTo>
                <a:lnTo>
                  <a:pt x="76377" y="151130"/>
                </a:lnTo>
                <a:lnTo>
                  <a:pt x="76377" y="63500"/>
                </a:lnTo>
                <a:lnTo>
                  <a:pt x="258140" y="63500"/>
                </a:lnTo>
                <a:lnTo>
                  <a:pt x="258140" y="0"/>
                </a:lnTo>
                <a:close/>
              </a:path>
              <a:path w="1096645" h="386714" extrusionOk="0">
                <a:moveTo>
                  <a:pt x="356006" y="95999"/>
                </a:moveTo>
                <a:lnTo>
                  <a:pt x="283565" y="95999"/>
                </a:lnTo>
                <a:lnTo>
                  <a:pt x="283565" y="374434"/>
                </a:lnTo>
                <a:lnTo>
                  <a:pt x="356006" y="374434"/>
                </a:lnTo>
                <a:lnTo>
                  <a:pt x="356006" y="95999"/>
                </a:lnTo>
                <a:close/>
              </a:path>
              <a:path w="1096645" h="386714" extrusionOk="0">
                <a:moveTo>
                  <a:pt x="356006" y="0"/>
                </a:moveTo>
                <a:lnTo>
                  <a:pt x="283565" y="0"/>
                </a:lnTo>
                <a:lnTo>
                  <a:pt x="283565" y="62318"/>
                </a:lnTo>
                <a:lnTo>
                  <a:pt x="356006" y="62318"/>
                </a:lnTo>
                <a:lnTo>
                  <a:pt x="356006" y="0"/>
                </a:lnTo>
                <a:close/>
              </a:path>
              <a:path w="1096645" h="386714" extrusionOk="0">
                <a:moveTo>
                  <a:pt x="654748" y="239141"/>
                </a:moveTo>
                <a:lnTo>
                  <a:pt x="652348" y="202018"/>
                </a:lnTo>
                <a:lnTo>
                  <a:pt x="652259" y="200596"/>
                </a:lnTo>
                <a:lnTo>
                  <a:pt x="652208" y="199898"/>
                </a:lnTo>
                <a:lnTo>
                  <a:pt x="644499" y="166928"/>
                </a:lnTo>
                <a:lnTo>
                  <a:pt x="637171" y="151574"/>
                </a:lnTo>
                <a:lnTo>
                  <a:pt x="631532" y="139750"/>
                </a:lnTo>
                <a:lnTo>
                  <a:pt x="623087" y="129679"/>
                </a:lnTo>
                <a:lnTo>
                  <a:pt x="613194" y="117881"/>
                </a:lnTo>
                <a:lnTo>
                  <a:pt x="596950" y="105422"/>
                </a:lnTo>
                <a:lnTo>
                  <a:pt x="578383" y="96062"/>
                </a:lnTo>
                <a:lnTo>
                  <a:pt x="577824" y="95897"/>
                </a:lnTo>
                <a:lnTo>
                  <a:pt x="577824" y="239141"/>
                </a:lnTo>
                <a:lnTo>
                  <a:pt x="573747" y="272453"/>
                </a:lnTo>
                <a:lnTo>
                  <a:pt x="573671" y="273024"/>
                </a:lnTo>
                <a:lnTo>
                  <a:pt x="561886" y="298856"/>
                </a:lnTo>
                <a:lnTo>
                  <a:pt x="543471" y="315315"/>
                </a:lnTo>
                <a:lnTo>
                  <a:pt x="519417" y="321094"/>
                </a:lnTo>
                <a:lnTo>
                  <a:pt x="492188" y="315175"/>
                </a:lnTo>
                <a:lnTo>
                  <a:pt x="471690" y="298145"/>
                </a:lnTo>
                <a:lnTo>
                  <a:pt x="458774" y="271132"/>
                </a:lnTo>
                <a:lnTo>
                  <a:pt x="454279" y="235216"/>
                </a:lnTo>
                <a:lnTo>
                  <a:pt x="458838" y="200596"/>
                </a:lnTo>
                <a:lnTo>
                  <a:pt x="471830" y="174231"/>
                </a:lnTo>
                <a:lnTo>
                  <a:pt x="492188" y="157454"/>
                </a:lnTo>
                <a:lnTo>
                  <a:pt x="518858" y="151574"/>
                </a:lnTo>
                <a:lnTo>
                  <a:pt x="543966" y="157454"/>
                </a:lnTo>
                <a:lnTo>
                  <a:pt x="562444" y="174510"/>
                </a:lnTo>
                <a:lnTo>
                  <a:pt x="573900" y="202018"/>
                </a:lnTo>
                <a:lnTo>
                  <a:pt x="577824" y="239141"/>
                </a:lnTo>
                <a:lnTo>
                  <a:pt x="577824" y="95897"/>
                </a:lnTo>
                <a:lnTo>
                  <a:pt x="558558" y="90182"/>
                </a:lnTo>
                <a:lnTo>
                  <a:pt x="538518" y="88138"/>
                </a:lnTo>
                <a:lnTo>
                  <a:pt x="513753" y="90601"/>
                </a:lnTo>
                <a:lnTo>
                  <a:pt x="492048" y="98171"/>
                </a:lnTo>
                <a:lnTo>
                  <a:pt x="472655" y="111112"/>
                </a:lnTo>
                <a:lnTo>
                  <a:pt x="454837" y="129679"/>
                </a:lnTo>
                <a:lnTo>
                  <a:pt x="454837" y="0"/>
                </a:lnTo>
                <a:lnTo>
                  <a:pt x="382397" y="0"/>
                </a:lnTo>
                <a:lnTo>
                  <a:pt x="382397" y="374421"/>
                </a:lnTo>
                <a:lnTo>
                  <a:pt x="452589" y="374421"/>
                </a:lnTo>
                <a:lnTo>
                  <a:pt x="453720" y="339064"/>
                </a:lnTo>
                <a:lnTo>
                  <a:pt x="470979" y="359905"/>
                </a:lnTo>
                <a:lnTo>
                  <a:pt x="489864" y="374002"/>
                </a:lnTo>
                <a:lnTo>
                  <a:pt x="511594" y="382003"/>
                </a:lnTo>
                <a:lnTo>
                  <a:pt x="537387" y="384530"/>
                </a:lnTo>
                <a:lnTo>
                  <a:pt x="559650" y="382181"/>
                </a:lnTo>
                <a:lnTo>
                  <a:pt x="581126" y="375412"/>
                </a:lnTo>
                <a:lnTo>
                  <a:pt x="600798" y="364629"/>
                </a:lnTo>
                <a:lnTo>
                  <a:pt x="617702" y="350291"/>
                </a:lnTo>
                <a:lnTo>
                  <a:pt x="625983" y="339064"/>
                </a:lnTo>
                <a:lnTo>
                  <a:pt x="633437" y="328968"/>
                </a:lnTo>
                <a:lnTo>
                  <a:pt x="636930" y="321094"/>
                </a:lnTo>
                <a:lnTo>
                  <a:pt x="645071" y="302717"/>
                </a:lnTo>
                <a:lnTo>
                  <a:pt x="652284" y="272453"/>
                </a:lnTo>
                <a:lnTo>
                  <a:pt x="654748" y="239141"/>
                </a:lnTo>
                <a:close/>
              </a:path>
              <a:path w="1096645" h="386714" extrusionOk="0">
                <a:moveTo>
                  <a:pt x="834440" y="87007"/>
                </a:moveTo>
                <a:lnTo>
                  <a:pt x="801192" y="91770"/>
                </a:lnTo>
                <a:lnTo>
                  <a:pt x="776109" y="101536"/>
                </a:lnTo>
                <a:lnTo>
                  <a:pt x="757453" y="117094"/>
                </a:lnTo>
                <a:lnTo>
                  <a:pt x="743470" y="139217"/>
                </a:lnTo>
                <a:lnTo>
                  <a:pt x="741794" y="95999"/>
                </a:lnTo>
                <a:lnTo>
                  <a:pt x="673277" y="95999"/>
                </a:lnTo>
                <a:lnTo>
                  <a:pt x="673277" y="374421"/>
                </a:lnTo>
                <a:lnTo>
                  <a:pt x="745718" y="374421"/>
                </a:lnTo>
                <a:lnTo>
                  <a:pt x="745718" y="230162"/>
                </a:lnTo>
                <a:lnTo>
                  <a:pt x="747318" y="211683"/>
                </a:lnTo>
                <a:lnTo>
                  <a:pt x="772668" y="174028"/>
                </a:lnTo>
                <a:lnTo>
                  <a:pt x="810183" y="162890"/>
                </a:lnTo>
                <a:lnTo>
                  <a:pt x="834440" y="161112"/>
                </a:lnTo>
                <a:lnTo>
                  <a:pt x="834440" y="87007"/>
                </a:lnTo>
                <a:close/>
              </a:path>
              <a:path w="1096645" h="386714" extrusionOk="0">
                <a:moveTo>
                  <a:pt x="1096492" y="240258"/>
                </a:moveTo>
                <a:lnTo>
                  <a:pt x="1093419" y="208267"/>
                </a:lnTo>
                <a:lnTo>
                  <a:pt x="1091399" y="187147"/>
                </a:lnTo>
                <a:lnTo>
                  <a:pt x="1077137" y="149872"/>
                </a:lnTo>
                <a:lnTo>
                  <a:pt x="1075169" y="144754"/>
                </a:lnTo>
                <a:lnTo>
                  <a:pt x="1048410" y="113715"/>
                </a:lnTo>
                <a:lnTo>
                  <a:pt x="1021232" y="99593"/>
                </a:lnTo>
                <a:lnTo>
                  <a:pt x="1021232" y="208267"/>
                </a:lnTo>
                <a:lnTo>
                  <a:pt x="907808" y="208267"/>
                </a:lnTo>
                <a:lnTo>
                  <a:pt x="914692" y="183515"/>
                </a:lnTo>
                <a:lnTo>
                  <a:pt x="926680" y="165176"/>
                </a:lnTo>
                <a:lnTo>
                  <a:pt x="943419" y="153797"/>
                </a:lnTo>
                <a:lnTo>
                  <a:pt x="964514" y="149872"/>
                </a:lnTo>
                <a:lnTo>
                  <a:pt x="985456" y="153797"/>
                </a:lnTo>
                <a:lnTo>
                  <a:pt x="1002347" y="165176"/>
                </a:lnTo>
                <a:lnTo>
                  <a:pt x="1014501" y="183515"/>
                </a:lnTo>
                <a:lnTo>
                  <a:pt x="1021232" y="208267"/>
                </a:lnTo>
                <a:lnTo>
                  <a:pt x="1021232" y="99593"/>
                </a:lnTo>
                <a:lnTo>
                  <a:pt x="1011707" y="94627"/>
                </a:lnTo>
                <a:lnTo>
                  <a:pt x="965644" y="88138"/>
                </a:lnTo>
                <a:lnTo>
                  <a:pt x="938771" y="90347"/>
                </a:lnTo>
                <a:lnTo>
                  <a:pt x="892835" y="108026"/>
                </a:lnTo>
                <a:lnTo>
                  <a:pt x="854646" y="146177"/>
                </a:lnTo>
                <a:lnTo>
                  <a:pt x="833907" y="204177"/>
                </a:lnTo>
                <a:lnTo>
                  <a:pt x="831507" y="240258"/>
                </a:lnTo>
                <a:lnTo>
                  <a:pt x="831430" y="241388"/>
                </a:lnTo>
                <a:lnTo>
                  <a:pt x="841324" y="305447"/>
                </a:lnTo>
                <a:lnTo>
                  <a:pt x="870165" y="351409"/>
                </a:lnTo>
                <a:lnTo>
                  <a:pt x="914603" y="377024"/>
                </a:lnTo>
                <a:lnTo>
                  <a:pt x="971257" y="386219"/>
                </a:lnTo>
                <a:lnTo>
                  <a:pt x="1014450" y="380517"/>
                </a:lnTo>
                <a:lnTo>
                  <a:pt x="1048956" y="363347"/>
                </a:lnTo>
                <a:lnTo>
                  <a:pt x="1074940" y="334581"/>
                </a:lnTo>
                <a:lnTo>
                  <a:pt x="1078611" y="326148"/>
                </a:lnTo>
                <a:lnTo>
                  <a:pt x="1092555" y="294144"/>
                </a:lnTo>
                <a:lnTo>
                  <a:pt x="1017866" y="294144"/>
                </a:lnTo>
                <a:lnTo>
                  <a:pt x="1010056" y="308381"/>
                </a:lnTo>
                <a:lnTo>
                  <a:pt x="999197" y="318350"/>
                </a:lnTo>
                <a:lnTo>
                  <a:pt x="985177" y="324231"/>
                </a:lnTo>
                <a:lnTo>
                  <a:pt x="967879" y="326148"/>
                </a:lnTo>
                <a:lnTo>
                  <a:pt x="944651" y="321767"/>
                </a:lnTo>
                <a:lnTo>
                  <a:pt x="926477" y="308813"/>
                </a:lnTo>
                <a:lnTo>
                  <a:pt x="913561" y="287540"/>
                </a:lnTo>
                <a:lnTo>
                  <a:pt x="906119" y="258216"/>
                </a:lnTo>
                <a:lnTo>
                  <a:pt x="1096492" y="258216"/>
                </a:lnTo>
                <a:lnTo>
                  <a:pt x="1096492" y="240258"/>
                </a:lnTo>
                <a:close/>
              </a:path>
            </a:pathLst>
          </a:custGeom>
          <a:solidFill>
            <a:srgbClr val="121313"/>
          </a:solidFill>
          <a:ln>
            <a:noFill/>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55" name="Google Shape;55;p8"/>
          <p:cNvSpPr/>
          <p:nvPr/>
        </p:nvSpPr>
        <p:spPr>
          <a:xfrm>
            <a:off x="2916923" y="3770318"/>
            <a:ext cx="1205865" cy="386715"/>
          </a:xfrm>
          <a:custGeom>
            <a:avLst/>
            <a:gdLst/>
            <a:ahLst/>
            <a:cxnLst/>
            <a:rect l="l" t="t" r="r" b="b"/>
            <a:pathLst>
              <a:path w="1205864" h="386714" extrusionOk="0">
                <a:moveTo>
                  <a:pt x="315912" y="0"/>
                </a:moveTo>
                <a:lnTo>
                  <a:pt x="0" y="0"/>
                </a:lnTo>
                <a:lnTo>
                  <a:pt x="0" y="64770"/>
                </a:lnTo>
                <a:lnTo>
                  <a:pt x="118376" y="64770"/>
                </a:lnTo>
                <a:lnTo>
                  <a:pt x="118376" y="374650"/>
                </a:lnTo>
                <a:lnTo>
                  <a:pt x="195300" y="374650"/>
                </a:lnTo>
                <a:lnTo>
                  <a:pt x="195300" y="64770"/>
                </a:lnTo>
                <a:lnTo>
                  <a:pt x="315912" y="64770"/>
                </a:lnTo>
                <a:lnTo>
                  <a:pt x="315912" y="0"/>
                </a:lnTo>
                <a:close/>
              </a:path>
              <a:path w="1205864" h="386714" extrusionOk="0">
                <a:moveTo>
                  <a:pt x="409257" y="87236"/>
                </a:moveTo>
                <a:lnTo>
                  <a:pt x="376008" y="91998"/>
                </a:lnTo>
                <a:lnTo>
                  <a:pt x="350926" y="101765"/>
                </a:lnTo>
                <a:lnTo>
                  <a:pt x="332270" y="117322"/>
                </a:lnTo>
                <a:lnTo>
                  <a:pt x="318287" y="139446"/>
                </a:lnTo>
                <a:lnTo>
                  <a:pt x="316598" y="96227"/>
                </a:lnTo>
                <a:lnTo>
                  <a:pt x="248094" y="96227"/>
                </a:lnTo>
                <a:lnTo>
                  <a:pt x="248094" y="374650"/>
                </a:lnTo>
                <a:lnTo>
                  <a:pt x="320535" y="374650"/>
                </a:lnTo>
                <a:lnTo>
                  <a:pt x="320535" y="230390"/>
                </a:lnTo>
                <a:lnTo>
                  <a:pt x="322135" y="211912"/>
                </a:lnTo>
                <a:lnTo>
                  <a:pt x="347484" y="174256"/>
                </a:lnTo>
                <a:lnTo>
                  <a:pt x="385000" y="163118"/>
                </a:lnTo>
                <a:lnTo>
                  <a:pt x="409257" y="161340"/>
                </a:lnTo>
                <a:lnTo>
                  <a:pt x="409257" y="87236"/>
                </a:lnTo>
                <a:close/>
              </a:path>
              <a:path w="1205864" h="386714" extrusionOk="0">
                <a:moveTo>
                  <a:pt x="656678" y="175933"/>
                </a:moveTo>
                <a:lnTo>
                  <a:pt x="656005" y="161556"/>
                </a:lnTo>
                <a:lnTo>
                  <a:pt x="654075" y="149872"/>
                </a:lnTo>
                <a:lnTo>
                  <a:pt x="653986" y="149339"/>
                </a:lnTo>
                <a:lnTo>
                  <a:pt x="653326" y="147307"/>
                </a:lnTo>
                <a:lnTo>
                  <a:pt x="650608" y="138912"/>
                </a:lnTo>
                <a:lnTo>
                  <a:pt x="607085" y="100711"/>
                </a:lnTo>
                <a:lnTo>
                  <a:pt x="546430" y="90055"/>
                </a:lnTo>
                <a:lnTo>
                  <a:pt x="513080" y="91973"/>
                </a:lnTo>
                <a:lnTo>
                  <a:pt x="462178" y="107810"/>
                </a:lnTo>
                <a:lnTo>
                  <a:pt x="432536" y="134962"/>
                </a:lnTo>
                <a:lnTo>
                  <a:pt x="418401" y="186042"/>
                </a:lnTo>
                <a:lnTo>
                  <a:pt x="488035" y="186042"/>
                </a:lnTo>
                <a:lnTo>
                  <a:pt x="492633" y="169329"/>
                </a:lnTo>
                <a:lnTo>
                  <a:pt x="502983" y="157200"/>
                </a:lnTo>
                <a:lnTo>
                  <a:pt x="518756" y="149872"/>
                </a:lnTo>
                <a:lnTo>
                  <a:pt x="518299" y="149872"/>
                </a:lnTo>
                <a:lnTo>
                  <a:pt x="540245" y="147307"/>
                </a:lnTo>
                <a:lnTo>
                  <a:pt x="558063" y="149872"/>
                </a:lnTo>
                <a:lnTo>
                  <a:pt x="571919" y="156921"/>
                </a:lnTo>
                <a:lnTo>
                  <a:pt x="580605" y="167436"/>
                </a:lnTo>
                <a:lnTo>
                  <a:pt x="582930" y="180428"/>
                </a:lnTo>
                <a:lnTo>
                  <a:pt x="582371" y="188277"/>
                </a:lnTo>
                <a:lnTo>
                  <a:pt x="581812" y="189077"/>
                </a:lnTo>
                <a:lnTo>
                  <a:pt x="581812" y="244983"/>
                </a:lnTo>
                <a:lnTo>
                  <a:pt x="581812" y="265188"/>
                </a:lnTo>
                <a:lnTo>
                  <a:pt x="581380" y="276504"/>
                </a:lnTo>
                <a:lnTo>
                  <a:pt x="580059" y="286664"/>
                </a:lnTo>
                <a:lnTo>
                  <a:pt x="577888" y="294932"/>
                </a:lnTo>
                <a:lnTo>
                  <a:pt x="577786" y="295338"/>
                </a:lnTo>
                <a:lnTo>
                  <a:pt x="539292" y="326631"/>
                </a:lnTo>
                <a:lnTo>
                  <a:pt x="523417" y="328625"/>
                </a:lnTo>
                <a:lnTo>
                  <a:pt x="506603" y="326440"/>
                </a:lnTo>
                <a:lnTo>
                  <a:pt x="494284" y="319989"/>
                </a:lnTo>
                <a:lnTo>
                  <a:pt x="486689" y="309435"/>
                </a:lnTo>
                <a:lnTo>
                  <a:pt x="484174" y="295338"/>
                </a:lnTo>
                <a:lnTo>
                  <a:pt x="484111" y="294932"/>
                </a:lnTo>
                <a:lnTo>
                  <a:pt x="486460" y="280758"/>
                </a:lnTo>
                <a:lnTo>
                  <a:pt x="494487" y="270306"/>
                </a:lnTo>
                <a:lnTo>
                  <a:pt x="509689" y="262496"/>
                </a:lnTo>
                <a:lnTo>
                  <a:pt x="533514" y="256209"/>
                </a:lnTo>
                <a:lnTo>
                  <a:pt x="542480" y="254381"/>
                </a:lnTo>
                <a:lnTo>
                  <a:pt x="552615" y="252069"/>
                </a:lnTo>
                <a:lnTo>
                  <a:pt x="581812" y="244983"/>
                </a:lnTo>
                <a:lnTo>
                  <a:pt x="581812" y="189077"/>
                </a:lnTo>
                <a:lnTo>
                  <a:pt x="578434" y="193890"/>
                </a:lnTo>
                <a:lnTo>
                  <a:pt x="570585" y="198399"/>
                </a:lnTo>
                <a:lnTo>
                  <a:pt x="563918" y="201002"/>
                </a:lnTo>
                <a:lnTo>
                  <a:pt x="555625" y="203238"/>
                </a:lnTo>
                <a:lnTo>
                  <a:pt x="543026" y="205574"/>
                </a:lnTo>
                <a:lnTo>
                  <a:pt x="523417" y="208495"/>
                </a:lnTo>
                <a:lnTo>
                  <a:pt x="494804" y="213042"/>
                </a:lnTo>
                <a:lnTo>
                  <a:pt x="454228" y="224447"/>
                </a:lnTo>
                <a:lnTo>
                  <a:pt x="417842" y="260210"/>
                </a:lnTo>
                <a:lnTo>
                  <a:pt x="409422" y="301117"/>
                </a:lnTo>
                <a:lnTo>
                  <a:pt x="415531" y="335559"/>
                </a:lnTo>
                <a:lnTo>
                  <a:pt x="433070" y="361530"/>
                </a:lnTo>
                <a:lnTo>
                  <a:pt x="460832" y="377926"/>
                </a:lnTo>
                <a:lnTo>
                  <a:pt x="497586" y="383641"/>
                </a:lnTo>
                <a:lnTo>
                  <a:pt x="524446" y="380682"/>
                </a:lnTo>
                <a:lnTo>
                  <a:pt x="548678" y="372198"/>
                </a:lnTo>
                <a:lnTo>
                  <a:pt x="569125" y="358775"/>
                </a:lnTo>
                <a:lnTo>
                  <a:pt x="584619" y="340982"/>
                </a:lnTo>
                <a:lnTo>
                  <a:pt x="585330" y="372198"/>
                </a:lnTo>
                <a:lnTo>
                  <a:pt x="585381" y="374650"/>
                </a:lnTo>
                <a:lnTo>
                  <a:pt x="656678" y="374650"/>
                </a:lnTo>
                <a:lnTo>
                  <a:pt x="656678" y="340982"/>
                </a:lnTo>
                <a:lnTo>
                  <a:pt x="656678" y="328625"/>
                </a:lnTo>
                <a:lnTo>
                  <a:pt x="656678" y="244983"/>
                </a:lnTo>
                <a:lnTo>
                  <a:pt x="656678" y="175933"/>
                </a:lnTo>
                <a:close/>
              </a:path>
              <a:path w="1205864" h="386714" extrusionOk="0">
                <a:moveTo>
                  <a:pt x="932053" y="193903"/>
                </a:moveTo>
                <a:lnTo>
                  <a:pt x="923340" y="156781"/>
                </a:lnTo>
                <a:lnTo>
                  <a:pt x="887768" y="111099"/>
                </a:lnTo>
                <a:lnTo>
                  <a:pt x="840752" y="90817"/>
                </a:lnTo>
                <a:lnTo>
                  <a:pt x="811885" y="88366"/>
                </a:lnTo>
                <a:lnTo>
                  <a:pt x="781621" y="90779"/>
                </a:lnTo>
                <a:lnTo>
                  <a:pt x="730148" y="109918"/>
                </a:lnTo>
                <a:lnTo>
                  <a:pt x="693699" y="148234"/>
                </a:lnTo>
                <a:lnTo>
                  <a:pt x="675005" y="205714"/>
                </a:lnTo>
                <a:lnTo>
                  <a:pt x="672604" y="241617"/>
                </a:lnTo>
                <a:lnTo>
                  <a:pt x="678256" y="291858"/>
                </a:lnTo>
                <a:lnTo>
                  <a:pt x="694905" y="331774"/>
                </a:lnTo>
                <a:lnTo>
                  <a:pt x="722096" y="360883"/>
                </a:lnTo>
                <a:lnTo>
                  <a:pt x="759371" y="378701"/>
                </a:lnTo>
                <a:lnTo>
                  <a:pt x="806259" y="384759"/>
                </a:lnTo>
                <a:lnTo>
                  <a:pt x="833920" y="382625"/>
                </a:lnTo>
                <a:lnTo>
                  <a:pt x="879551" y="365099"/>
                </a:lnTo>
                <a:lnTo>
                  <a:pt x="911745" y="333667"/>
                </a:lnTo>
                <a:lnTo>
                  <a:pt x="927341" y="296735"/>
                </a:lnTo>
                <a:lnTo>
                  <a:pt x="857923" y="272491"/>
                </a:lnTo>
                <a:lnTo>
                  <a:pt x="855637" y="282168"/>
                </a:lnTo>
                <a:lnTo>
                  <a:pt x="853579" y="289674"/>
                </a:lnTo>
                <a:lnTo>
                  <a:pt x="819480" y="323049"/>
                </a:lnTo>
                <a:lnTo>
                  <a:pt x="806831" y="324700"/>
                </a:lnTo>
                <a:lnTo>
                  <a:pt x="782955" y="318681"/>
                </a:lnTo>
                <a:lnTo>
                  <a:pt x="764921" y="301472"/>
                </a:lnTo>
                <a:lnTo>
                  <a:pt x="753529" y="274256"/>
                </a:lnTo>
                <a:lnTo>
                  <a:pt x="749554" y="238252"/>
                </a:lnTo>
                <a:lnTo>
                  <a:pt x="753706" y="201180"/>
                </a:lnTo>
                <a:lnTo>
                  <a:pt x="765556" y="173278"/>
                </a:lnTo>
                <a:lnTo>
                  <a:pt x="784136" y="155676"/>
                </a:lnTo>
                <a:lnTo>
                  <a:pt x="808507" y="149555"/>
                </a:lnTo>
                <a:lnTo>
                  <a:pt x="825855" y="152222"/>
                </a:lnTo>
                <a:lnTo>
                  <a:pt x="839393" y="160362"/>
                </a:lnTo>
                <a:lnTo>
                  <a:pt x="849579" y="174180"/>
                </a:lnTo>
                <a:lnTo>
                  <a:pt x="856805" y="193903"/>
                </a:lnTo>
                <a:lnTo>
                  <a:pt x="932053" y="193903"/>
                </a:lnTo>
                <a:close/>
              </a:path>
              <a:path w="1205864" h="386714" extrusionOk="0">
                <a:moveTo>
                  <a:pt x="1205522" y="240487"/>
                </a:moveTo>
                <a:lnTo>
                  <a:pt x="1202461" y="208495"/>
                </a:lnTo>
                <a:lnTo>
                  <a:pt x="1200429" y="187375"/>
                </a:lnTo>
                <a:lnTo>
                  <a:pt x="1186167" y="150101"/>
                </a:lnTo>
                <a:lnTo>
                  <a:pt x="1184211" y="144983"/>
                </a:lnTo>
                <a:lnTo>
                  <a:pt x="1157439" y="113944"/>
                </a:lnTo>
                <a:lnTo>
                  <a:pt x="1130274" y="99822"/>
                </a:lnTo>
                <a:lnTo>
                  <a:pt x="1130274" y="208495"/>
                </a:lnTo>
                <a:lnTo>
                  <a:pt x="1016838" y="208495"/>
                </a:lnTo>
                <a:lnTo>
                  <a:pt x="1023721" y="183743"/>
                </a:lnTo>
                <a:lnTo>
                  <a:pt x="1035723" y="165404"/>
                </a:lnTo>
                <a:lnTo>
                  <a:pt x="1052449" y="154025"/>
                </a:lnTo>
                <a:lnTo>
                  <a:pt x="1073543" y="150101"/>
                </a:lnTo>
                <a:lnTo>
                  <a:pt x="1094498" y="154025"/>
                </a:lnTo>
                <a:lnTo>
                  <a:pt x="1111389" y="165404"/>
                </a:lnTo>
                <a:lnTo>
                  <a:pt x="1123543" y="183743"/>
                </a:lnTo>
                <a:lnTo>
                  <a:pt x="1130274" y="208495"/>
                </a:lnTo>
                <a:lnTo>
                  <a:pt x="1130274" y="99822"/>
                </a:lnTo>
                <a:lnTo>
                  <a:pt x="1120736" y="94856"/>
                </a:lnTo>
                <a:lnTo>
                  <a:pt x="1074674" y="88366"/>
                </a:lnTo>
                <a:lnTo>
                  <a:pt x="1047813" y="90576"/>
                </a:lnTo>
                <a:lnTo>
                  <a:pt x="1001864" y="108254"/>
                </a:lnTo>
                <a:lnTo>
                  <a:pt x="963676" y="146405"/>
                </a:lnTo>
                <a:lnTo>
                  <a:pt x="942936" y="204406"/>
                </a:lnTo>
                <a:lnTo>
                  <a:pt x="940536" y="240487"/>
                </a:lnTo>
                <a:lnTo>
                  <a:pt x="940460" y="241617"/>
                </a:lnTo>
                <a:lnTo>
                  <a:pt x="950366" y="305676"/>
                </a:lnTo>
                <a:lnTo>
                  <a:pt x="979220" y="351637"/>
                </a:lnTo>
                <a:lnTo>
                  <a:pt x="1023645" y="377253"/>
                </a:lnTo>
                <a:lnTo>
                  <a:pt x="1080287" y="386448"/>
                </a:lnTo>
                <a:lnTo>
                  <a:pt x="1123492" y="380746"/>
                </a:lnTo>
                <a:lnTo>
                  <a:pt x="1157998" y="363575"/>
                </a:lnTo>
                <a:lnTo>
                  <a:pt x="1183982" y="334810"/>
                </a:lnTo>
                <a:lnTo>
                  <a:pt x="1187653" y="326377"/>
                </a:lnTo>
                <a:lnTo>
                  <a:pt x="1201585" y="294373"/>
                </a:lnTo>
                <a:lnTo>
                  <a:pt x="1126896" y="294373"/>
                </a:lnTo>
                <a:lnTo>
                  <a:pt x="1119085" y="308610"/>
                </a:lnTo>
                <a:lnTo>
                  <a:pt x="1108227" y="318579"/>
                </a:lnTo>
                <a:lnTo>
                  <a:pt x="1094206" y="324459"/>
                </a:lnTo>
                <a:lnTo>
                  <a:pt x="1076921" y="326377"/>
                </a:lnTo>
                <a:lnTo>
                  <a:pt x="1053693" y="321995"/>
                </a:lnTo>
                <a:lnTo>
                  <a:pt x="1035507" y="309041"/>
                </a:lnTo>
                <a:lnTo>
                  <a:pt x="1022591" y="287769"/>
                </a:lnTo>
                <a:lnTo>
                  <a:pt x="1015149" y="258445"/>
                </a:lnTo>
                <a:lnTo>
                  <a:pt x="1205522" y="258445"/>
                </a:lnTo>
                <a:lnTo>
                  <a:pt x="1205522" y="240487"/>
                </a:lnTo>
                <a:close/>
              </a:path>
            </a:pathLst>
          </a:custGeom>
          <a:solidFill>
            <a:srgbClr val="121313"/>
          </a:solidFill>
          <a:ln>
            <a:noFill/>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56" name="Google Shape;56;p8"/>
          <p:cNvSpPr/>
          <p:nvPr/>
        </p:nvSpPr>
        <p:spPr>
          <a:xfrm>
            <a:off x="4160977" y="3769518"/>
            <a:ext cx="236854" cy="257175"/>
          </a:xfrm>
          <a:custGeom>
            <a:avLst/>
            <a:gdLst/>
            <a:ahLst/>
            <a:cxnLst/>
            <a:rect l="l" t="t" r="r" b="b"/>
            <a:pathLst>
              <a:path w="236854" h="257175" extrusionOk="0">
                <a:moveTo>
                  <a:pt x="182880" y="85483"/>
                </a:moveTo>
                <a:lnTo>
                  <a:pt x="182295" y="85001"/>
                </a:lnTo>
                <a:lnTo>
                  <a:pt x="177241" y="80759"/>
                </a:lnTo>
                <a:lnTo>
                  <a:pt x="147904" y="56159"/>
                </a:lnTo>
                <a:lnTo>
                  <a:pt x="147904" y="128320"/>
                </a:lnTo>
                <a:lnTo>
                  <a:pt x="96240" y="171640"/>
                </a:lnTo>
                <a:lnTo>
                  <a:pt x="96240" y="85001"/>
                </a:lnTo>
                <a:lnTo>
                  <a:pt x="147904" y="128320"/>
                </a:lnTo>
                <a:lnTo>
                  <a:pt x="147904" y="56159"/>
                </a:lnTo>
                <a:lnTo>
                  <a:pt x="96266" y="12839"/>
                </a:lnTo>
                <a:lnTo>
                  <a:pt x="96266" y="80759"/>
                </a:lnTo>
                <a:lnTo>
                  <a:pt x="12" y="0"/>
                </a:lnTo>
                <a:lnTo>
                  <a:pt x="12" y="80175"/>
                </a:lnTo>
                <a:lnTo>
                  <a:pt x="57404" y="128320"/>
                </a:lnTo>
                <a:lnTo>
                  <a:pt x="12" y="176453"/>
                </a:lnTo>
                <a:lnTo>
                  <a:pt x="0" y="256717"/>
                </a:lnTo>
                <a:lnTo>
                  <a:pt x="96240" y="175983"/>
                </a:lnTo>
                <a:lnTo>
                  <a:pt x="96240" y="243890"/>
                </a:lnTo>
                <a:lnTo>
                  <a:pt x="177203" y="175983"/>
                </a:lnTo>
                <a:lnTo>
                  <a:pt x="182384" y="171640"/>
                </a:lnTo>
                <a:lnTo>
                  <a:pt x="182880" y="171221"/>
                </a:lnTo>
                <a:lnTo>
                  <a:pt x="182880" y="85483"/>
                </a:lnTo>
                <a:close/>
              </a:path>
              <a:path w="236854" h="257175" extrusionOk="0">
                <a:moveTo>
                  <a:pt x="224002" y="43611"/>
                </a:moveTo>
                <a:lnTo>
                  <a:pt x="222173" y="40271"/>
                </a:lnTo>
                <a:lnTo>
                  <a:pt x="220980" y="37287"/>
                </a:lnTo>
                <a:lnTo>
                  <a:pt x="220408" y="34709"/>
                </a:lnTo>
                <a:lnTo>
                  <a:pt x="220357" y="34493"/>
                </a:lnTo>
                <a:lnTo>
                  <a:pt x="220243" y="33947"/>
                </a:lnTo>
                <a:lnTo>
                  <a:pt x="220179" y="33642"/>
                </a:lnTo>
                <a:lnTo>
                  <a:pt x="220103" y="33337"/>
                </a:lnTo>
                <a:lnTo>
                  <a:pt x="217525" y="29133"/>
                </a:lnTo>
                <a:lnTo>
                  <a:pt x="220357" y="27622"/>
                </a:lnTo>
                <a:lnTo>
                  <a:pt x="221056" y="26390"/>
                </a:lnTo>
                <a:lnTo>
                  <a:pt x="221780" y="25120"/>
                </a:lnTo>
                <a:lnTo>
                  <a:pt x="221780" y="19100"/>
                </a:lnTo>
                <a:lnTo>
                  <a:pt x="221361" y="18046"/>
                </a:lnTo>
                <a:lnTo>
                  <a:pt x="220929" y="16967"/>
                </a:lnTo>
                <a:lnTo>
                  <a:pt x="217525" y="13449"/>
                </a:lnTo>
                <a:lnTo>
                  <a:pt x="215569" y="12725"/>
                </a:lnTo>
                <a:lnTo>
                  <a:pt x="215569" y="21043"/>
                </a:lnTo>
                <a:lnTo>
                  <a:pt x="215569" y="23418"/>
                </a:lnTo>
                <a:lnTo>
                  <a:pt x="215201" y="24447"/>
                </a:lnTo>
                <a:lnTo>
                  <a:pt x="213677" y="26009"/>
                </a:lnTo>
                <a:lnTo>
                  <a:pt x="212598" y="26390"/>
                </a:lnTo>
                <a:lnTo>
                  <a:pt x="205651" y="26390"/>
                </a:lnTo>
                <a:lnTo>
                  <a:pt x="205651" y="18046"/>
                </a:lnTo>
                <a:lnTo>
                  <a:pt x="212559" y="18046"/>
                </a:lnTo>
                <a:lnTo>
                  <a:pt x="213614" y="18440"/>
                </a:lnTo>
                <a:lnTo>
                  <a:pt x="215188" y="20053"/>
                </a:lnTo>
                <a:lnTo>
                  <a:pt x="215569" y="21043"/>
                </a:lnTo>
                <a:lnTo>
                  <a:pt x="215569" y="12725"/>
                </a:lnTo>
                <a:lnTo>
                  <a:pt x="215138" y="12560"/>
                </a:lnTo>
                <a:lnTo>
                  <a:pt x="199517" y="12560"/>
                </a:lnTo>
                <a:lnTo>
                  <a:pt x="199517" y="43611"/>
                </a:lnTo>
                <a:lnTo>
                  <a:pt x="205651" y="43611"/>
                </a:lnTo>
                <a:lnTo>
                  <a:pt x="205651" y="31254"/>
                </a:lnTo>
                <a:lnTo>
                  <a:pt x="212153" y="31254"/>
                </a:lnTo>
                <a:lnTo>
                  <a:pt x="212864" y="31648"/>
                </a:lnTo>
                <a:lnTo>
                  <a:pt x="213144" y="31978"/>
                </a:lnTo>
                <a:lnTo>
                  <a:pt x="213728" y="33337"/>
                </a:lnTo>
                <a:lnTo>
                  <a:pt x="213817" y="33642"/>
                </a:lnTo>
                <a:lnTo>
                  <a:pt x="213906" y="33947"/>
                </a:lnTo>
                <a:lnTo>
                  <a:pt x="214909" y="38836"/>
                </a:lnTo>
                <a:lnTo>
                  <a:pt x="215912" y="41617"/>
                </a:lnTo>
                <a:lnTo>
                  <a:pt x="217208" y="43611"/>
                </a:lnTo>
                <a:lnTo>
                  <a:pt x="224002" y="43611"/>
                </a:lnTo>
                <a:close/>
              </a:path>
              <a:path w="236854" h="257175" extrusionOk="0">
                <a:moveTo>
                  <a:pt x="236791" y="19748"/>
                </a:moveTo>
                <a:lnTo>
                  <a:pt x="234365" y="13449"/>
                </a:lnTo>
                <a:lnTo>
                  <a:pt x="234264" y="13182"/>
                </a:lnTo>
                <a:lnTo>
                  <a:pt x="231495" y="10414"/>
                </a:lnTo>
                <a:lnTo>
                  <a:pt x="231495" y="21043"/>
                </a:lnTo>
                <a:lnTo>
                  <a:pt x="231495" y="34709"/>
                </a:lnTo>
                <a:lnTo>
                  <a:pt x="229984" y="38836"/>
                </a:lnTo>
                <a:lnTo>
                  <a:pt x="229387" y="40271"/>
                </a:lnTo>
                <a:lnTo>
                  <a:pt x="221437" y="48247"/>
                </a:lnTo>
                <a:lnTo>
                  <a:pt x="216230" y="50279"/>
                </a:lnTo>
                <a:lnTo>
                  <a:pt x="203314" y="50279"/>
                </a:lnTo>
                <a:lnTo>
                  <a:pt x="188239" y="21043"/>
                </a:lnTo>
                <a:lnTo>
                  <a:pt x="190220" y="15633"/>
                </a:lnTo>
                <a:lnTo>
                  <a:pt x="198196" y="7543"/>
                </a:lnTo>
                <a:lnTo>
                  <a:pt x="203390" y="5511"/>
                </a:lnTo>
                <a:lnTo>
                  <a:pt x="216192" y="5511"/>
                </a:lnTo>
                <a:lnTo>
                  <a:pt x="231495" y="21043"/>
                </a:lnTo>
                <a:lnTo>
                  <a:pt x="231495" y="10414"/>
                </a:lnTo>
                <a:lnTo>
                  <a:pt x="226593" y="5511"/>
                </a:lnTo>
                <a:lnTo>
                  <a:pt x="224167" y="3086"/>
                </a:lnTo>
                <a:lnTo>
                  <a:pt x="217703" y="558"/>
                </a:lnTo>
                <a:lnTo>
                  <a:pt x="202082" y="558"/>
                </a:lnTo>
                <a:lnTo>
                  <a:pt x="195630" y="3086"/>
                </a:lnTo>
                <a:lnTo>
                  <a:pt x="185953" y="12560"/>
                </a:lnTo>
                <a:lnTo>
                  <a:pt x="185394" y="13182"/>
                </a:lnTo>
                <a:lnTo>
                  <a:pt x="183095" y="19100"/>
                </a:lnTo>
                <a:lnTo>
                  <a:pt x="182880" y="19748"/>
                </a:lnTo>
                <a:lnTo>
                  <a:pt x="182880" y="36004"/>
                </a:lnTo>
                <a:lnTo>
                  <a:pt x="185369" y="42405"/>
                </a:lnTo>
                <a:lnTo>
                  <a:pt x="185445" y="42608"/>
                </a:lnTo>
                <a:lnTo>
                  <a:pt x="195719" y="52705"/>
                </a:lnTo>
                <a:lnTo>
                  <a:pt x="202133" y="55232"/>
                </a:lnTo>
                <a:lnTo>
                  <a:pt x="217703" y="55232"/>
                </a:lnTo>
                <a:lnTo>
                  <a:pt x="224066" y="52705"/>
                </a:lnTo>
                <a:lnTo>
                  <a:pt x="226517" y="50279"/>
                </a:lnTo>
                <a:lnTo>
                  <a:pt x="234264" y="42405"/>
                </a:lnTo>
                <a:lnTo>
                  <a:pt x="236728" y="36004"/>
                </a:lnTo>
                <a:lnTo>
                  <a:pt x="236791" y="19748"/>
                </a:lnTo>
                <a:close/>
              </a:path>
            </a:pathLst>
          </a:custGeom>
          <a:solidFill>
            <a:srgbClr val="121313"/>
          </a:solidFill>
          <a:ln>
            <a:noFill/>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57" name="Google Shape;57;p8"/>
          <p:cNvSpPr txBox="1">
            <a:spLocks noGrp="1"/>
          </p:cNvSpPr>
          <p:nvPr>
            <p:ph type="title"/>
          </p:nvPr>
        </p:nvSpPr>
        <p:spPr>
          <a:xfrm>
            <a:off x="824965" y="4913810"/>
            <a:ext cx="9523730" cy="1230465"/>
          </a:xfrm>
          <a:prstGeom prst="rect">
            <a:avLst/>
          </a:prstGeom>
          <a:noFill/>
          <a:ln>
            <a:noFill/>
          </a:ln>
        </p:spPr>
        <p:txBody>
          <a:bodyPr spcFirstLastPara="1" wrap="square" lIns="0" tIns="14600" rIns="0" bIns="0" anchor="t" anchorCtr="0">
            <a:spAutoFit/>
          </a:bodyPr>
          <a:lstStyle/>
          <a:p>
            <a:pPr marL="1017905" lvl="0" indent="0" algn="l" rtl="0">
              <a:lnSpc>
                <a:spcPct val="100000"/>
              </a:lnSpc>
              <a:spcBef>
                <a:spcPts val="0"/>
              </a:spcBef>
              <a:spcAft>
                <a:spcPts val="0"/>
              </a:spcAft>
              <a:buNone/>
            </a:pPr>
            <a:r>
              <a:rPr lang="en-US" dirty="0">
                <a:solidFill>
                  <a:schemeClr val="dk1"/>
                </a:solidFill>
                <a:latin typeface="Arial"/>
                <a:ea typeface="Arial"/>
                <a:cs typeface="Arial"/>
                <a:sym typeface="Arial"/>
              </a:rPr>
              <a:t>Introduction</a:t>
            </a:r>
            <a:endParaRPr dirty="0"/>
          </a:p>
        </p:txBody>
      </p:sp>
      <p:sp>
        <p:nvSpPr>
          <p:cNvPr id="58" name="Google Shape;58;p8"/>
          <p:cNvSpPr txBox="1"/>
          <p:nvPr/>
        </p:nvSpPr>
        <p:spPr>
          <a:xfrm>
            <a:off x="1830175" y="9979980"/>
            <a:ext cx="4789286" cy="461024"/>
          </a:xfrm>
          <a:prstGeom prst="rect">
            <a:avLst/>
          </a:prstGeom>
          <a:noFill/>
          <a:ln>
            <a:noFill/>
          </a:ln>
        </p:spPr>
        <p:txBody>
          <a:bodyPr spcFirstLastPara="1" wrap="square" lIns="0" tIns="9525" rIns="0" bIns="0" anchor="t" anchorCtr="0">
            <a:spAutoFit/>
          </a:bodyPr>
          <a:lstStyle/>
          <a:p>
            <a:pPr marL="12700" lvl="0" indent="0" algn="l" rtl="0">
              <a:lnSpc>
                <a:spcPct val="100000"/>
              </a:lnSpc>
              <a:spcBef>
                <a:spcPts val="0"/>
              </a:spcBef>
              <a:spcAft>
                <a:spcPts val="0"/>
              </a:spcAft>
              <a:buNone/>
            </a:pPr>
            <a:r>
              <a:rPr lang="en-US" sz="1300" dirty="0">
                <a:solidFill>
                  <a:srgbClr val="393C3E"/>
                </a:solidFill>
                <a:latin typeface="Tahoma"/>
                <a:ea typeface="Tahoma"/>
                <a:cs typeface="Tahoma"/>
                <a:sym typeface="Tahoma"/>
              </a:rPr>
              <a:t>Proprietary &amp; Confidential.</a:t>
            </a:r>
            <a:endParaRPr sz="1300" dirty="0">
              <a:latin typeface="Tahoma"/>
              <a:ea typeface="Tahoma"/>
              <a:cs typeface="Tahoma"/>
              <a:sym typeface="Tahoma"/>
            </a:endParaRPr>
          </a:p>
          <a:p>
            <a:pPr marL="12700" lvl="0">
              <a:spcBef>
                <a:spcPts val="420"/>
              </a:spcBef>
            </a:pPr>
            <a:r>
              <a:rPr lang="en-US" sz="1300" dirty="0">
                <a:solidFill>
                  <a:srgbClr val="393C3E"/>
                </a:solidFill>
                <a:latin typeface="Tahoma"/>
                <a:ea typeface="Tahoma"/>
                <a:cs typeface="Tahoma"/>
                <a:sym typeface="Tahoma"/>
              </a:rPr>
              <a:t>September 10</a:t>
            </a:r>
            <a:r>
              <a:rPr lang="en-US" sz="1300" baseline="30000" dirty="0">
                <a:solidFill>
                  <a:srgbClr val="393C3E"/>
                </a:solidFill>
                <a:latin typeface="Tahoma"/>
                <a:ea typeface="Tahoma"/>
                <a:cs typeface="Tahoma"/>
                <a:sym typeface="Tahoma"/>
              </a:rPr>
              <a:t>th </a:t>
            </a:r>
            <a:r>
              <a:rPr lang="en-US" sz="1300" dirty="0">
                <a:solidFill>
                  <a:srgbClr val="393C3E"/>
                </a:solidFill>
                <a:latin typeface="Tahoma"/>
                <a:ea typeface="Tahoma"/>
                <a:cs typeface="Tahoma"/>
                <a:sym typeface="Tahoma"/>
              </a:rPr>
              <a:t>2025. Global Textile Days 2025_Tashkent</a:t>
            </a:r>
            <a:endParaRPr sz="1300" dirty="0">
              <a:latin typeface="Tahoma"/>
              <a:ea typeface="Tahoma"/>
              <a:cs typeface="Tahoma"/>
              <a:sym typeface="Tahoma"/>
            </a:endParaRPr>
          </a:p>
        </p:txBody>
      </p:sp>
      <p:pic>
        <p:nvPicPr>
          <p:cNvPr id="2" name="Picture 1">
            <a:extLst>
              <a:ext uri="{FF2B5EF4-FFF2-40B4-BE49-F238E27FC236}">
                <a16:creationId xmlns:a16="http://schemas.microsoft.com/office/drawing/2014/main" id="{F3A72321-A3AA-AC0B-F898-79D4195A0720}"/>
              </a:ext>
            </a:extLst>
          </p:cNvPr>
          <p:cNvPicPr>
            <a:picLocks noChangeAspect="1"/>
          </p:cNvPicPr>
          <p:nvPr/>
        </p:nvPicPr>
        <p:blipFill>
          <a:blip r:embed="rId3"/>
          <a:srcRect l="29347" t="31538" r="28401" b="25191"/>
          <a:stretch/>
        </p:blipFill>
        <p:spPr>
          <a:xfrm>
            <a:off x="16051344" y="4123597"/>
            <a:ext cx="2989386" cy="306152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3" name="Google Shape;59;p8">
            <a:extLst>
              <a:ext uri="{FF2B5EF4-FFF2-40B4-BE49-F238E27FC236}">
                <a16:creationId xmlns:a16="http://schemas.microsoft.com/office/drawing/2014/main" id="{323806A6-E017-E6E9-85DF-2352EF0C78D9}"/>
              </a:ext>
            </a:extLst>
          </p:cNvPr>
          <p:cNvSpPr txBox="1"/>
          <p:nvPr/>
        </p:nvSpPr>
        <p:spPr>
          <a:xfrm>
            <a:off x="13206030" y="7466668"/>
            <a:ext cx="5690627" cy="3170212"/>
          </a:xfrm>
          <a:prstGeom prst="rect">
            <a:avLst/>
          </a:prstGeom>
          <a:noFill/>
          <a:ln>
            <a:noFill/>
          </a:ln>
        </p:spPr>
        <p:txBody>
          <a:bodyPr spcFirstLastPara="1" wrap="square" lIns="0" tIns="12050" rIns="0" bIns="0" anchor="t" anchorCtr="0">
            <a:spAutoFit/>
          </a:bodyPr>
          <a:lstStyle/>
          <a:p>
            <a:pPr marL="12065" marR="5080" lvl="0" indent="0" algn="r" rtl="0">
              <a:lnSpc>
                <a:spcPct val="107600"/>
              </a:lnSpc>
              <a:spcBef>
                <a:spcPts val="0"/>
              </a:spcBef>
              <a:spcAft>
                <a:spcPts val="0"/>
              </a:spcAft>
              <a:buNone/>
            </a:pPr>
            <a:r>
              <a:rPr lang="en-US" sz="2800" b="1" dirty="0">
                <a:solidFill>
                  <a:schemeClr val="tx1"/>
                </a:solidFill>
                <a:latin typeface="Tahoma"/>
                <a:ea typeface="Tahoma"/>
                <a:cs typeface="Tahoma"/>
                <a:sym typeface="Tahoma"/>
              </a:rPr>
              <a:t>Imran Asghar</a:t>
            </a:r>
            <a:endParaRPr lang="en-US" sz="1800" b="1" dirty="0">
              <a:solidFill>
                <a:schemeClr val="tx1"/>
              </a:solidFill>
              <a:latin typeface="Tahoma"/>
              <a:ea typeface="Tahoma"/>
              <a:cs typeface="Tahoma"/>
              <a:sym typeface="Tahoma"/>
            </a:endParaRPr>
          </a:p>
          <a:p>
            <a:pPr marL="12065" marR="5080" lvl="0" indent="0" algn="r" rtl="0">
              <a:lnSpc>
                <a:spcPct val="107600"/>
              </a:lnSpc>
              <a:spcBef>
                <a:spcPts val="0"/>
              </a:spcBef>
              <a:spcAft>
                <a:spcPts val="0"/>
              </a:spcAft>
              <a:buNone/>
            </a:pPr>
            <a:r>
              <a:rPr lang="en-US" sz="1800" dirty="0">
                <a:solidFill>
                  <a:schemeClr val="tx1"/>
                </a:solidFill>
                <a:latin typeface="Tahoma"/>
                <a:ea typeface="Tahoma"/>
                <a:cs typeface="Tahoma"/>
                <a:sym typeface="Tahoma"/>
              </a:rPr>
              <a:t>Head of Asia - Pacific </a:t>
            </a:r>
            <a:br>
              <a:rPr lang="en-US" sz="1800" dirty="0">
                <a:solidFill>
                  <a:schemeClr val="tx1"/>
                </a:solidFill>
                <a:latin typeface="Tahoma"/>
                <a:ea typeface="Tahoma"/>
                <a:cs typeface="Tahoma"/>
                <a:sym typeface="Tahoma"/>
              </a:rPr>
            </a:br>
            <a:r>
              <a:rPr lang="en-US" sz="1800" dirty="0">
                <a:solidFill>
                  <a:schemeClr val="tx1"/>
                </a:solidFill>
                <a:latin typeface="Tahoma"/>
                <a:ea typeface="Tahoma"/>
                <a:cs typeface="Tahoma"/>
                <a:sym typeface="Tahoma"/>
              </a:rPr>
              <a:t>FibreTrace</a:t>
            </a:r>
          </a:p>
          <a:p>
            <a:pPr marL="12065" marR="5080" algn="r">
              <a:lnSpc>
                <a:spcPct val="107600"/>
              </a:lnSpc>
            </a:pPr>
            <a:r>
              <a:rPr lang="en-US" sz="1800" dirty="0">
                <a:solidFill>
                  <a:schemeClr val="tx1"/>
                </a:solidFill>
                <a:latin typeface="Tahoma"/>
                <a:ea typeface="Tahoma"/>
                <a:cs typeface="Tahoma"/>
                <a:sym typeface="Tahoma"/>
              </a:rPr>
              <a:t>Fashion Advisory Board Member</a:t>
            </a:r>
            <a:endParaRPr lang="en-US" sz="1800" dirty="0">
              <a:solidFill>
                <a:schemeClr val="tx1"/>
              </a:solidFill>
              <a:latin typeface="Tahoma"/>
              <a:ea typeface="Tahoma"/>
              <a:cs typeface="Tahoma"/>
            </a:endParaRPr>
          </a:p>
          <a:p>
            <a:pPr marL="12065" marR="5080" lvl="0" indent="0" algn="r">
              <a:lnSpc>
                <a:spcPct val="107600"/>
              </a:lnSpc>
              <a:spcBef>
                <a:spcPts val="0"/>
              </a:spcBef>
              <a:spcAft>
                <a:spcPts val="0"/>
              </a:spcAft>
              <a:buNone/>
            </a:pPr>
            <a:r>
              <a:rPr lang="en-US" sz="1800" dirty="0">
                <a:solidFill>
                  <a:schemeClr val="tx1"/>
                </a:solidFill>
                <a:latin typeface="Tahoma"/>
                <a:ea typeface="Tahoma"/>
                <a:cs typeface="Tahoma"/>
                <a:sym typeface="Tahoma"/>
              </a:rPr>
              <a:t>Material Exchange</a:t>
            </a:r>
            <a:endParaRPr lang="en-US" dirty="0">
              <a:solidFill>
                <a:schemeClr val="tx1"/>
              </a:solidFill>
            </a:endParaRPr>
          </a:p>
          <a:p>
            <a:pPr marL="12065" marR="5080" lvl="0" indent="0" algn="r" rtl="0">
              <a:lnSpc>
                <a:spcPct val="107600"/>
              </a:lnSpc>
              <a:spcBef>
                <a:spcPts val="0"/>
              </a:spcBef>
              <a:spcAft>
                <a:spcPts val="0"/>
              </a:spcAft>
              <a:buNone/>
            </a:pPr>
            <a:r>
              <a:rPr lang="en-US" sz="1800" dirty="0">
                <a:solidFill>
                  <a:schemeClr val="tx1"/>
                </a:solidFill>
                <a:latin typeface="Tahoma"/>
                <a:ea typeface="Tahoma"/>
                <a:cs typeface="Tahoma"/>
                <a:sym typeface="Tahoma"/>
              </a:rPr>
              <a:t>Founder Sourcery Group</a:t>
            </a:r>
            <a:endParaRPr lang="en-US" sz="1800" dirty="0">
              <a:solidFill>
                <a:schemeClr val="tx1"/>
              </a:solidFill>
              <a:latin typeface="Tahoma"/>
              <a:ea typeface="Tahoma"/>
              <a:cs typeface="Tahoma"/>
            </a:endParaRPr>
          </a:p>
          <a:p>
            <a:pPr marL="12065" marR="5080" lvl="0" indent="0" algn="r">
              <a:lnSpc>
                <a:spcPct val="107600"/>
              </a:lnSpc>
              <a:spcBef>
                <a:spcPts val="0"/>
              </a:spcBef>
              <a:spcAft>
                <a:spcPts val="0"/>
              </a:spcAft>
              <a:buNone/>
            </a:pPr>
            <a:r>
              <a:rPr lang="en-US" sz="1800" dirty="0">
                <a:solidFill>
                  <a:schemeClr val="tx1"/>
                </a:solidFill>
                <a:latin typeface="Tahoma"/>
                <a:ea typeface="Tahoma"/>
                <a:cs typeface="Tahoma"/>
                <a:sym typeface="Tahoma"/>
              </a:rPr>
              <a:t>Member at Textile Exchange</a:t>
            </a:r>
            <a:endParaRPr lang="en-US" dirty="0">
              <a:solidFill>
                <a:schemeClr val="tx1"/>
              </a:solidFill>
            </a:endParaRPr>
          </a:p>
          <a:p>
            <a:pPr marL="12065" marR="5080" lvl="0" indent="0" algn="r" rtl="0">
              <a:lnSpc>
                <a:spcPct val="107600"/>
              </a:lnSpc>
              <a:spcBef>
                <a:spcPts val="0"/>
              </a:spcBef>
              <a:spcAft>
                <a:spcPts val="0"/>
              </a:spcAft>
              <a:buNone/>
            </a:pPr>
            <a:r>
              <a:rPr lang="en-US" sz="1800" dirty="0">
                <a:solidFill>
                  <a:schemeClr val="tx1"/>
                </a:solidFill>
                <a:latin typeface="Tahoma"/>
                <a:ea typeface="Tahoma"/>
                <a:cs typeface="Tahoma"/>
                <a:sym typeface="Tahoma"/>
              </a:rPr>
              <a:t>Organic Cotton Standard Revision 3.0</a:t>
            </a:r>
          </a:p>
          <a:p>
            <a:pPr marL="12065" marR="5080" lvl="0" indent="0" algn="r" rtl="0">
              <a:lnSpc>
                <a:spcPct val="107600"/>
              </a:lnSpc>
              <a:spcBef>
                <a:spcPts val="0"/>
              </a:spcBef>
              <a:spcAft>
                <a:spcPts val="0"/>
              </a:spcAft>
              <a:buNone/>
            </a:pPr>
            <a:r>
              <a:rPr lang="en-US" sz="1800" dirty="0">
                <a:solidFill>
                  <a:schemeClr val="tx1"/>
                </a:solidFill>
                <a:latin typeface="Tahoma"/>
                <a:ea typeface="Tahoma"/>
                <a:cs typeface="Tahoma"/>
                <a:sym typeface="Tahoma"/>
              </a:rPr>
              <a:t>Alpaca Standard, Animal Fibre Standard</a:t>
            </a:r>
          </a:p>
          <a:p>
            <a:pPr marL="12065" marR="5080" lvl="0" indent="0" algn="r" rtl="0">
              <a:lnSpc>
                <a:spcPct val="107600"/>
              </a:lnSpc>
              <a:spcBef>
                <a:spcPts val="0"/>
              </a:spcBef>
              <a:spcAft>
                <a:spcPts val="0"/>
              </a:spcAft>
              <a:buNone/>
            </a:pPr>
            <a:r>
              <a:rPr lang="en-US" sz="1800" dirty="0">
                <a:solidFill>
                  <a:schemeClr val="tx1"/>
                </a:solidFill>
                <a:latin typeface="Tahoma"/>
                <a:ea typeface="Tahoma"/>
                <a:cs typeface="Tahoma"/>
                <a:sym typeface="Tahoma"/>
              </a:rPr>
              <a:t>MMCF &amp; Home &amp; Hospitality Working group</a:t>
            </a:r>
            <a:endParaRPr sz="1800" dirty="0">
              <a:solidFill>
                <a:schemeClr val="tx1"/>
              </a:solidFill>
              <a:latin typeface="Tahoma"/>
              <a:ea typeface="Tahoma"/>
              <a:cs typeface="Tahoma"/>
              <a:sym typeface="Tahom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E518E-85CA-7F09-E54C-96C36466695B}"/>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3F64E66D-D32D-F81F-2F0D-12C9728F1510}"/>
              </a:ext>
            </a:extLst>
          </p:cNvPr>
          <p:cNvSpPr>
            <a:spLocks noGrp="1"/>
          </p:cNvSpPr>
          <p:nvPr>
            <p:ph type="body" idx="1"/>
          </p:nvPr>
        </p:nvSpPr>
        <p:spPr/>
        <p:txBody>
          <a:bodyPr/>
          <a:lstStyle/>
          <a:p>
            <a:endParaRPr lang="en-US" dirty="0"/>
          </a:p>
        </p:txBody>
      </p:sp>
      <p:pic>
        <p:nvPicPr>
          <p:cNvPr id="5" name="Picture 4" descr="A close-up of a device&#10;&#10;AI-generated content may be incorrect.">
            <a:extLst>
              <a:ext uri="{FF2B5EF4-FFF2-40B4-BE49-F238E27FC236}">
                <a16:creationId xmlns:a16="http://schemas.microsoft.com/office/drawing/2014/main" id="{3F3A1D07-2830-30E5-26F6-49326DB8E122}"/>
              </a:ext>
            </a:extLst>
          </p:cNvPr>
          <p:cNvPicPr>
            <a:picLocks noChangeAspect="1"/>
          </p:cNvPicPr>
          <p:nvPr/>
        </p:nvPicPr>
        <p:blipFill>
          <a:blip r:embed="rId2"/>
          <a:stretch>
            <a:fillRect/>
          </a:stretch>
        </p:blipFill>
        <p:spPr>
          <a:xfrm>
            <a:off x="5641" y="0"/>
            <a:ext cx="20092822" cy="11309350"/>
          </a:xfrm>
          <a:prstGeom prst="rect">
            <a:avLst/>
          </a:prstGeom>
        </p:spPr>
      </p:pic>
    </p:spTree>
    <p:extLst>
      <p:ext uri="{BB962C8B-B14F-4D97-AF65-F5344CB8AC3E}">
        <p14:creationId xmlns:p14="http://schemas.microsoft.com/office/powerpoint/2010/main" val="598756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137"/>
        <p:cNvGrpSpPr/>
        <p:nvPr/>
      </p:nvGrpSpPr>
      <p:grpSpPr>
        <a:xfrm>
          <a:off x="0" y="0"/>
          <a:ext cx="0" cy="0"/>
          <a:chOff x="0" y="0"/>
          <a:chExt cx="0" cy="0"/>
        </a:xfrm>
      </p:grpSpPr>
      <p:sp>
        <p:nvSpPr>
          <p:cNvPr id="138" name="Google Shape;138;p12"/>
          <p:cNvSpPr txBox="1"/>
          <p:nvPr/>
        </p:nvSpPr>
        <p:spPr>
          <a:xfrm>
            <a:off x="2552400" y="3945670"/>
            <a:ext cx="1261200" cy="243000"/>
          </a:xfrm>
          <a:prstGeom prst="rect">
            <a:avLst/>
          </a:prstGeom>
          <a:noFill/>
          <a:ln>
            <a:noFill/>
          </a:ln>
        </p:spPr>
        <p:txBody>
          <a:bodyPr spcFirstLastPara="1" wrap="square" lIns="0" tIns="12050" rIns="0" bIns="0" anchor="t" anchorCtr="0">
            <a:spAutoFit/>
          </a:bodyPr>
          <a:lstStyle/>
          <a:p>
            <a:pPr marL="12700" lvl="0" indent="0" algn="l" rtl="0">
              <a:lnSpc>
                <a:spcPct val="100000"/>
              </a:lnSpc>
              <a:spcBef>
                <a:spcPts val="0"/>
              </a:spcBef>
              <a:spcAft>
                <a:spcPts val="0"/>
              </a:spcAft>
              <a:buNone/>
            </a:pPr>
            <a:r>
              <a:rPr lang="en-US" sz="1500" dirty="0">
                <a:solidFill>
                  <a:srgbClr val="4D4E4F"/>
                </a:solidFill>
                <a:latin typeface="Courier New"/>
                <a:ea typeface="Courier New"/>
                <a:cs typeface="Courier New"/>
                <a:sym typeface="Courier New"/>
              </a:rPr>
              <a:t>FT PIGMENT</a:t>
            </a:r>
            <a:endParaRPr sz="1500" dirty="0">
              <a:latin typeface="Courier New"/>
              <a:ea typeface="Courier New"/>
              <a:cs typeface="Courier New"/>
              <a:sym typeface="Courier New"/>
            </a:endParaRPr>
          </a:p>
        </p:txBody>
      </p:sp>
      <p:sp>
        <p:nvSpPr>
          <p:cNvPr id="139" name="Google Shape;139;p12"/>
          <p:cNvSpPr txBox="1"/>
          <p:nvPr/>
        </p:nvSpPr>
        <p:spPr>
          <a:xfrm>
            <a:off x="4281882" y="3945670"/>
            <a:ext cx="139800" cy="243000"/>
          </a:xfrm>
          <a:prstGeom prst="rect">
            <a:avLst/>
          </a:prstGeom>
          <a:noFill/>
          <a:ln>
            <a:noFill/>
          </a:ln>
        </p:spPr>
        <p:txBody>
          <a:bodyPr spcFirstLastPara="1" wrap="square" lIns="0" tIns="12050" rIns="0" bIns="0" anchor="t" anchorCtr="0">
            <a:spAutoFit/>
          </a:bodyPr>
          <a:lstStyle/>
          <a:p>
            <a:pPr marL="12700" lvl="0" indent="0" algn="l" rtl="0">
              <a:lnSpc>
                <a:spcPct val="100000"/>
              </a:lnSpc>
              <a:spcBef>
                <a:spcPts val="0"/>
              </a:spcBef>
              <a:spcAft>
                <a:spcPts val="0"/>
              </a:spcAft>
              <a:buNone/>
            </a:pPr>
            <a:r>
              <a:rPr lang="en-US" sz="1500" dirty="0">
                <a:solidFill>
                  <a:srgbClr val="4D4E4F"/>
                </a:solidFill>
                <a:latin typeface="Courier New"/>
                <a:ea typeface="Courier New"/>
                <a:cs typeface="Courier New"/>
                <a:sym typeface="Courier New"/>
              </a:rPr>
              <a:t>+</a:t>
            </a:r>
            <a:endParaRPr sz="1500" dirty="0">
              <a:latin typeface="Courier New"/>
              <a:ea typeface="Courier New"/>
              <a:cs typeface="Courier New"/>
              <a:sym typeface="Courier New"/>
            </a:endParaRPr>
          </a:p>
        </p:txBody>
      </p:sp>
      <p:sp>
        <p:nvSpPr>
          <p:cNvPr id="140" name="Google Shape;140;p12"/>
          <p:cNvSpPr txBox="1"/>
          <p:nvPr/>
        </p:nvSpPr>
        <p:spPr>
          <a:xfrm>
            <a:off x="4899553" y="3945670"/>
            <a:ext cx="643200" cy="243000"/>
          </a:xfrm>
          <a:prstGeom prst="rect">
            <a:avLst/>
          </a:prstGeom>
          <a:noFill/>
          <a:ln>
            <a:noFill/>
          </a:ln>
        </p:spPr>
        <p:txBody>
          <a:bodyPr spcFirstLastPara="1" wrap="square" lIns="0" tIns="12050" rIns="0" bIns="0" anchor="t" anchorCtr="0">
            <a:spAutoFit/>
          </a:bodyPr>
          <a:lstStyle/>
          <a:p>
            <a:pPr marL="12700" lvl="0" indent="0" algn="l" rtl="0">
              <a:lnSpc>
                <a:spcPct val="100000"/>
              </a:lnSpc>
              <a:spcBef>
                <a:spcPts val="0"/>
              </a:spcBef>
              <a:spcAft>
                <a:spcPts val="0"/>
              </a:spcAft>
              <a:buNone/>
            </a:pPr>
            <a:r>
              <a:rPr lang="en-US" sz="1500" dirty="0">
                <a:solidFill>
                  <a:srgbClr val="4D4E4F"/>
                </a:solidFill>
                <a:latin typeface="Courier New"/>
                <a:ea typeface="Courier New"/>
                <a:cs typeface="Courier New"/>
                <a:sym typeface="Courier New"/>
              </a:rPr>
              <a:t>FIBRE</a:t>
            </a:r>
            <a:endParaRPr sz="1500" dirty="0">
              <a:latin typeface="Courier New"/>
              <a:ea typeface="Courier New"/>
              <a:cs typeface="Courier New"/>
              <a:sym typeface="Courier New"/>
            </a:endParaRPr>
          </a:p>
        </p:txBody>
      </p:sp>
      <p:sp>
        <p:nvSpPr>
          <p:cNvPr id="141" name="Google Shape;141;p12"/>
          <p:cNvSpPr txBox="1"/>
          <p:nvPr/>
        </p:nvSpPr>
        <p:spPr>
          <a:xfrm>
            <a:off x="7264571" y="3919443"/>
            <a:ext cx="890400" cy="243000"/>
          </a:xfrm>
          <a:prstGeom prst="rect">
            <a:avLst/>
          </a:prstGeom>
          <a:noFill/>
          <a:ln>
            <a:noFill/>
          </a:ln>
        </p:spPr>
        <p:txBody>
          <a:bodyPr spcFirstLastPara="1" wrap="square" lIns="0" tIns="12050" rIns="0" bIns="0" anchor="t" anchorCtr="0">
            <a:spAutoFit/>
          </a:bodyPr>
          <a:lstStyle/>
          <a:p>
            <a:pPr marL="12700" lvl="0" indent="0" algn="l" rtl="0">
              <a:lnSpc>
                <a:spcPct val="100000"/>
              </a:lnSpc>
              <a:spcBef>
                <a:spcPts val="0"/>
              </a:spcBef>
              <a:spcAft>
                <a:spcPts val="0"/>
              </a:spcAft>
              <a:buNone/>
            </a:pPr>
            <a:r>
              <a:rPr lang="en-US" sz="1500" dirty="0">
                <a:solidFill>
                  <a:srgbClr val="4D4E4F"/>
                </a:solidFill>
                <a:latin typeface="Courier New"/>
                <a:ea typeface="Courier New"/>
                <a:cs typeface="Courier New"/>
                <a:sym typeface="Courier New"/>
              </a:rPr>
              <a:t>SPINNER</a:t>
            </a:r>
            <a:endParaRPr sz="1500" dirty="0">
              <a:latin typeface="Courier New"/>
              <a:ea typeface="Courier New"/>
              <a:cs typeface="Courier New"/>
              <a:sym typeface="Courier New"/>
            </a:endParaRPr>
          </a:p>
        </p:txBody>
      </p:sp>
      <p:sp>
        <p:nvSpPr>
          <p:cNvPr id="142" name="Google Shape;142;p12"/>
          <p:cNvSpPr txBox="1"/>
          <p:nvPr/>
        </p:nvSpPr>
        <p:spPr>
          <a:xfrm>
            <a:off x="9392973" y="3919443"/>
            <a:ext cx="1384200" cy="243000"/>
          </a:xfrm>
          <a:prstGeom prst="rect">
            <a:avLst/>
          </a:prstGeom>
          <a:noFill/>
          <a:ln>
            <a:noFill/>
          </a:ln>
        </p:spPr>
        <p:txBody>
          <a:bodyPr spcFirstLastPara="1" wrap="square" lIns="0" tIns="12050" rIns="0" bIns="0" anchor="t" anchorCtr="0">
            <a:spAutoFit/>
          </a:bodyPr>
          <a:lstStyle/>
          <a:p>
            <a:pPr marL="12700" lvl="0" indent="0" algn="l" rtl="0">
              <a:lnSpc>
                <a:spcPct val="100000"/>
              </a:lnSpc>
              <a:spcBef>
                <a:spcPts val="0"/>
              </a:spcBef>
              <a:spcAft>
                <a:spcPts val="0"/>
              </a:spcAft>
              <a:buNone/>
            </a:pPr>
            <a:r>
              <a:rPr lang="en-US" sz="1500" dirty="0">
                <a:solidFill>
                  <a:srgbClr val="4D4E4F"/>
                </a:solidFill>
                <a:latin typeface="Courier New"/>
                <a:ea typeface="Courier New"/>
                <a:cs typeface="Courier New"/>
                <a:sym typeface="Courier New"/>
              </a:rPr>
              <a:t>FABRIC MILL</a:t>
            </a:r>
            <a:endParaRPr sz="1500" dirty="0">
              <a:latin typeface="Courier New"/>
              <a:ea typeface="Courier New"/>
              <a:cs typeface="Courier New"/>
              <a:sym typeface="Courier New"/>
            </a:endParaRPr>
          </a:p>
        </p:txBody>
      </p:sp>
      <p:sp>
        <p:nvSpPr>
          <p:cNvPr id="143" name="Google Shape;143;p12"/>
          <p:cNvSpPr txBox="1"/>
          <p:nvPr/>
        </p:nvSpPr>
        <p:spPr>
          <a:xfrm>
            <a:off x="11530877" y="3919443"/>
            <a:ext cx="1755000" cy="243000"/>
          </a:xfrm>
          <a:prstGeom prst="rect">
            <a:avLst/>
          </a:prstGeom>
          <a:noFill/>
          <a:ln>
            <a:noFill/>
          </a:ln>
        </p:spPr>
        <p:txBody>
          <a:bodyPr spcFirstLastPara="1" wrap="square" lIns="0" tIns="12050" rIns="0" bIns="0" anchor="t" anchorCtr="0">
            <a:spAutoFit/>
          </a:bodyPr>
          <a:lstStyle/>
          <a:p>
            <a:pPr marL="12700" lvl="0" indent="0" algn="l" rtl="0">
              <a:lnSpc>
                <a:spcPct val="100000"/>
              </a:lnSpc>
              <a:spcBef>
                <a:spcPts val="0"/>
              </a:spcBef>
              <a:spcAft>
                <a:spcPts val="0"/>
              </a:spcAft>
              <a:buNone/>
            </a:pPr>
            <a:r>
              <a:rPr lang="en-US" sz="1500" dirty="0">
                <a:solidFill>
                  <a:srgbClr val="4D4E4F"/>
                </a:solidFill>
                <a:latin typeface="Courier New"/>
                <a:ea typeface="Courier New"/>
                <a:cs typeface="Courier New"/>
                <a:sym typeface="Courier New"/>
              </a:rPr>
              <a:t>ASSEMBLY / CMT</a:t>
            </a:r>
            <a:endParaRPr sz="1500" dirty="0">
              <a:latin typeface="Courier New"/>
              <a:ea typeface="Courier New"/>
              <a:cs typeface="Courier New"/>
              <a:sym typeface="Courier New"/>
            </a:endParaRPr>
          </a:p>
        </p:txBody>
      </p:sp>
      <p:sp>
        <p:nvSpPr>
          <p:cNvPr id="144" name="Google Shape;144;p12"/>
          <p:cNvSpPr txBox="1"/>
          <p:nvPr/>
        </p:nvSpPr>
        <p:spPr>
          <a:xfrm>
            <a:off x="14470995" y="3919443"/>
            <a:ext cx="643200" cy="243000"/>
          </a:xfrm>
          <a:prstGeom prst="rect">
            <a:avLst/>
          </a:prstGeom>
          <a:noFill/>
          <a:ln>
            <a:noFill/>
          </a:ln>
        </p:spPr>
        <p:txBody>
          <a:bodyPr spcFirstLastPara="1" wrap="square" lIns="0" tIns="12050" rIns="0" bIns="0" anchor="t" anchorCtr="0">
            <a:spAutoFit/>
          </a:bodyPr>
          <a:lstStyle/>
          <a:p>
            <a:pPr marL="12700" lvl="0" indent="0" algn="l" rtl="0">
              <a:lnSpc>
                <a:spcPct val="100000"/>
              </a:lnSpc>
              <a:spcBef>
                <a:spcPts val="0"/>
              </a:spcBef>
              <a:spcAft>
                <a:spcPts val="0"/>
              </a:spcAft>
              <a:buNone/>
            </a:pPr>
            <a:r>
              <a:rPr lang="en-US" sz="1500" dirty="0">
                <a:solidFill>
                  <a:srgbClr val="4D4E4F"/>
                </a:solidFill>
                <a:latin typeface="Courier New"/>
                <a:ea typeface="Courier New"/>
                <a:cs typeface="Courier New"/>
                <a:sym typeface="Courier New"/>
              </a:rPr>
              <a:t>BRAND</a:t>
            </a:r>
            <a:endParaRPr sz="1500" dirty="0">
              <a:latin typeface="Courier New"/>
              <a:ea typeface="Courier New"/>
              <a:cs typeface="Courier New"/>
              <a:sym typeface="Courier New"/>
            </a:endParaRPr>
          </a:p>
        </p:txBody>
      </p:sp>
      <p:sp>
        <p:nvSpPr>
          <p:cNvPr id="145" name="Google Shape;145;p12"/>
          <p:cNvSpPr txBox="1"/>
          <p:nvPr/>
        </p:nvSpPr>
        <p:spPr>
          <a:xfrm>
            <a:off x="14065422" y="8601585"/>
            <a:ext cx="1384200" cy="243000"/>
          </a:xfrm>
          <a:prstGeom prst="rect">
            <a:avLst/>
          </a:prstGeom>
          <a:noFill/>
          <a:ln>
            <a:noFill/>
          </a:ln>
        </p:spPr>
        <p:txBody>
          <a:bodyPr spcFirstLastPara="1" wrap="square" lIns="0" tIns="12050" rIns="0" bIns="0" anchor="t" anchorCtr="0">
            <a:spAutoFit/>
          </a:bodyPr>
          <a:lstStyle/>
          <a:p>
            <a:pPr marL="12700" lvl="0" indent="0" algn="l" rtl="0">
              <a:lnSpc>
                <a:spcPct val="100000"/>
              </a:lnSpc>
              <a:spcBef>
                <a:spcPts val="0"/>
              </a:spcBef>
              <a:spcAft>
                <a:spcPts val="0"/>
              </a:spcAft>
              <a:buNone/>
            </a:pPr>
            <a:r>
              <a:rPr lang="en-US" sz="1500" dirty="0">
                <a:solidFill>
                  <a:srgbClr val="4D4E4F"/>
                </a:solidFill>
                <a:latin typeface="Courier New"/>
                <a:ea typeface="Courier New"/>
                <a:cs typeface="Courier New"/>
                <a:sym typeface="Courier New"/>
              </a:rPr>
              <a:t>DATA UPLOAD</a:t>
            </a:r>
            <a:endParaRPr sz="1500" dirty="0">
              <a:latin typeface="Courier New"/>
              <a:ea typeface="Courier New"/>
              <a:cs typeface="Courier New"/>
              <a:sym typeface="Courier New"/>
            </a:endParaRPr>
          </a:p>
        </p:txBody>
      </p:sp>
      <p:sp>
        <p:nvSpPr>
          <p:cNvPr id="146" name="Google Shape;146;p12"/>
          <p:cNvSpPr txBox="1"/>
          <p:nvPr/>
        </p:nvSpPr>
        <p:spPr>
          <a:xfrm>
            <a:off x="16587993" y="3919443"/>
            <a:ext cx="1014000" cy="243000"/>
          </a:xfrm>
          <a:prstGeom prst="rect">
            <a:avLst/>
          </a:prstGeom>
          <a:noFill/>
          <a:ln>
            <a:noFill/>
          </a:ln>
        </p:spPr>
        <p:txBody>
          <a:bodyPr spcFirstLastPara="1" wrap="square" lIns="0" tIns="12050" rIns="0" bIns="0" anchor="t" anchorCtr="0">
            <a:spAutoFit/>
          </a:bodyPr>
          <a:lstStyle/>
          <a:p>
            <a:pPr marL="12700" lvl="0" indent="0" algn="l" rtl="0">
              <a:lnSpc>
                <a:spcPct val="100000"/>
              </a:lnSpc>
              <a:spcBef>
                <a:spcPts val="0"/>
              </a:spcBef>
              <a:spcAft>
                <a:spcPts val="0"/>
              </a:spcAft>
              <a:buNone/>
            </a:pPr>
            <a:r>
              <a:rPr lang="en-US" sz="1500" dirty="0">
                <a:solidFill>
                  <a:srgbClr val="4D4E4F"/>
                </a:solidFill>
                <a:latin typeface="Courier New"/>
                <a:ea typeface="Courier New"/>
                <a:cs typeface="Courier New"/>
                <a:sym typeface="Courier New"/>
              </a:rPr>
              <a:t>CONSUMER</a:t>
            </a:r>
            <a:endParaRPr sz="1500" dirty="0">
              <a:latin typeface="Courier New"/>
              <a:ea typeface="Courier New"/>
              <a:cs typeface="Courier New"/>
              <a:sym typeface="Courier New"/>
            </a:endParaRPr>
          </a:p>
        </p:txBody>
      </p:sp>
      <p:grpSp>
        <p:nvGrpSpPr>
          <p:cNvPr id="147" name="Google Shape;147;p12"/>
          <p:cNvGrpSpPr/>
          <p:nvPr/>
        </p:nvGrpSpPr>
        <p:grpSpPr>
          <a:xfrm>
            <a:off x="14402040" y="7603215"/>
            <a:ext cx="683259" cy="683259"/>
            <a:chOff x="14402040" y="7603215"/>
            <a:chExt cx="683259" cy="683259"/>
          </a:xfrm>
        </p:grpSpPr>
        <p:sp>
          <p:nvSpPr>
            <p:cNvPr id="148" name="Google Shape;148;p12"/>
            <p:cNvSpPr/>
            <p:nvPr/>
          </p:nvSpPr>
          <p:spPr>
            <a:xfrm>
              <a:off x="14402040" y="7603215"/>
              <a:ext cx="683259" cy="683259"/>
            </a:xfrm>
            <a:custGeom>
              <a:avLst/>
              <a:gdLst/>
              <a:ahLst/>
              <a:cxnLst/>
              <a:rect l="l" t="t" r="r" b="b"/>
              <a:pathLst>
                <a:path w="683259" h="683259" extrusionOk="0">
                  <a:moveTo>
                    <a:pt x="341539" y="0"/>
                  </a:moveTo>
                  <a:lnTo>
                    <a:pt x="295193" y="3117"/>
                  </a:lnTo>
                  <a:lnTo>
                    <a:pt x="250742" y="12200"/>
                  </a:lnTo>
                  <a:lnTo>
                    <a:pt x="208594" y="26840"/>
                  </a:lnTo>
                  <a:lnTo>
                    <a:pt x="169155" y="46631"/>
                  </a:lnTo>
                  <a:lnTo>
                    <a:pt x="132832" y="71166"/>
                  </a:lnTo>
                  <a:lnTo>
                    <a:pt x="100032" y="100037"/>
                  </a:lnTo>
                  <a:lnTo>
                    <a:pt x="71162" y="132838"/>
                  </a:lnTo>
                  <a:lnTo>
                    <a:pt x="46628" y="169162"/>
                  </a:lnTo>
                  <a:lnTo>
                    <a:pt x="26839" y="208603"/>
                  </a:lnTo>
                  <a:lnTo>
                    <a:pt x="12199" y="250752"/>
                  </a:lnTo>
                  <a:lnTo>
                    <a:pt x="3117" y="295203"/>
                  </a:lnTo>
                  <a:lnTo>
                    <a:pt x="0" y="341549"/>
                  </a:lnTo>
                  <a:lnTo>
                    <a:pt x="3117" y="387896"/>
                  </a:lnTo>
                  <a:lnTo>
                    <a:pt x="12199" y="432347"/>
                  </a:lnTo>
                  <a:lnTo>
                    <a:pt x="26839" y="474496"/>
                  </a:lnTo>
                  <a:lnTo>
                    <a:pt x="46628" y="513936"/>
                  </a:lnTo>
                  <a:lnTo>
                    <a:pt x="71162" y="550260"/>
                  </a:lnTo>
                  <a:lnTo>
                    <a:pt x="100032" y="583062"/>
                  </a:lnTo>
                  <a:lnTo>
                    <a:pt x="132832" y="611933"/>
                  </a:lnTo>
                  <a:lnTo>
                    <a:pt x="169155" y="636468"/>
                  </a:lnTo>
                  <a:lnTo>
                    <a:pt x="208594" y="656258"/>
                  </a:lnTo>
                  <a:lnTo>
                    <a:pt x="250742" y="670899"/>
                  </a:lnTo>
                  <a:lnTo>
                    <a:pt x="295193" y="679981"/>
                  </a:lnTo>
                  <a:lnTo>
                    <a:pt x="341539" y="683099"/>
                  </a:lnTo>
                  <a:lnTo>
                    <a:pt x="387885" y="679981"/>
                  </a:lnTo>
                  <a:lnTo>
                    <a:pt x="432336" y="670899"/>
                  </a:lnTo>
                  <a:lnTo>
                    <a:pt x="474486" y="656258"/>
                  </a:lnTo>
                  <a:lnTo>
                    <a:pt x="513926" y="636468"/>
                  </a:lnTo>
                  <a:lnTo>
                    <a:pt x="550250" y="611933"/>
                  </a:lnTo>
                  <a:lnTo>
                    <a:pt x="583051" y="583062"/>
                  </a:lnTo>
                  <a:lnTo>
                    <a:pt x="611923" y="550260"/>
                  </a:lnTo>
                  <a:lnTo>
                    <a:pt x="636457" y="513936"/>
                  </a:lnTo>
                  <a:lnTo>
                    <a:pt x="656248" y="474496"/>
                  </a:lnTo>
                  <a:lnTo>
                    <a:pt x="670888" y="432347"/>
                  </a:lnTo>
                  <a:lnTo>
                    <a:pt x="679971" y="387896"/>
                  </a:lnTo>
                  <a:lnTo>
                    <a:pt x="683089" y="341549"/>
                  </a:lnTo>
                  <a:lnTo>
                    <a:pt x="679971" y="295203"/>
                  </a:lnTo>
                  <a:lnTo>
                    <a:pt x="670888" y="250752"/>
                  </a:lnTo>
                  <a:lnTo>
                    <a:pt x="656248" y="208603"/>
                  </a:lnTo>
                  <a:lnTo>
                    <a:pt x="636457" y="169162"/>
                  </a:lnTo>
                  <a:lnTo>
                    <a:pt x="611923" y="132838"/>
                  </a:lnTo>
                  <a:lnTo>
                    <a:pt x="583051" y="100037"/>
                  </a:lnTo>
                  <a:lnTo>
                    <a:pt x="550250" y="71166"/>
                  </a:lnTo>
                  <a:lnTo>
                    <a:pt x="513926" y="46631"/>
                  </a:lnTo>
                  <a:lnTo>
                    <a:pt x="474486" y="26840"/>
                  </a:lnTo>
                  <a:lnTo>
                    <a:pt x="432336" y="12200"/>
                  </a:lnTo>
                  <a:lnTo>
                    <a:pt x="387885" y="3117"/>
                  </a:lnTo>
                  <a:lnTo>
                    <a:pt x="341539" y="0"/>
                  </a:lnTo>
                  <a:close/>
                </a:path>
              </a:pathLst>
            </a:custGeom>
            <a:solidFill>
              <a:srgbClr val="F4EA06"/>
            </a:solidFill>
            <a:ln>
              <a:noFill/>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149" name="Google Shape;149;p12"/>
            <p:cNvSpPr/>
            <p:nvPr/>
          </p:nvSpPr>
          <p:spPr>
            <a:xfrm>
              <a:off x="14589207" y="7796977"/>
              <a:ext cx="317500" cy="236220"/>
            </a:xfrm>
            <a:custGeom>
              <a:avLst/>
              <a:gdLst/>
              <a:ahLst/>
              <a:cxnLst/>
              <a:rect l="l" t="t" r="r" b="b"/>
              <a:pathLst>
                <a:path w="317500" h="236220" extrusionOk="0">
                  <a:moveTo>
                    <a:pt x="170958" y="0"/>
                  </a:moveTo>
                  <a:lnTo>
                    <a:pt x="162906" y="0"/>
                  </a:lnTo>
                  <a:lnTo>
                    <a:pt x="156518" y="1078"/>
                  </a:lnTo>
                  <a:lnTo>
                    <a:pt x="150005" y="1664"/>
                  </a:lnTo>
                  <a:lnTo>
                    <a:pt x="112835" y="18007"/>
                  </a:lnTo>
                  <a:lnTo>
                    <a:pt x="88185" y="45475"/>
                  </a:lnTo>
                  <a:lnTo>
                    <a:pt x="86793" y="46155"/>
                  </a:lnTo>
                  <a:lnTo>
                    <a:pt x="44346" y="58335"/>
                  </a:lnTo>
                  <a:lnTo>
                    <a:pt x="27852" y="96677"/>
                  </a:lnTo>
                  <a:lnTo>
                    <a:pt x="27883" y="98122"/>
                  </a:lnTo>
                  <a:lnTo>
                    <a:pt x="27580" y="99693"/>
                  </a:lnTo>
                  <a:lnTo>
                    <a:pt x="29475" y="104928"/>
                  </a:lnTo>
                  <a:lnTo>
                    <a:pt x="27590" y="107064"/>
                  </a:lnTo>
                  <a:lnTo>
                    <a:pt x="24721" y="109483"/>
                  </a:lnTo>
                  <a:lnTo>
                    <a:pt x="15609" y="118650"/>
                  </a:lnTo>
                  <a:lnTo>
                    <a:pt x="8592" y="129002"/>
                  </a:lnTo>
                  <a:lnTo>
                    <a:pt x="3619" y="140495"/>
                  </a:lnTo>
                  <a:lnTo>
                    <a:pt x="0" y="156068"/>
                  </a:lnTo>
                  <a:lnTo>
                    <a:pt x="0" y="169691"/>
                  </a:lnTo>
                  <a:lnTo>
                    <a:pt x="502" y="170612"/>
                  </a:lnTo>
                  <a:lnTo>
                    <a:pt x="2585" y="181841"/>
                  </a:lnTo>
                  <a:lnTo>
                    <a:pt x="28597" y="221091"/>
                  </a:lnTo>
                  <a:lnTo>
                    <a:pt x="70605" y="235626"/>
                  </a:lnTo>
                  <a:lnTo>
                    <a:pt x="122739" y="235563"/>
                  </a:lnTo>
                  <a:lnTo>
                    <a:pt x="128069" y="234757"/>
                  </a:lnTo>
                  <a:lnTo>
                    <a:pt x="131032" y="231458"/>
                  </a:lnTo>
                  <a:lnTo>
                    <a:pt x="131650" y="221972"/>
                  </a:lnTo>
                  <a:lnTo>
                    <a:pt x="127901" y="218003"/>
                  </a:lnTo>
                  <a:lnTo>
                    <a:pt x="66521" y="217909"/>
                  </a:lnTo>
                  <a:lnTo>
                    <a:pt x="63610" y="217584"/>
                  </a:lnTo>
                  <a:lnTo>
                    <a:pt x="29915" y="197407"/>
                  </a:lnTo>
                  <a:lnTo>
                    <a:pt x="18262" y="155212"/>
                  </a:lnTo>
                  <a:lnTo>
                    <a:pt x="25617" y="134921"/>
                  </a:lnTo>
                  <a:lnTo>
                    <a:pt x="41579" y="118750"/>
                  </a:lnTo>
                  <a:lnTo>
                    <a:pt x="47998" y="114561"/>
                  </a:lnTo>
                  <a:lnTo>
                    <a:pt x="48899" y="111923"/>
                  </a:lnTo>
                  <a:lnTo>
                    <a:pt x="45317" y="99222"/>
                  </a:lnTo>
                  <a:lnTo>
                    <a:pt x="45098" y="94018"/>
                  </a:lnTo>
                  <a:lnTo>
                    <a:pt x="46197" y="88803"/>
                  </a:lnTo>
                  <a:lnTo>
                    <a:pt x="51472" y="76805"/>
                  </a:lnTo>
                  <a:lnTo>
                    <a:pt x="60886" y="67901"/>
                  </a:lnTo>
                  <a:lnTo>
                    <a:pt x="73165" y="63312"/>
                  </a:lnTo>
                  <a:lnTo>
                    <a:pt x="87033" y="64259"/>
                  </a:lnTo>
                  <a:lnTo>
                    <a:pt x="94824" y="66511"/>
                  </a:lnTo>
                  <a:lnTo>
                    <a:pt x="97829" y="65066"/>
                  </a:lnTo>
                  <a:lnTo>
                    <a:pt x="132940" y="26321"/>
                  </a:lnTo>
                  <a:lnTo>
                    <a:pt x="176800" y="18470"/>
                  </a:lnTo>
                  <a:lnTo>
                    <a:pt x="200671" y="25644"/>
                  </a:lnTo>
                  <a:lnTo>
                    <a:pt x="220196" y="39678"/>
                  </a:lnTo>
                  <a:lnTo>
                    <a:pt x="234072" y="59262"/>
                  </a:lnTo>
                  <a:lnTo>
                    <a:pt x="240997" y="83086"/>
                  </a:lnTo>
                  <a:lnTo>
                    <a:pt x="241699" y="89054"/>
                  </a:lnTo>
                  <a:lnTo>
                    <a:pt x="244065" y="91306"/>
                  </a:lnTo>
                  <a:lnTo>
                    <a:pt x="281533" y="110412"/>
                  </a:lnTo>
                  <a:lnTo>
                    <a:pt x="298682" y="163911"/>
                  </a:lnTo>
                  <a:lnTo>
                    <a:pt x="292959" y="182633"/>
                  </a:lnTo>
                  <a:lnTo>
                    <a:pt x="248526" y="216946"/>
                  </a:lnTo>
                  <a:lnTo>
                    <a:pt x="188873" y="217961"/>
                  </a:lnTo>
                  <a:lnTo>
                    <a:pt x="185114" y="222275"/>
                  </a:lnTo>
                  <a:lnTo>
                    <a:pt x="186423" y="232642"/>
                  </a:lnTo>
                  <a:lnTo>
                    <a:pt x="190098" y="235469"/>
                  </a:lnTo>
                  <a:lnTo>
                    <a:pt x="236275" y="235553"/>
                  </a:lnTo>
                  <a:lnTo>
                    <a:pt x="250738" y="234600"/>
                  </a:lnTo>
                  <a:lnTo>
                    <a:pt x="288504" y="216705"/>
                  </a:lnTo>
                  <a:lnTo>
                    <a:pt x="312466" y="183232"/>
                  </a:lnTo>
                  <a:lnTo>
                    <a:pt x="316887" y="163717"/>
                  </a:lnTo>
                  <a:lnTo>
                    <a:pt x="315948" y="142456"/>
                  </a:lnTo>
                  <a:lnTo>
                    <a:pt x="297790" y="101715"/>
                  </a:lnTo>
                  <a:lnTo>
                    <a:pt x="260054" y="77317"/>
                  </a:lnTo>
                  <a:lnTo>
                    <a:pt x="259007" y="76961"/>
                  </a:lnTo>
                  <a:lnTo>
                    <a:pt x="257981" y="75557"/>
                  </a:lnTo>
                  <a:lnTo>
                    <a:pt x="255625" y="68469"/>
                  </a:lnTo>
                  <a:lnTo>
                    <a:pt x="254442" y="62207"/>
                  </a:lnTo>
                  <a:lnTo>
                    <a:pt x="251939" y="56500"/>
                  </a:lnTo>
                  <a:lnTo>
                    <a:pt x="227300" y="22331"/>
                  </a:lnTo>
                  <a:lnTo>
                    <a:pt x="189774" y="3162"/>
                  </a:lnTo>
                  <a:lnTo>
                    <a:pt x="177240" y="1026"/>
                  </a:lnTo>
                  <a:lnTo>
                    <a:pt x="170958" y="0"/>
                  </a:lnTo>
                  <a:close/>
                </a:path>
              </a:pathLst>
            </a:custGeom>
            <a:solidFill>
              <a:srgbClr val="000000"/>
            </a:solidFill>
            <a:ln>
              <a:noFill/>
            </a:ln>
          </p:spPr>
          <p:txBody>
            <a:bodyPr spcFirstLastPara="1" wrap="square" lIns="0" tIns="0" rIns="0" bIns="0" anchor="t" anchorCtr="0">
              <a:noAutofit/>
            </a:bodyPr>
            <a:lstStyle/>
            <a:p>
              <a:pPr marL="0" lvl="0" indent="0" algn="l" rtl="0">
                <a:spcBef>
                  <a:spcPts val="0"/>
                </a:spcBef>
                <a:spcAft>
                  <a:spcPts val="0"/>
                </a:spcAft>
                <a:buNone/>
              </a:pPr>
              <a:endParaRPr sz="1800" dirty="0"/>
            </a:p>
          </p:txBody>
        </p:sp>
        <p:pic>
          <p:nvPicPr>
            <p:cNvPr id="150" name="Google Shape;150;p12"/>
            <p:cNvPicPr preferRelativeResize="0"/>
            <p:nvPr/>
          </p:nvPicPr>
          <p:blipFill rotWithShape="1">
            <a:blip r:embed="rId3">
              <a:alphaModFix/>
            </a:blip>
            <a:srcRect/>
            <a:stretch/>
          </p:blipFill>
          <p:spPr>
            <a:xfrm>
              <a:off x="14690681" y="7904665"/>
              <a:ext cx="113734" cy="185889"/>
            </a:xfrm>
            <a:prstGeom prst="rect">
              <a:avLst/>
            </a:prstGeom>
            <a:noFill/>
            <a:ln>
              <a:noFill/>
            </a:ln>
          </p:spPr>
        </p:pic>
      </p:grpSp>
      <p:pic>
        <p:nvPicPr>
          <p:cNvPr id="151" name="Google Shape;151;p12"/>
          <p:cNvPicPr preferRelativeResize="0"/>
          <p:nvPr/>
        </p:nvPicPr>
        <p:blipFill rotWithShape="1">
          <a:blip r:embed="rId4">
            <a:alphaModFix/>
          </a:blip>
          <a:srcRect/>
          <a:stretch/>
        </p:blipFill>
        <p:spPr>
          <a:xfrm>
            <a:off x="2198896" y="4564775"/>
            <a:ext cx="15706318" cy="1616191"/>
          </a:xfrm>
          <a:prstGeom prst="rect">
            <a:avLst/>
          </a:prstGeom>
          <a:noFill/>
          <a:ln>
            <a:noFill/>
          </a:ln>
        </p:spPr>
      </p:pic>
      <p:grpSp>
        <p:nvGrpSpPr>
          <p:cNvPr id="152" name="Google Shape;152;p12"/>
          <p:cNvGrpSpPr/>
          <p:nvPr/>
        </p:nvGrpSpPr>
        <p:grpSpPr>
          <a:xfrm>
            <a:off x="14661013" y="6727836"/>
            <a:ext cx="180340" cy="561975"/>
            <a:chOff x="14661013" y="6727836"/>
            <a:chExt cx="180340" cy="561975"/>
          </a:xfrm>
        </p:grpSpPr>
        <p:pic>
          <p:nvPicPr>
            <p:cNvPr id="153" name="Google Shape;153;p12"/>
            <p:cNvPicPr preferRelativeResize="0"/>
            <p:nvPr/>
          </p:nvPicPr>
          <p:blipFill rotWithShape="1">
            <a:blip r:embed="rId5">
              <a:alphaModFix/>
            </a:blip>
            <a:srcRect/>
            <a:stretch/>
          </p:blipFill>
          <p:spPr>
            <a:xfrm>
              <a:off x="14701954" y="6902673"/>
              <a:ext cx="97944" cy="69908"/>
            </a:xfrm>
            <a:prstGeom prst="rect">
              <a:avLst/>
            </a:prstGeom>
            <a:noFill/>
            <a:ln>
              <a:noFill/>
            </a:ln>
          </p:spPr>
        </p:pic>
        <p:sp>
          <p:nvSpPr>
            <p:cNvPr id="154" name="Google Shape;154;p12"/>
            <p:cNvSpPr/>
            <p:nvPr/>
          </p:nvSpPr>
          <p:spPr>
            <a:xfrm>
              <a:off x="14687233" y="7173638"/>
              <a:ext cx="127634" cy="90170"/>
            </a:xfrm>
            <a:custGeom>
              <a:avLst/>
              <a:gdLst/>
              <a:ahLst/>
              <a:cxnLst/>
              <a:rect l="l" t="t" r="r" b="b"/>
              <a:pathLst>
                <a:path w="127634" h="90170" extrusionOk="0">
                  <a:moveTo>
                    <a:pt x="19304" y="4318"/>
                  </a:moveTo>
                  <a:lnTo>
                    <a:pt x="14973" y="0"/>
                  </a:lnTo>
                  <a:lnTo>
                    <a:pt x="4330" y="0"/>
                  </a:lnTo>
                  <a:lnTo>
                    <a:pt x="0" y="4318"/>
                  </a:lnTo>
                  <a:lnTo>
                    <a:pt x="0" y="9652"/>
                  </a:lnTo>
                  <a:lnTo>
                    <a:pt x="0" y="14986"/>
                  </a:lnTo>
                  <a:lnTo>
                    <a:pt x="4330" y="19304"/>
                  </a:lnTo>
                  <a:lnTo>
                    <a:pt x="14973" y="19304"/>
                  </a:lnTo>
                  <a:lnTo>
                    <a:pt x="19304" y="14986"/>
                  </a:lnTo>
                  <a:lnTo>
                    <a:pt x="19304" y="4318"/>
                  </a:lnTo>
                  <a:close/>
                </a:path>
                <a:path w="127634" h="90170" extrusionOk="0">
                  <a:moveTo>
                    <a:pt x="46316" y="4318"/>
                  </a:moveTo>
                  <a:lnTo>
                    <a:pt x="41986" y="0"/>
                  </a:lnTo>
                  <a:lnTo>
                    <a:pt x="31343" y="0"/>
                  </a:lnTo>
                  <a:lnTo>
                    <a:pt x="27012" y="4318"/>
                  </a:lnTo>
                  <a:lnTo>
                    <a:pt x="27012" y="9652"/>
                  </a:lnTo>
                  <a:lnTo>
                    <a:pt x="27012" y="14986"/>
                  </a:lnTo>
                  <a:lnTo>
                    <a:pt x="31343" y="19304"/>
                  </a:lnTo>
                  <a:lnTo>
                    <a:pt x="41986" y="19304"/>
                  </a:lnTo>
                  <a:lnTo>
                    <a:pt x="46316" y="14986"/>
                  </a:lnTo>
                  <a:lnTo>
                    <a:pt x="46316" y="4318"/>
                  </a:lnTo>
                  <a:close/>
                </a:path>
                <a:path w="127634" h="90170" extrusionOk="0">
                  <a:moveTo>
                    <a:pt x="73329" y="4318"/>
                  </a:moveTo>
                  <a:lnTo>
                    <a:pt x="69011" y="0"/>
                  </a:lnTo>
                  <a:lnTo>
                    <a:pt x="58356" y="0"/>
                  </a:lnTo>
                  <a:lnTo>
                    <a:pt x="54038" y="4318"/>
                  </a:lnTo>
                  <a:lnTo>
                    <a:pt x="54038" y="9652"/>
                  </a:lnTo>
                  <a:lnTo>
                    <a:pt x="54038" y="14986"/>
                  </a:lnTo>
                  <a:lnTo>
                    <a:pt x="58356" y="19304"/>
                  </a:lnTo>
                  <a:lnTo>
                    <a:pt x="69011" y="19304"/>
                  </a:lnTo>
                  <a:lnTo>
                    <a:pt x="73329" y="14986"/>
                  </a:lnTo>
                  <a:lnTo>
                    <a:pt x="73329" y="4318"/>
                  </a:lnTo>
                  <a:close/>
                </a:path>
                <a:path w="127634" h="90170" extrusionOk="0">
                  <a:moveTo>
                    <a:pt x="93649" y="75869"/>
                  </a:moveTo>
                  <a:lnTo>
                    <a:pt x="92710" y="74930"/>
                  </a:lnTo>
                  <a:lnTo>
                    <a:pt x="35826" y="74930"/>
                  </a:lnTo>
                  <a:lnTo>
                    <a:pt x="34658" y="74930"/>
                  </a:lnTo>
                  <a:lnTo>
                    <a:pt x="33718" y="75869"/>
                  </a:lnTo>
                  <a:lnTo>
                    <a:pt x="33718" y="88976"/>
                  </a:lnTo>
                  <a:lnTo>
                    <a:pt x="34658" y="89916"/>
                  </a:lnTo>
                  <a:lnTo>
                    <a:pt x="92710" y="89916"/>
                  </a:lnTo>
                  <a:lnTo>
                    <a:pt x="93649" y="88976"/>
                  </a:lnTo>
                  <a:lnTo>
                    <a:pt x="93649" y="75869"/>
                  </a:lnTo>
                  <a:close/>
                </a:path>
                <a:path w="127634" h="90170" extrusionOk="0">
                  <a:moveTo>
                    <a:pt x="100355" y="4318"/>
                  </a:moveTo>
                  <a:lnTo>
                    <a:pt x="96024" y="0"/>
                  </a:lnTo>
                  <a:lnTo>
                    <a:pt x="85382" y="0"/>
                  </a:lnTo>
                  <a:lnTo>
                    <a:pt x="81051" y="4318"/>
                  </a:lnTo>
                  <a:lnTo>
                    <a:pt x="81051" y="9652"/>
                  </a:lnTo>
                  <a:lnTo>
                    <a:pt x="81051" y="14986"/>
                  </a:lnTo>
                  <a:lnTo>
                    <a:pt x="85382" y="19304"/>
                  </a:lnTo>
                  <a:lnTo>
                    <a:pt x="96024" y="19304"/>
                  </a:lnTo>
                  <a:lnTo>
                    <a:pt x="100355" y="14986"/>
                  </a:lnTo>
                  <a:lnTo>
                    <a:pt x="100355" y="4318"/>
                  </a:lnTo>
                  <a:close/>
                </a:path>
                <a:path w="127634" h="90170" extrusionOk="0">
                  <a:moveTo>
                    <a:pt x="127368" y="4318"/>
                  </a:moveTo>
                  <a:lnTo>
                    <a:pt x="123050" y="0"/>
                  </a:lnTo>
                  <a:lnTo>
                    <a:pt x="112395" y="0"/>
                  </a:lnTo>
                  <a:lnTo>
                    <a:pt x="108077" y="4318"/>
                  </a:lnTo>
                  <a:lnTo>
                    <a:pt x="108077" y="9652"/>
                  </a:lnTo>
                  <a:lnTo>
                    <a:pt x="108077" y="14986"/>
                  </a:lnTo>
                  <a:lnTo>
                    <a:pt x="112395" y="19304"/>
                  </a:lnTo>
                  <a:lnTo>
                    <a:pt x="123050" y="19304"/>
                  </a:lnTo>
                  <a:lnTo>
                    <a:pt x="127368" y="14986"/>
                  </a:lnTo>
                  <a:lnTo>
                    <a:pt x="127368" y="4318"/>
                  </a:lnTo>
                  <a:close/>
                </a:path>
              </a:pathLst>
            </a:custGeom>
            <a:solidFill>
              <a:srgbClr val="000000"/>
            </a:solidFill>
            <a:ln>
              <a:noFill/>
            </a:ln>
          </p:spPr>
          <p:txBody>
            <a:bodyPr spcFirstLastPara="1" wrap="square" lIns="0" tIns="0" rIns="0" bIns="0" anchor="t" anchorCtr="0">
              <a:noAutofit/>
            </a:bodyPr>
            <a:lstStyle/>
            <a:p>
              <a:pPr marL="0" lvl="0" indent="0" algn="l" rtl="0">
                <a:spcBef>
                  <a:spcPts val="0"/>
                </a:spcBef>
                <a:spcAft>
                  <a:spcPts val="0"/>
                </a:spcAft>
                <a:buNone/>
              </a:pPr>
              <a:endParaRPr sz="1800" dirty="0"/>
            </a:p>
          </p:txBody>
        </p:sp>
        <p:pic>
          <p:nvPicPr>
            <p:cNvPr id="155" name="Google Shape;155;p12"/>
            <p:cNvPicPr preferRelativeResize="0"/>
            <p:nvPr/>
          </p:nvPicPr>
          <p:blipFill rotWithShape="1">
            <a:blip r:embed="rId6">
              <a:alphaModFix/>
            </a:blip>
            <a:srcRect/>
            <a:stretch/>
          </p:blipFill>
          <p:spPr>
            <a:xfrm>
              <a:off x="14705338" y="6785808"/>
              <a:ext cx="91180" cy="90531"/>
            </a:xfrm>
            <a:prstGeom prst="rect">
              <a:avLst/>
            </a:prstGeom>
            <a:noFill/>
            <a:ln>
              <a:noFill/>
            </a:ln>
          </p:spPr>
        </p:pic>
        <p:sp>
          <p:nvSpPr>
            <p:cNvPr id="156" name="Google Shape;156;p12"/>
            <p:cNvSpPr/>
            <p:nvPr/>
          </p:nvSpPr>
          <p:spPr>
            <a:xfrm>
              <a:off x="14661013" y="6727836"/>
              <a:ext cx="180340" cy="561975"/>
            </a:xfrm>
            <a:custGeom>
              <a:avLst/>
              <a:gdLst/>
              <a:ahLst/>
              <a:cxnLst/>
              <a:rect l="l" t="t" r="r" b="b"/>
              <a:pathLst>
                <a:path w="180340" h="561975" extrusionOk="0">
                  <a:moveTo>
                    <a:pt x="9046" y="0"/>
                  </a:moveTo>
                  <a:lnTo>
                    <a:pt x="170780" y="0"/>
                  </a:lnTo>
                  <a:lnTo>
                    <a:pt x="175774" y="0"/>
                  </a:lnTo>
                  <a:lnTo>
                    <a:pt x="179826" y="4052"/>
                  </a:lnTo>
                  <a:lnTo>
                    <a:pt x="179826" y="9046"/>
                  </a:lnTo>
                  <a:lnTo>
                    <a:pt x="179826" y="552894"/>
                  </a:lnTo>
                  <a:lnTo>
                    <a:pt x="179826" y="557888"/>
                  </a:lnTo>
                  <a:lnTo>
                    <a:pt x="175774" y="561930"/>
                  </a:lnTo>
                  <a:lnTo>
                    <a:pt x="170780" y="561930"/>
                  </a:lnTo>
                  <a:lnTo>
                    <a:pt x="9046" y="561930"/>
                  </a:lnTo>
                  <a:lnTo>
                    <a:pt x="4052" y="561930"/>
                  </a:lnTo>
                  <a:lnTo>
                    <a:pt x="0" y="557888"/>
                  </a:lnTo>
                  <a:lnTo>
                    <a:pt x="0" y="552894"/>
                  </a:lnTo>
                  <a:lnTo>
                    <a:pt x="0" y="9046"/>
                  </a:lnTo>
                  <a:lnTo>
                    <a:pt x="0" y="4052"/>
                  </a:lnTo>
                  <a:lnTo>
                    <a:pt x="4052" y="0"/>
                  </a:lnTo>
                  <a:lnTo>
                    <a:pt x="9046" y="0"/>
                  </a:lnTo>
                  <a:close/>
                </a:path>
              </a:pathLst>
            </a:custGeom>
            <a:noFill/>
            <a:ln w="157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grpSp>
      <p:grpSp>
        <p:nvGrpSpPr>
          <p:cNvPr id="157" name="Google Shape;157;p12"/>
          <p:cNvGrpSpPr/>
          <p:nvPr/>
        </p:nvGrpSpPr>
        <p:grpSpPr>
          <a:xfrm>
            <a:off x="14624771" y="6528967"/>
            <a:ext cx="245109" cy="120301"/>
            <a:chOff x="14624771" y="6528967"/>
            <a:chExt cx="245109" cy="120301"/>
          </a:xfrm>
        </p:grpSpPr>
        <p:sp>
          <p:nvSpPr>
            <p:cNvPr id="158" name="Google Shape;158;p12"/>
            <p:cNvSpPr/>
            <p:nvPr/>
          </p:nvSpPr>
          <p:spPr>
            <a:xfrm>
              <a:off x="14662359" y="6607993"/>
              <a:ext cx="171450" cy="41275"/>
            </a:xfrm>
            <a:custGeom>
              <a:avLst/>
              <a:gdLst/>
              <a:ahLst/>
              <a:cxnLst/>
              <a:rect l="l" t="t" r="r" b="b"/>
              <a:pathLst>
                <a:path w="171450" h="41275" extrusionOk="0">
                  <a:moveTo>
                    <a:pt x="170947" y="40742"/>
                  </a:moveTo>
                  <a:lnTo>
                    <a:pt x="152807" y="23198"/>
                  </a:lnTo>
                  <a:lnTo>
                    <a:pt x="131134" y="10087"/>
                  </a:lnTo>
                  <a:lnTo>
                    <a:pt x="106686" y="2117"/>
                  </a:lnTo>
                  <a:lnTo>
                    <a:pt x="80217" y="0"/>
                  </a:lnTo>
                  <a:lnTo>
                    <a:pt x="56854" y="3364"/>
                  </a:lnTo>
                  <a:lnTo>
                    <a:pt x="35373" y="11254"/>
                  </a:lnTo>
                  <a:lnTo>
                    <a:pt x="16259" y="23148"/>
                  </a:lnTo>
                  <a:lnTo>
                    <a:pt x="0" y="38522"/>
                  </a:lnTo>
                </a:path>
              </a:pathLst>
            </a:custGeom>
            <a:noFill/>
            <a:ln w="157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159" name="Google Shape;159;p12"/>
            <p:cNvSpPr/>
            <p:nvPr/>
          </p:nvSpPr>
          <p:spPr>
            <a:xfrm>
              <a:off x="14624771" y="6528967"/>
              <a:ext cx="245109" cy="45084"/>
            </a:xfrm>
            <a:custGeom>
              <a:avLst/>
              <a:gdLst/>
              <a:ahLst/>
              <a:cxnLst/>
              <a:rect l="l" t="t" r="r" b="b"/>
              <a:pathLst>
                <a:path w="245109" h="45084" extrusionOk="0">
                  <a:moveTo>
                    <a:pt x="244934" y="44616"/>
                  </a:moveTo>
                  <a:lnTo>
                    <a:pt x="216770" y="24939"/>
                  </a:lnTo>
                  <a:lnTo>
                    <a:pt x="185245" y="10540"/>
                  </a:lnTo>
                  <a:lnTo>
                    <a:pt x="151026" y="2025"/>
                  </a:lnTo>
                  <a:lnTo>
                    <a:pt x="114781" y="0"/>
                  </a:lnTo>
                  <a:lnTo>
                    <a:pt x="82776" y="3921"/>
                  </a:lnTo>
                  <a:lnTo>
                    <a:pt x="52694" y="12877"/>
                  </a:lnTo>
                  <a:lnTo>
                    <a:pt x="24961" y="26402"/>
                  </a:lnTo>
                  <a:lnTo>
                    <a:pt x="0" y="44030"/>
                  </a:lnTo>
                </a:path>
              </a:pathLst>
            </a:custGeom>
            <a:noFill/>
            <a:ln w="157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grpSp>
      <p:sp>
        <p:nvSpPr>
          <p:cNvPr id="160" name="Google Shape;160;p12"/>
          <p:cNvSpPr txBox="1"/>
          <p:nvPr/>
        </p:nvSpPr>
        <p:spPr>
          <a:xfrm>
            <a:off x="11725091" y="8601626"/>
            <a:ext cx="1384200" cy="243000"/>
          </a:xfrm>
          <a:prstGeom prst="rect">
            <a:avLst/>
          </a:prstGeom>
          <a:noFill/>
          <a:ln>
            <a:noFill/>
          </a:ln>
        </p:spPr>
        <p:txBody>
          <a:bodyPr spcFirstLastPara="1" wrap="square" lIns="0" tIns="12050" rIns="0" bIns="0" anchor="t" anchorCtr="0">
            <a:spAutoFit/>
          </a:bodyPr>
          <a:lstStyle/>
          <a:p>
            <a:pPr marL="12700" lvl="0" indent="0" algn="l" rtl="0">
              <a:lnSpc>
                <a:spcPct val="100000"/>
              </a:lnSpc>
              <a:spcBef>
                <a:spcPts val="0"/>
              </a:spcBef>
              <a:spcAft>
                <a:spcPts val="0"/>
              </a:spcAft>
              <a:buNone/>
            </a:pPr>
            <a:r>
              <a:rPr lang="en-US" sz="1500" dirty="0">
                <a:solidFill>
                  <a:srgbClr val="4D4E4F"/>
                </a:solidFill>
                <a:latin typeface="Courier New"/>
                <a:ea typeface="Courier New"/>
                <a:cs typeface="Courier New"/>
                <a:sym typeface="Courier New"/>
              </a:rPr>
              <a:t>DATA UPLOAD</a:t>
            </a:r>
            <a:endParaRPr sz="1500" dirty="0">
              <a:latin typeface="Courier New"/>
              <a:ea typeface="Courier New"/>
              <a:cs typeface="Courier New"/>
              <a:sym typeface="Courier New"/>
            </a:endParaRPr>
          </a:p>
        </p:txBody>
      </p:sp>
      <p:grpSp>
        <p:nvGrpSpPr>
          <p:cNvPr id="161" name="Google Shape;161;p12"/>
          <p:cNvGrpSpPr/>
          <p:nvPr/>
        </p:nvGrpSpPr>
        <p:grpSpPr>
          <a:xfrm>
            <a:off x="12061890" y="7603215"/>
            <a:ext cx="683259" cy="683259"/>
            <a:chOff x="12061890" y="7603215"/>
            <a:chExt cx="683259" cy="683259"/>
          </a:xfrm>
        </p:grpSpPr>
        <p:sp>
          <p:nvSpPr>
            <p:cNvPr id="162" name="Google Shape;162;p12"/>
            <p:cNvSpPr/>
            <p:nvPr/>
          </p:nvSpPr>
          <p:spPr>
            <a:xfrm>
              <a:off x="12061890" y="7603215"/>
              <a:ext cx="683259" cy="683259"/>
            </a:xfrm>
            <a:custGeom>
              <a:avLst/>
              <a:gdLst/>
              <a:ahLst/>
              <a:cxnLst/>
              <a:rect l="l" t="t" r="r" b="b"/>
              <a:pathLst>
                <a:path w="683259" h="683259" extrusionOk="0">
                  <a:moveTo>
                    <a:pt x="341539" y="0"/>
                  </a:moveTo>
                  <a:lnTo>
                    <a:pt x="295193" y="3117"/>
                  </a:lnTo>
                  <a:lnTo>
                    <a:pt x="250742" y="12200"/>
                  </a:lnTo>
                  <a:lnTo>
                    <a:pt x="208594" y="26840"/>
                  </a:lnTo>
                  <a:lnTo>
                    <a:pt x="169155" y="46631"/>
                  </a:lnTo>
                  <a:lnTo>
                    <a:pt x="132832" y="71166"/>
                  </a:lnTo>
                  <a:lnTo>
                    <a:pt x="100032" y="100037"/>
                  </a:lnTo>
                  <a:lnTo>
                    <a:pt x="71162" y="132838"/>
                  </a:lnTo>
                  <a:lnTo>
                    <a:pt x="46628" y="169162"/>
                  </a:lnTo>
                  <a:lnTo>
                    <a:pt x="26839" y="208603"/>
                  </a:lnTo>
                  <a:lnTo>
                    <a:pt x="12199" y="250752"/>
                  </a:lnTo>
                  <a:lnTo>
                    <a:pt x="3117" y="295203"/>
                  </a:lnTo>
                  <a:lnTo>
                    <a:pt x="0" y="341549"/>
                  </a:lnTo>
                  <a:lnTo>
                    <a:pt x="3117" y="387896"/>
                  </a:lnTo>
                  <a:lnTo>
                    <a:pt x="12199" y="432347"/>
                  </a:lnTo>
                  <a:lnTo>
                    <a:pt x="26839" y="474496"/>
                  </a:lnTo>
                  <a:lnTo>
                    <a:pt x="46628" y="513936"/>
                  </a:lnTo>
                  <a:lnTo>
                    <a:pt x="71162" y="550260"/>
                  </a:lnTo>
                  <a:lnTo>
                    <a:pt x="100032" y="583062"/>
                  </a:lnTo>
                  <a:lnTo>
                    <a:pt x="132832" y="611933"/>
                  </a:lnTo>
                  <a:lnTo>
                    <a:pt x="169155" y="636468"/>
                  </a:lnTo>
                  <a:lnTo>
                    <a:pt x="208594" y="656258"/>
                  </a:lnTo>
                  <a:lnTo>
                    <a:pt x="250742" y="670899"/>
                  </a:lnTo>
                  <a:lnTo>
                    <a:pt x="295193" y="679981"/>
                  </a:lnTo>
                  <a:lnTo>
                    <a:pt x="341539" y="683099"/>
                  </a:lnTo>
                  <a:lnTo>
                    <a:pt x="387885" y="679981"/>
                  </a:lnTo>
                  <a:lnTo>
                    <a:pt x="432336" y="670899"/>
                  </a:lnTo>
                  <a:lnTo>
                    <a:pt x="474486" y="656258"/>
                  </a:lnTo>
                  <a:lnTo>
                    <a:pt x="513926" y="636468"/>
                  </a:lnTo>
                  <a:lnTo>
                    <a:pt x="550250" y="611933"/>
                  </a:lnTo>
                  <a:lnTo>
                    <a:pt x="583051" y="583062"/>
                  </a:lnTo>
                  <a:lnTo>
                    <a:pt x="611923" y="550260"/>
                  </a:lnTo>
                  <a:lnTo>
                    <a:pt x="636457" y="513936"/>
                  </a:lnTo>
                  <a:lnTo>
                    <a:pt x="656248" y="474496"/>
                  </a:lnTo>
                  <a:lnTo>
                    <a:pt x="670888" y="432347"/>
                  </a:lnTo>
                  <a:lnTo>
                    <a:pt x="679971" y="387896"/>
                  </a:lnTo>
                  <a:lnTo>
                    <a:pt x="683089" y="341549"/>
                  </a:lnTo>
                  <a:lnTo>
                    <a:pt x="679971" y="295203"/>
                  </a:lnTo>
                  <a:lnTo>
                    <a:pt x="670888" y="250752"/>
                  </a:lnTo>
                  <a:lnTo>
                    <a:pt x="656248" y="208603"/>
                  </a:lnTo>
                  <a:lnTo>
                    <a:pt x="636457" y="169162"/>
                  </a:lnTo>
                  <a:lnTo>
                    <a:pt x="611923" y="132838"/>
                  </a:lnTo>
                  <a:lnTo>
                    <a:pt x="583051" y="100037"/>
                  </a:lnTo>
                  <a:lnTo>
                    <a:pt x="550250" y="71166"/>
                  </a:lnTo>
                  <a:lnTo>
                    <a:pt x="513926" y="46631"/>
                  </a:lnTo>
                  <a:lnTo>
                    <a:pt x="474486" y="26840"/>
                  </a:lnTo>
                  <a:lnTo>
                    <a:pt x="432336" y="12200"/>
                  </a:lnTo>
                  <a:lnTo>
                    <a:pt x="387885" y="3117"/>
                  </a:lnTo>
                  <a:lnTo>
                    <a:pt x="341539" y="0"/>
                  </a:lnTo>
                  <a:close/>
                </a:path>
              </a:pathLst>
            </a:custGeom>
            <a:solidFill>
              <a:srgbClr val="F4EA06"/>
            </a:solidFill>
            <a:ln>
              <a:noFill/>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163" name="Google Shape;163;p12"/>
            <p:cNvSpPr/>
            <p:nvPr/>
          </p:nvSpPr>
          <p:spPr>
            <a:xfrm>
              <a:off x="12249057" y="7796977"/>
              <a:ext cx="317500" cy="236220"/>
            </a:xfrm>
            <a:custGeom>
              <a:avLst/>
              <a:gdLst/>
              <a:ahLst/>
              <a:cxnLst/>
              <a:rect l="l" t="t" r="r" b="b"/>
              <a:pathLst>
                <a:path w="317500" h="236220" extrusionOk="0">
                  <a:moveTo>
                    <a:pt x="170958" y="0"/>
                  </a:moveTo>
                  <a:lnTo>
                    <a:pt x="162906" y="0"/>
                  </a:lnTo>
                  <a:lnTo>
                    <a:pt x="156518" y="1078"/>
                  </a:lnTo>
                  <a:lnTo>
                    <a:pt x="150005" y="1664"/>
                  </a:lnTo>
                  <a:lnTo>
                    <a:pt x="112835" y="18007"/>
                  </a:lnTo>
                  <a:lnTo>
                    <a:pt x="88185" y="45475"/>
                  </a:lnTo>
                  <a:lnTo>
                    <a:pt x="86793" y="46155"/>
                  </a:lnTo>
                  <a:lnTo>
                    <a:pt x="44341" y="58335"/>
                  </a:lnTo>
                  <a:lnTo>
                    <a:pt x="27852" y="96677"/>
                  </a:lnTo>
                  <a:lnTo>
                    <a:pt x="27883" y="98122"/>
                  </a:lnTo>
                  <a:lnTo>
                    <a:pt x="27580" y="99693"/>
                  </a:lnTo>
                  <a:lnTo>
                    <a:pt x="29475" y="104928"/>
                  </a:lnTo>
                  <a:lnTo>
                    <a:pt x="27590" y="107064"/>
                  </a:lnTo>
                  <a:lnTo>
                    <a:pt x="24721" y="109483"/>
                  </a:lnTo>
                  <a:lnTo>
                    <a:pt x="15609" y="118650"/>
                  </a:lnTo>
                  <a:lnTo>
                    <a:pt x="8592" y="129002"/>
                  </a:lnTo>
                  <a:lnTo>
                    <a:pt x="3619" y="140495"/>
                  </a:lnTo>
                  <a:lnTo>
                    <a:pt x="0" y="156068"/>
                  </a:lnTo>
                  <a:lnTo>
                    <a:pt x="0" y="169691"/>
                  </a:lnTo>
                  <a:lnTo>
                    <a:pt x="502" y="170612"/>
                  </a:lnTo>
                  <a:lnTo>
                    <a:pt x="2585" y="181841"/>
                  </a:lnTo>
                  <a:lnTo>
                    <a:pt x="28597" y="221091"/>
                  </a:lnTo>
                  <a:lnTo>
                    <a:pt x="70605" y="235626"/>
                  </a:lnTo>
                  <a:lnTo>
                    <a:pt x="122739" y="235563"/>
                  </a:lnTo>
                  <a:lnTo>
                    <a:pt x="128069" y="234757"/>
                  </a:lnTo>
                  <a:lnTo>
                    <a:pt x="131032" y="231458"/>
                  </a:lnTo>
                  <a:lnTo>
                    <a:pt x="131650" y="221972"/>
                  </a:lnTo>
                  <a:lnTo>
                    <a:pt x="127901" y="218003"/>
                  </a:lnTo>
                  <a:lnTo>
                    <a:pt x="66521" y="217909"/>
                  </a:lnTo>
                  <a:lnTo>
                    <a:pt x="63610" y="217584"/>
                  </a:lnTo>
                  <a:lnTo>
                    <a:pt x="29915" y="197407"/>
                  </a:lnTo>
                  <a:lnTo>
                    <a:pt x="18262" y="155212"/>
                  </a:lnTo>
                  <a:lnTo>
                    <a:pt x="25617" y="134921"/>
                  </a:lnTo>
                  <a:lnTo>
                    <a:pt x="41579" y="118750"/>
                  </a:lnTo>
                  <a:lnTo>
                    <a:pt x="47998" y="114561"/>
                  </a:lnTo>
                  <a:lnTo>
                    <a:pt x="48888" y="111923"/>
                  </a:lnTo>
                  <a:lnTo>
                    <a:pt x="45317" y="99222"/>
                  </a:lnTo>
                  <a:lnTo>
                    <a:pt x="45098" y="94018"/>
                  </a:lnTo>
                  <a:lnTo>
                    <a:pt x="46197" y="88803"/>
                  </a:lnTo>
                  <a:lnTo>
                    <a:pt x="51472" y="76805"/>
                  </a:lnTo>
                  <a:lnTo>
                    <a:pt x="60886" y="67901"/>
                  </a:lnTo>
                  <a:lnTo>
                    <a:pt x="73165" y="63312"/>
                  </a:lnTo>
                  <a:lnTo>
                    <a:pt x="87033" y="64259"/>
                  </a:lnTo>
                  <a:lnTo>
                    <a:pt x="94824" y="66511"/>
                  </a:lnTo>
                  <a:lnTo>
                    <a:pt x="97829" y="65066"/>
                  </a:lnTo>
                  <a:lnTo>
                    <a:pt x="132937" y="26321"/>
                  </a:lnTo>
                  <a:lnTo>
                    <a:pt x="176800" y="18470"/>
                  </a:lnTo>
                  <a:lnTo>
                    <a:pt x="200671" y="25644"/>
                  </a:lnTo>
                  <a:lnTo>
                    <a:pt x="220196" y="39678"/>
                  </a:lnTo>
                  <a:lnTo>
                    <a:pt x="234072" y="59262"/>
                  </a:lnTo>
                  <a:lnTo>
                    <a:pt x="240997" y="83086"/>
                  </a:lnTo>
                  <a:lnTo>
                    <a:pt x="241699" y="89054"/>
                  </a:lnTo>
                  <a:lnTo>
                    <a:pt x="244065" y="91306"/>
                  </a:lnTo>
                  <a:lnTo>
                    <a:pt x="281533" y="110412"/>
                  </a:lnTo>
                  <a:lnTo>
                    <a:pt x="298682" y="163911"/>
                  </a:lnTo>
                  <a:lnTo>
                    <a:pt x="292955" y="182633"/>
                  </a:lnTo>
                  <a:lnTo>
                    <a:pt x="248526" y="216946"/>
                  </a:lnTo>
                  <a:lnTo>
                    <a:pt x="188873" y="217961"/>
                  </a:lnTo>
                  <a:lnTo>
                    <a:pt x="185114" y="222275"/>
                  </a:lnTo>
                  <a:lnTo>
                    <a:pt x="186423" y="232642"/>
                  </a:lnTo>
                  <a:lnTo>
                    <a:pt x="190098" y="235469"/>
                  </a:lnTo>
                  <a:lnTo>
                    <a:pt x="236275" y="235553"/>
                  </a:lnTo>
                  <a:lnTo>
                    <a:pt x="250738" y="234600"/>
                  </a:lnTo>
                  <a:lnTo>
                    <a:pt x="288504" y="216705"/>
                  </a:lnTo>
                  <a:lnTo>
                    <a:pt x="312462" y="183232"/>
                  </a:lnTo>
                  <a:lnTo>
                    <a:pt x="316886" y="163717"/>
                  </a:lnTo>
                  <a:lnTo>
                    <a:pt x="315948" y="142456"/>
                  </a:lnTo>
                  <a:lnTo>
                    <a:pt x="297790" y="101715"/>
                  </a:lnTo>
                  <a:lnTo>
                    <a:pt x="260054" y="77317"/>
                  </a:lnTo>
                  <a:lnTo>
                    <a:pt x="259007" y="76961"/>
                  </a:lnTo>
                  <a:lnTo>
                    <a:pt x="257981" y="75557"/>
                  </a:lnTo>
                  <a:lnTo>
                    <a:pt x="255625" y="68469"/>
                  </a:lnTo>
                  <a:lnTo>
                    <a:pt x="254442" y="62207"/>
                  </a:lnTo>
                  <a:lnTo>
                    <a:pt x="251939" y="56500"/>
                  </a:lnTo>
                  <a:lnTo>
                    <a:pt x="227300" y="22331"/>
                  </a:lnTo>
                  <a:lnTo>
                    <a:pt x="189774" y="3162"/>
                  </a:lnTo>
                  <a:lnTo>
                    <a:pt x="177240" y="1026"/>
                  </a:lnTo>
                  <a:lnTo>
                    <a:pt x="170958" y="0"/>
                  </a:lnTo>
                  <a:close/>
                </a:path>
              </a:pathLst>
            </a:custGeom>
            <a:solidFill>
              <a:srgbClr val="000000"/>
            </a:solidFill>
            <a:ln>
              <a:noFill/>
            </a:ln>
          </p:spPr>
          <p:txBody>
            <a:bodyPr spcFirstLastPara="1" wrap="square" lIns="0" tIns="0" rIns="0" bIns="0" anchor="t" anchorCtr="0">
              <a:noAutofit/>
            </a:bodyPr>
            <a:lstStyle/>
            <a:p>
              <a:pPr marL="0" lvl="0" indent="0" algn="l" rtl="0">
                <a:spcBef>
                  <a:spcPts val="0"/>
                </a:spcBef>
                <a:spcAft>
                  <a:spcPts val="0"/>
                </a:spcAft>
                <a:buNone/>
              </a:pPr>
              <a:endParaRPr sz="1800" dirty="0"/>
            </a:p>
          </p:txBody>
        </p:sp>
        <p:pic>
          <p:nvPicPr>
            <p:cNvPr id="164" name="Google Shape;164;p12"/>
            <p:cNvPicPr preferRelativeResize="0"/>
            <p:nvPr/>
          </p:nvPicPr>
          <p:blipFill rotWithShape="1">
            <a:blip r:embed="rId7">
              <a:alphaModFix/>
            </a:blip>
            <a:srcRect/>
            <a:stretch/>
          </p:blipFill>
          <p:spPr>
            <a:xfrm>
              <a:off x="12350530" y="7904665"/>
              <a:ext cx="113734" cy="185889"/>
            </a:xfrm>
            <a:prstGeom prst="rect">
              <a:avLst/>
            </a:prstGeom>
            <a:noFill/>
            <a:ln>
              <a:noFill/>
            </a:ln>
          </p:spPr>
        </p:pic>
      </p:grpSp>
      <p:grpSp>
        <p:nvGrpSpPr>
          <p:cNvPr id="165" name="Google Shape;165;p12"/>
          <p:cNvGrpSpPr/>
          <p:nvPr/>
        </p:nvGrpSpPr>
        <p:grpSpPr>
          <a:xfrm>
            <a:off x="12320861" y="6727836"/>
            <a:ext cx="180340" cy="561975"/>
            <a:chOff x="12320861" y="6727836"/>
            <a:chExt cx="180340" cy="561975"/>
          </a:xfrm>
        </p:grpSpPr>
        <p:pic>
          <p:nvPicPr>
            <p:cNvPr id="166" name="Google Shape;166;p12"/>
            <p:cNvPicPr preferRelativeResize="0"/>
            <p:nvPr/>
          </p:nvPicPr>
          <p:blipFill rotWithShape="1">
            <a:blip r:embed="rId8">
              <a:alphaModFix/>
            </a:blip>
            <a:srcRect/>
            <a:stretch/>
          </p:blipFill>
          <p:spPr>
            <a:xfrm>
              <a:off x="12361802" y="6902673"/>
              <a:ext cx="97944" cy="69908"/>
            </a:xfrm>
            <a:prstGeom prst="rect">
              <a:avLst/>
            </a:prstGeom>
            <a:noFill/>
            <a:ln>
              <a:noFill/>
            </a:ln>
          </p:spPr>
        </p:pic>
        <p:sp>
          <p:nvSpPr>
            <p:cNvPr id="167" name="Google Shape;167;p12"/>
            <p:cNvSpPr/>
            <p:nvPr/>
          </p:nvSpPr>
          <p:spPr>
            <a:xfrm>
              <a:off x="12347080" y="7173638"/>
              <a:ext cx="127634" cy="90170"/>
            </a:xfrm>
            <a:custGeom>
              <a:avLst/>
              <a:gdLst/>
              <a:ahLst/>
              <a:cxnLst/>
              <a:rect l="l" t="t" r="r" b="b"/>
              <a:pathLst>
                <a:path w="127634" h="90170" extrusionOk="0">
                  <a:moveTo>
                    <a:pt x="19304" y="4318"/>
                  </a:moveTo>
                  <a:lnTo>
                    <a:pt x="14986" y="0"/>
                  </a:lnTo>
                  <a:lnTo>
                    <a:pt x="4330" y="0"/>
                  </a:lnTo>
                  <a:lnTo>
                    <a:pt x="0" y="4318"/>
                  </a:lnTo>
                  <a:lnTo>
                    <a:pt x="0" y="9652"/>
                  </a:lnTo>
                  <a:lnTo>
                    <a:pt x="0" y="14986"/>
                  </a:lnTo>
                  <a:lnTo>
                    <a:pt x="4330" y="19304"/>
                  </a:lnTo>
                  <a:lnTo>
                    <a:pt x="14986" y="19304"/>
                  </a:lnTo>
                  <a:lnTo>
                    <a:pt x="19304" y="14986"/>
                  </a:lnTo>
                  <a:lnTo>
                    <a:pt x="19304" y="4318"/>
                  </a:lnTo>
                  <a:close/>
                </a:path>
                <a:path w="127634" h="90170" extrusionOk="0">
                  <a:moveTo>
                    <a:pt x="46316" y="4318"/>
                  </a:moveTo>
                  <a:lnTo>
                    <a:pt x="41998" y="0"/>
                  </a:lnTo>
                  <a:lnTo>
                    <a:pt x="31343" y="0"/>
                  </a:lnTo>
                  <a:lnTo>
                    <a:pt x="27025" y="4318"/>
                  </a:lnTo>
                  <a:lnTo>
                    <a:pt x="27025" y="9652"/>
                  </a:lnTo>
                  <a:lnTo>
                    <a:pt x="27025" y="14986"/>
                  </a:lnTo>
                  <a:lnTo>
                    <a:pt x="31343" y="19304"/>
                  </a:lnTo>
                  <a:lnTo>
                    <a:pt x="41998" y="19304"/>
                  </a:lnTo>
                  <a:lnTo>
                    <a:pt x="46316" y="14986"/>
                  </a:lnTo>
                  <a:lnTo>
                    <a:pt x="46316" y="4318"/>
                  </a:lnTo>
                  <a:close/>
                </a:path>
                <a:path w="127634" h="90170" extrusionOk="0">
                  <a:moveTo>
                    <a:pt x="73342" y="4318"/>
                  </a:moveTo>
                  <a:lnTo>
                    <a:pt x="69024" y="0"/>
                  </a:lnTo>
                  <a:lnTo>
                    <a:pt x="58369" y="0"/>
                  </a:lnTo>
                  <a:lnTo>
                    <a:pt x="54038" y="4318"/>
                  </a:lnTo>
                  <a:lnTo>
                    <a:pt x="54038" y="9652"/>
                  </a:lnTo>
                  <a:lnTo>
                    <a:pt x="54038" y="14986"/>
                  </a:lnTo>
                  <a:lnTo>
                    <a:pt x="58369" y="19304"/>
                  </a:lnTo>
                  <a:lnTo>
                    <a:pt x="69024" y="19304"/>
                  </a:lnTo>
                  <a:lnTo>
                    <a:pt x="73342" y="14986"/>
                  </a:lnTo>
                  <a:lnTo>
                    <a:pt x="73342" y="4318"/>
                  </a:lnTo>
                  <a:close/>
                </a:path>
                <a:path w="127634" h="90170" extrusionOk="0">
                  <a:moveTo>
                    <a:pt x="93649" y="75869"/>
                  </a:moveTo>
                  <a:lnTo>
                    <a:pt x="92710" y="74930"/>
                  </a:lnTo>
                  <a:lnTo>
                    <a:pt x="35826" y="74930"/>
                  </a:lnTo>
                  <a:lnTo>
                    <a:pt x="34658" y="74930"/>
                  </a:lnTo>
                  <a:lnTo>
                    <a:pt x="33718" y="75869"/>
                  </a:lnTo>
                  <a:lnTo>
                    <a:pt x="33718" y="88976"/>
                  </a:lnTo>
                  <a:lnTo>
                    <a:pt x="34658" y="89916"/>
                  </a:lnTo>
                  <a:lnTo>
                    <a:pt x="92710" y="89916"/>
                  </a:lnTo>
                  <a:lnTo>
                    <a:pt x="93649" y="88976"/>
                  </a:lnTo>
                  <a:lnTo>
                    <a:pt x="93649" y="75869"/>
                  </a:lnTo>
                  <a:close/>
                </a:path>
                <a:path w="127634" h="90170" extrusionOk="0">
                  <a:moveTo>
                    <a:pt x="100355" y="4318"/>
                  </a:moveTo>
                  <a:lnTo>
                    <a:pt x="96037" y="0"/>
                  </a:lnTo>
                  <a:lnTo>
                    <a:pt x="85382" y="0"/>
                  </a:lnTo>
                  <a:lnTo>
                    <a:pt x="81051" y="4318"/>
                  </a:lnTo>
                  <a:lnTo>
                    <a:pt x="81051" y="9652"/>
                  </a:lnTo>
                  <a:lnTo>
                    <a:pt x="81051" y="14986"/>
                  </a:lnTo>
                  <a:lnTo>
                    <a:pt x="85382" y="19304"/>
                  </a:lnTo>
                  <a:lnTo>
                    <a:pt x="96037" y="19304"/>
                  </a:lnTo>
                  <a:lnTo>
                    <a:pt x="100355" y="14986"/>
                  </a:lnTo>
                  <a:lnTo>
                    <a:pt x="100355" y="4318"/>
                  </a:lnTo>
                  <a:close/>
                </a:path>
                <a:path w="127634" h="90170" extrusionOk="0">
                  <a:moveTo>
                    <a:pt x="127368" y="4318"/>
                  </a:moveTo>
                  <a:lnTo>
                    <a:pt x="123063" y="0"/>
                  </a:lnTo>
                  <a:lnTo>
                    <a:pt x="112395" y="0"/>
                  </a:lnTo>
                  <a:lnTo>
                    <a:pt x="108077" y="4318"/>
                  </a:lnTo>
                  <a:lnTo>
                    <a:pt x="108077" y="9652"/>
                  </a:lnTo>
                  <a:lnTo>
                    <a:pt x="108077" y="14986"/>
                  </a:lnTo>
                  <a:lnTo>
                    <a:pt x="112395" y="19304"/>
                  </a:lnTo>
                  <a:lnTo>
                    <a:pt x="123063" y="19304"/>
                  </a:lnTo>
                  <a:lnTo>
                    <a:pt x="127368" y="14986"/>
                  </a:lnTo>
                  <a:lnTo>
                    <a:pt x="127368" y="4318"/>
                  </a:lnTo>
                  <a:close/>
                </a:path>
              </a:pathLst>
            </a:custGeom>
            <a:solidFill>
              <a:srgbClr val="000000"/>
            </a:solidFill>
            <a:ln>
              <a:noFill/>
            </a:ln>
          </p:spPr>
          <p:txBody>
            <a:bodyPr spcFirstLastPara="1" wrap="square" lIns="0" tIns="0" rIns="0" bIns="0" anchor="t" anchorCtr="0">
              <a:noAutofit/>
            </a:bodyPr>
            <a:lstStyle/>
            <a:p>
              <a:pPr marL="0" lvl="0" indent="0" algn="l" rtl="0">
                <a:spcBef>
                  <a:spcPts val="0"/>
                </a:spcBef>
                <a:spcAft>
                  <a:spcPts val="0"/>
                </a:spcAft>
                <a:buNone/>
              </a:pPr>
              <a:endParaRPr sz="1800" dirty="0"/>
            </a:p>
          </p:txBody>
        </p:sp>
        <p:pic>
          <p:nvPicPr>
            <p:cNvPr id="168" name="Google Shape;168;p12"/>
            <p:cNvPicPr preferRelativeResize="0"/>
            <p:nvPr/>
          </p:nvPicPr>
          <p:blipFill rotWithShape="1">
            <a:blip r:embed="rId9">
              <a:alphaModFix/>
            </a:blip>
            <a:srcRect/>
            <a:stretch/>
          </p:blipFill>
          <p:spPr>
            <a:xfrm>
              <a:off x="12365187" y="6785808"/>
              <a:ext cx="91180" cy="90531"/>
            </a:xfrm>
            <a:prstGeom prst="rect">
              <a:avLst/>
            </a:prstGeom>
            <a:noFill/>
            <a:ln>
              <a:noFill/>
            </a:ln>
          </p:spPr>
        </p:pic>
        <p:sp>
          <p:nvSpPr>
            <p:cNvPr id="169" name="Google Shape;169;p12"/>
            <p:cNvSpPr/>
            <p:nvPr/>
          </p:nvSpPr>
          <p:spPr>
            <a:xfrm>
              <a:off x="12320861" y="6727836"/>
              <a:ext cx="180340" cy="561975"/>
            </a:xfrm>
            <a:custGeom>
              <a:avLst/>
              <a:gdLst/>
              <a:ahLst/>
              <a:cxnLst/>
              <a:rect l="l" t="t" r="r" b="b"/>
              <a:pathLst>
                <a:path w="180340" h="561975" extrusionOk="0">
                  <a:moveTo>
                    <a:pt x="9046" y="0"/>
                  </a:moveTo>
                  <a:lnTo>
                    <a:pt x="170780" y="0"/>
                  </a:lnTo>
                  <a:lnTo>
                    <a:pt x="175774" y="0"/>
                  </a:lnTo>
                  <a:lnTo>
                    <a:pt x="179826" y="4052"/>
                  </a:lnTo>
                  <a:lnTo>
                    <a:pt x="179826" y="9046"/>
                  </a:lnTo>
                  <a:lnTo>
                    <a:pt x="179826" y="552894"/>
                  </a:lnTo>
                  <a:lnTo>
                    <a:pt x="179826" y="557888"/>
                  </a:lnTo>
                  <a:lnTo>
                    <a:pt x="175774" y="561930"/>
                  </a:lnTo>
                  <a:lnTo>
                    <a:pt x="170780" y="561930"/>
                  </a:lnTo>
                  <a:lnTo>
                    <a:pt x="9046" y="561930"/>
                  </a:lnTo>
                  <a:lnTo>
                    <a:pt x="4052" y="561930"/>
                  </a:lnTo>
                  <a:lnTo>
                    <a:pt x="0" y="557888"/>
                  </a:lnTo>
                  <a:lnTo>
                    <a:pt x="0" y="552894"/>
                  </a:lnTo>
                  <a:lnTo>
                    <a:pt x="0" y="9046"/>
                  </a:lnTo>
                  <a:lnTo>
                    <a:pt x="0" y="4052"/>
                  </a:lnTo>
                  <a:lnTo>
                    <a:pt x="4052" y="0"/>
                  </a:lnTo>
                  <a:lnTo>
                    <a:pt x="9046" y="0"/>
                  </a:lnTo>
                  <a:close/>
                </a:path>
              </a:pathLst>
            </a:custGeom>
            <a:noFill/>
            <a:ln w="157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grpSp>
      <p:grpSp>
        <p:nvGrpSpPr>
          <p:cNvPr id="170" name="Google Shape;170;p12"/>
          <p:cNvGrpSpPr/>
          <p:nvPr/>
        </p:nvGrpSpPr>
        <p:grpSpPr>
          <a:xfrm>
            <a:off x="12284621" y="6528967"/>
            <a:ext cx="245109" cy="120301"/>
            <a:chOff x="12284621" y="6528967"/>
            <a:chExt cx="245109" cy="120301"/>
          </a:xfrm>
        </p:grpSpPr>
        <p:sp>
          <p:nvSpPr>
            <p:cNvPr id="171" name="Google Shape;171;p12"/>
            <p:cNvSpPr/>
            <p:nvPr/>
          </p:nvSpPr>
          <p:spPr>
            <a:xfrm>
              <a:off x="12322208" y="6607993"/>
              <a:ext cx="171450" cy="41275"/>
            </a:xfrm>
            <a:custGeom>
              <a:avLst/>
              <a:gdLst/>
              <a:ahLst/>
              <a:cxnLst/>
              <a:rect l="l" t="t" r="r" b="b"/>
              <a:pathLst>
                <a:path w="171450" h="41275" extrusionOk="0">
                  <a:moveTo>
                    <a:pt x="170947" y="40742"/>
                  </a:moveTo>
                  <a:lnTo>
                    <a:pt x="152807" y="23198"/>
                  </a:lnTo>
                  <a:lnTo>
                    <a:pt x="131134" y="10087"/>
                  </a:lnTo>
                  <a:lnTo>
                    <a:pt x="106686" y="2117"/>
                  </a:lnTo>
                  <a:lnTo>
                    <a:pt x="80217" y="0"/>
                  </a:lnTo>
                  <a:lnTo>
                    <a:pt x="56850" y="3364"/>
                  </a:lnTo>
                  <a:lnTo>
                    <a:pt x="35369" y="11254"/>
                  </a:lnTo>
                  <a:lnTo>
                    <a:pt x="16257" y="23148"/>
                  </a:lnTo>
                  <a:lnTo>
                    <a:pt x="0" y="38522"/>
                  </a:lnTo>
                </a:path>
              </a:pathLst>
            </a:custGeom>
            <a:noFill/>
            <a:ln w="157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172" name="Google Shape;172;p12"/>
            <p:cNvSpPr/>
            <p:nvPr/>
          </p:nvSpPr>
          <p:spPr>
            <a:xfrm>
              <a:off x="12284621" y="6528967"/>
              <a:ext cx="245109" cy="45084"/>
            </a:xfrm>
            <a:custGeom>
              <a:avLst/>
              <a:gdLst/>
              <a:ahLst/>
              <a:cxnLst/>
              <a:rect l="l" t="t" r="r" b="b"/>
              <a:pathLst>
                <a:path w="245109" h="45084" extrusionOk="0">
                  <a:moveTo>
                    <a:pt x="244934" y="44616"/>
                  </a:moveTo>
                  <a:lnTo>
                    <a:pt x="216770" y="24939"/>
                  </a:lnTo>
                  <a:lnTo>
                    <a:pt x="185245" y="10540"/>
                  </a:lnTo>
                  <a:lnTo>
                    <a:pt x="151026" y="2025"/>
                  </a:lnTo>
                  <a:lnTo>
                    <a:pt x="114781" y="0"/>
                  </a:lnTo>
                  <a:lnTo>
                    <a:pt x="82776" y="3921"/>
                  </a:lnTo>
                  <a:lnTo>
                    <a:pt x="52694" y="12877"/>
                  </a:lnTo>
                  <a:lnTo>
                    <a:pt x="24961" y="26402"/>
                  </a:lnTo>
                  <a:lnTo>
                    <a:pt x="0" y="44030"/>
                  </a:lnTo>
                </a:path>
              </a:pathLst>
            </a:custGeom>
            <a:noFill/>
            <a:ln w="157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grpSp>
      <p:sp>
        <p:nvSpPr>
          <p:cNvPr id="173" name="Google Shape;173;p12"/>
          <p:cNvSpPr txBox="1"/>
          <p:nvPr/>
        </p:nvSpPr>
        <p:spPr>
          <a:xfrm>
            <a:off x="9384940" y="8601626"/>
            <a:ext cx="1384200" cy="243000"/>
          </a:xfrm>
          <a:prstGeom prst="rect">
            <a:avLst/>
          </a:prstGeom>
          <a:noFill/>
          <a:ln>
            <a:noFill/>
          </a:ln>
        </p:spPr>
        <p:txBody>
          <a:bodyPr spcFirstLastPara="1" wrap="square" lIns="0" tIns="12050" rIns="0" bIns="0" anchor="t" anchorCtr="0">
            <a:spAutoFit/>
          </a:bodyPr>
          <a:lstStyle/>
          <a:p>
            <a:pPr marL="12700" lvl="0" indent="0" algn="l" rtl="0">
              <a:lnSpc>
                <a:spcPct val="100000"/>
              </a:lnSpc>
              <a:spcBef>
                <a:spcPts val="0"/>
              </a:spcBef>
              <a:spcAft>
                <a:spcPts val="0"/>
              </a:spcAft>
              <a:buNone/>
            </a:pPr>
            <a:r>
              <a:rPr lang="en-US" sz="1500" dirty="0">
                <a:solidFill>
                  <a:srgbClr val="4D4E4F"/>
                </a:solidFill>
                <a:latin typeface="Courier New"/>
                <a:ea typeface="Courier New"/>
                <a:cs typeface="Courier New"/>
                <a:sym typeface="Courier New"/>
              </a:rPr>
              <a:t>DATA UPLOAD</a:t>
            </a:r>
            <a:endParaRPr sz="1500" dirty="0">
              <a:latin typeface="Courier New"/>
              <a:ea typeface="Courier New"/>
              <a:cs typeface="Courier New"/>
              <a:sym typeface="Courier New"/>
            </a:endParaRPr>
          </a:p>
        </p:txBody>
      </p:sp>
      <p:grpSp>
        <p:nvGrpSpPr>
          <p:cNvPr id="174" name="Google Shape;174;p12"/>
          <p:cNvGrpSpPr/>
          <p:nvPr/>
        </p:nvGrpSpPr>
        <p:grpSpPr>
          <a:xfrm>
            <a:off x="9721740" y="7603215"/>
            <a:ext cx="683259" cy="683259"/>
            <a:chOff x="9721740" y="7603215"/>
            <a:chExt cx="683259" cy="683259"/>
          </a:xfrm>
        </p:grpSpPr>
        <p:sp>
          <p:nvSpPr>
            <p:cNvPr id="175" name="Google Shape;175;p12"/>
            <p:cNvSpPr/>
            <p:nvPr/>
          </p:nvSpPr>
          <p:spPr>
            <a:xfrm>
              <a:off x="9721740" y="7603215"/>
              <a:ext cx="683259" cy="683259"/>
            </a:xfrm>
            <a:custGeom>
              <a:avLst/>
              <a:gdLst/>
              <a:ahLst/>
              <a:cxnLst/>
              <a:rect l="l" t="t" r="r" b="b"/>
              <a:pathLst>
                <a:path w="683259" h="683259" extrusionOk="0">
                  <a:moveTo>
                    <a:pt x="341539" y="0"/>
                  </a:moveTo>
                  <a:lnTo>
                    <a:pt x="295193" y="3117"/>
                  </a:lnTo>
                  <a:lnTo>
                    <a:pt x="250742" y="12200"/>
                  </a:lnTo>
                  <a:lnTo>
                    <a:pt x="208594" y="26840"/>
                  </a:lnTo>
                  <a:lnTo>
                    <a:pt x="169155" y="46631"/>
                  </a:lnTo>
                  <a:lnTo>
                    <a:pt x="132832" y="71166"/>
                  </a:lnTo>
                  <a:lnTo>
                    <a:pt x="100032" y="100037"/>
                  </a:lnTo>
                  <a:lnTo>
                    <a:pt x="71162" y="132838"/>
                  </a:lnTo>
                  <a:lnTo>
                    <a:pt x="46628" y="169162"/>
                  </a:lnTo>
                  <a:lnTo>
                    <a:pt x="26839" y="208603"/>
                  </a:lnTo>
                  <a:lnTo>
                    <a:pt x="12199" y="250752"/>
                  </a:lnTo>
                  <a:lnTo>
                    <a:pt x="3117" y="295203"/>
                  </a:lnTo>
                  <a:lnTo>
                    <a:pt x="0" y="341549"/>
                  </a:lnTo>
                  <a:lnTo>
                    <a:pt x="3117" y="387896"/>
                  </a:lnTo>
                  <a:lnTo>
                    <a:pt x="12199" y="432347"/>
                  </a:lnTo>
                  <a:lnTo>
                    <a:pt x="26839" y="474496"/>
                  </a:lnTo>
                  <a:lnTo>
                    <a:pt x="46628" y="513936"/>
                  </a:lnTo>
                  <a:lnTo>
                    <a:pt x="71162" y="550260"/>
                  </a:lnTo>
                  <a:lnTo>
                    <a:pt x="100032" y="583062"/>
                  </a:lnTo>
                  <a:lnTo>
                    <a:pt x="132832" y="611933"/>
                  </a:lnTo>
                  <a:lnTo>
                    <a:pt x="169155" y="636468"/>
                  </a:lnTo>
                  <a:lnTo>
                    <a:pt x="208594" y="656258"/>
                  </a:lnTo>
                  <a:lnTo>
                    <a:pt x="250742" y="670899"/>
                  </a:lnTo>
                  <a:lnTo>
                    <a:pt x="295193" y="679981"/>
                  </a:lnTo>
                  <a:lnTo>
                    <a:pt x="341539" y="683099"/>
                  </a:lnTo>
                  <a:lnTo>
                    <a:pt x="387885" y="679981"/>
                  </a:lnTo>
                  <a:lnTo>
                    <a:pt x="432336" y="670899"/>
                  </a:lnTo>
                  <a:lnTo>
                    <a:pt x="474486" y="656258"/>
                  </a:lnTo>
                  <a:lnTo>
                    <a:pt x="513926" y="636468"/>
                  </a:lnTo>
                  <a:lnTo>
                    <a:pt x="550250" y="611933"/>
                  </a:lnTo>
                  <a:lnTo>
                    <a:pt x="583051" y="583062"/>
                  </a:lnTo>
                  <a:lnTo>
                    <a:pt x="611923" y="550260"/>
                  </a:lnTo>
                  <a:lnTo>
                    <a:pt x="636457" y="513936"/>
                  </a:lnTo>
                  <a:lnTo>
                    <a:pt x="656248" y="474496"/>
                  </a:lnTo>
                  <a:lnTo>
                    <a:pt x="670888" y="432347"/>
                  </a:lnTo>
                  <a:lnTo>
                    <a:pt x="679971" y="387896"/>
                  </a:lnTo>
                  <a:lnTo>
                    <a:pt x="683089" y="341549"/>
                  </a:lnTo>
                  <a:lnTo>
                    <a:pt x="679971" y="295203"/>
                  </a:lnTo>
                  <a:lnTo>
                    <a:pt x="670888" y="250752"/>
                  </a:lnTo>
                  <a:lnTo>
                    <a:pt x="656248" y="208603"/>
                  </a:lnTo>
                  <a:lnTo>
                    <a:pt x="636457" y="169162"/>
                  </a:lnTo>
                  <a:lnTo>
                    <a:pt x="611923" y="132838"/>
                  </a:lnTo>
                  <a:lnTo>
                    <a:pt x="583051" y="100037"/>
                  </a:lnTo>
                  <a:lnTo>
                    <a:pt x="550250" y="71166"/>
                  </a:lnTo>
                  <a:lnTo>
                    <a:pt x="513926" y="46631"/>
                  </a:lnTo>
                  <a:lnTo>
                    <a:pt x="474486" y="26840"/>
                  </a:lnTo>
                  <a:lnTo>
                    <a:pt x="432336" y="12200"/>
                  </a:lnTo>
                  <a:lnTo>
                    <a:pt x="387885" y="3117"/>
                  </a:lnTo>
                  <a:lnTo>
                    <a:pt x="341539" y="0"/>
                  </a:lnTo>
                  <a:close/>
                </a:path>
              </a:pathLst>
            </a:custGeom>
            <a:solidFill>
              <a:srgbClr val="F4EA06"/>
            </a:solidFill>
            <a:ln>
              <a:noFill/>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176" name="Google Shape;176;p12"/>
            <p:cNvSpPr/>
            <p:nvPr/>
          </p:nvSpPr>
          <p:spPr>
            <a:xfrm>
              <a:off x="9908907" y="7796977"/>
              <a:ext cx="317500" cy="236220"/>
            </a:xfrm>
            <a:custGeom>
              <a:avLst/>
              <a:gdLst/>
              <a:ahLst/>
              <a:cxnLst/>
              <a:rect l="l" t="t" r="r" b="b"/>
              <a:pathLst>
                <a:path w="317500" h="236220" extrusionOk="0">
                  <a:moveTo>
                    <a:pt x="170958" y="0"/>
                  </a:moveTo>
                  <a:lnTo>
                    <a:pt x="162906" y="0"/>
                  </a:lnTo>
                  <a:lnTo>
                    <a:pt x="156518" y="1078"/>
                  </a:lnTo>
                  <a:lnTo>
                    <a:pt x="150005" y="1664"/>
                  </a:lnTo>
                  <a:lnTo>
                    <a:pt x="112835" y="18007"/>
                  </a:lnTo>
                  <a:lnTo>
                    <a:pt x="88185" y="45475"/>
                  </a:lnTo>
                  <a:lnTo>
                    <a:pt x="86793" y="46155"/>
                  </a:lnTo>
                  <a:lnTo>
                    <a:pt x="44341" y="58335"/>
                  </a:lnTo>
                  <a:lnTo>
                    <a:pt x="27852" y="96677"/>
                  </a:lnTo>
                  <a:lnTo>
                    <a:pt x="27883" y="98122"/>
                  </a:lnTo>
                  <a:lnTo>
                    <a:pt x="27580" y="99693"/>
                  </a:lnTo>
                  <a:lnTo>
                    <a:pt x="29475" y="104928"/>
                  </a:lnTo>
                  <a:lnTo>
                    <a:pt x="27590" y="107064"/>
                  </a:lnTo>
                  <a:lnTo>
                    <a:pt x="24721" y="109483"/>
                  </a:lnTo>
                  <a:lnTo>
                    <a:pt x="15609" y="118650"/>
                  </a:lnTo>
                  <a:lnTo>
                    <a:pt x="8592" y="129002"/>
                  </a:lnTo>
                  <a:lnTo>
                    <a:pt x="3619" y="140495"/>
                  </a:lnTo>
                  <a:lnTo>
                    <a:pt x="0" y="156068"/>
                  </a:lnTo>
                  <a:lnTo>
                    <a:pt x="0" y="169691"/>
                  </a:lnTo>
                  <a:lnTo>
                    <a:pt x="502" y="170612"/>
                  </a:lnTo>
                  <a:lnTo>
                    <a:pt x="2585" y="181841"/>
                  </a:lnTo>
                  <a:lnTo>
                    <a:pt x="28597" y="221091"/>
                  </a:lnTo>
                  <a:lnTo>
                    <a:pt x="70605" y="235626"/>
                  </a:lnTo>
                  <a:lnTo>
                    <a:pt x="122739" y="235563"/>
                  </a:lnTo>
                  <a:lnTo>
                    <a:pt x="128069" y="234757"/>
                  </a:lnTo>
                  <a:lnTo>
                    <a:pt x="131032" y="231458"/>
                  </a:lnTo>
                  <a:lnTo>
                    <a:pt x="131650" y="221972"/>
                  </a:lnTo>
                  <a:lnTo>
                    <a:pt x="127901" y="218003"/>
                  </a:lnTo>
                  <a:lnTo>
                    <a:pt x="66521" y="217909"/>
                  </a:lnTo>
                  <a:lnTo>
                    <a:pt x="63610" y="217584"/>
                  </a:lnTo>
                  <a:lnTo>
                    <a:pt x="29915" y="197407"/>
                  </a:lnTo>
                  <a:lnTo>
                    <a:pt x="18262" y="155212"/>
                  </a:lnTo>
                  <a:lnTo>
                    <a:pt x="25617" y="134921"/>
                  </a:lnTo>
                  <a:lnTo>
                    <a:pt x="41579" y="118750"/>
                  </a:lnTo>
                  <a:lnTo>
                    <a:pt x="47998" y="114561"/>
                  </a:lnTo>
                  <a:lnTo>
                    <a:pt x="48888" y="111923"/>
                  </a:lnTo>
                  <a:lnTo>
                    <a:pt x="45317" y="99222"/>
                  </a:lnTo>
                  <a:lnTo>
                    <a:pt x="45098" y="94018"/>
                  </a:lnTo>
                  <a:lnTo>
                    <a:pt x="46197" y="88803"/>
                  </a:lnTo>
                  <a:lnTo>
                    <a:pt x="51472" y="76805"/>
                  </a:lnTo>
                  <a:lnTo>
                    <a:pt x="60886" y="67901"/>
                  </a:lnTo>
                  <a:lnTo>
                    <a:pt x="73165" y="63312"/>
                  </a:lnTo>
                  <a:lnTo>
                    <a:pt x="87033" y="64259"/>
                  </a:lnTo>
                  <a:lnTo>
                    <a:pt x="94824" y="66511"/>
                  </a:lnTo>
                  <a:lnTo>
                    <a:pt x="97829" y="65066"/>
                  </a:lnTo>
                  <a:lnTo>
                    <a:pt x="132937" y="26321"/>
                  </a:lnTo>
                  <a:lnTo>
                    <a:pt x="176800" y="18470"/>
                  </a:lnTo>
                  <a:lnTo>
                    <a:pt x="200671" y="25644"/>
                  </a:lnTo>
                  <a:lnTo>
                    <a:pt x="220196" y="39678"/>
                  </a:lnTo>
                  <a:lnTo>
                    <a:pt x="234072" y="59262"/>
                  </a:lnTo>
                  <a:lnTo>
                    <a:pt x="240997" y="83086"/>
                  </a:lnTo>
                  <a:lnTo>
                    <a:pt x="241699" y="89054"/>
                  </a:lnTo>
                  <a:lnTo>
                    <a:pt x="244065" y="91306"/>
                  </a:lnTo>
                  <a:lnTo>
                    <a:pt x="281529" y="110412"/>
                  </a:lnTo>
                  <a:lnTo>
                    <a:pt x="298682" y="163911"/>
                  </a:lnTo>
                  <a:lnTo>
                    <a:pt x="292955" y="182633"/>
                  </a:lnTo>
                  <a:lnTo>
                    <a:pt x="248526" y="216946"/>
                  </a:lnTo>
                  <a:lnTo>
                    <a:pt x="188873" y="217961"/>
                  </a:lnTo>
                  <a:lnTo>
                    <a:pt x="185114" y="222275"/>
                  </a:lnTo>
                  <a:lnTo>
                    <a:pt x="186423" y="232642"/>
                  </a:lnTo>
                  <a:lnTo>
                    <a:pt x="190098" y="235469"/>
                  </a:lnTo>
                  <a:lnTo>
                    <a:pt x="236275" y="235553"/>
                  </a:lnTo>
                  <a:lnTo>
                    <a:pt x="250738" y="234600"/>
                  </a:lnTo>
                  <a:lnTo>
                    <a:pt x="288504" y="216705"/>
                  </a:lnTo>
                  <a:lnTo>
                    <a:pt x="312462" y="183232"/>
                  </a:lnTo>
                  <a:lnTo>
                    <a:pt x="316886" y="163717"/>
                  </a:lnTo>
                  <a:lnTo>
                    <a:pt x="315948" y="142456"/>
                  </a:lnTo>
                  <a:lnTo>
                    <a:pt x="297790" y="101715"/>
                  </a:lnTo>
                  <a:lnTo>
                    <a:pt x="260054" y="77317"/>
                  </a:lnTo>
                  <a:lnTo>
                    <a:pt x="259007" y="76961"/>
                  </a:lnTo>
                  <a:lnTo>
                    <a:pt x="257981" y="75557"/>
                  </a:lnTo>
                  <a:lnTo>
                    <a:pt x="255625" y="68469"/>
                  </a:lnTo>
                  <a:lnTo>
                    <a:pt x="254442" y="62207"/>
                  </a:lnTo>
                  <a:lnTo>
                    <a:pt x="251939" y="56500"/>
                  </a:lnTo>
                  <a:lnTo>
                    <a:pt x="227300" y="22331"/>
                  </a:lnTo>
                  <a:lnTo>
                    <a:pt x="189774" y="3162"/>
                  </a:lnTo>
                  <a:lnTo>
                    <a:pt x="177240" y="1026"/>
                  </a:lnTo>
                  <a:lnTo>
                    <a:pt x="170958" y="0"/>
                  </a:lnTo>
                  <a:close/>
                </a:path>
              </a:pathLst>
            </a:custGeom>
            <a:solidFill>
              <a:srgbClr val="000000"/>
            </a:solidFill>
            <a:ln>
              <a:noFill/>
            </a:ln>
          </p:spPr>
          <p:txBody>
            <a:bodyPr spcFirstLastPara="1" wrap="square" lIns="0" tIns="0" rIns="0" bIns="0" anchor="t" anchorCtr="0">
              <a:noAutofit/>
            </a:bodyPr>
            <a:lstStyle/>
            <a:p>
              <a:pPr marL="0" lvl="0" indent="0" algn="l" rtl="0">
                <a:spcBef>
                  <a:spcPts val="0"/>
                </a:spcBef>
                <a:spcAft>
                  <a:spcPts val="0"/>
                </a:spcAft>
                <a:buNone/>
              </a:pPr>
              <a:endParaRPr sz="1800" dirty="0"/>
            </a:p>
          </p:txBody>
        </p:sp>
        <p:pic>
          <p:nvPicPr>
            <p:cNvPr id="177" name="Google Shape;177;p12"/>
            <p:cNvPicPr preferRelativeResize="0"/>
            <p:nvPr/>
          </p:nvPicPr>
          <p:blipFill rotWithShape="1">
            <a:blip r:embed="rId7">
              <a:alphaModFix/>
            </a:blip>
            <a:srcRect/>
            <a:stretch/>
          </p:blipFill>
          <p:spPr>
            <a:xfrm>
              <a:off x="10010381" y="7904665"/>
              <a:ext cx="113734" cy="185889"/>
            </a:xfrm>
            <a:prstGeom prst="rect">
              <a:avLst/>
            </a:prstGeom>
            <a:noFill/>
            <a:ln>
              <a:noFill/>
            </a:ln>
          </p:spPr>
        </p:pic>
      </p:grpSp>
      <p:grpSp>
        <p:nvGrpSpPr>
          <p:cNvPr id="178" name="Google Shape;178;p12"/>
          <p:cNvGrpSpPr/>
          <p:nvPr/>
        </p:nvGrpSpPr>
        <p:grpSpPr>
          <a:xfrm>
            <a:off x="9980711" y="6727836"/>
            <a:ext cx="180340" cy="561975"/>
            <a:chOff x="9980711" y="6727836"/>
            <a:chExt cx="180340" cy="561975"/>
          </a:xfrm>
        </p:grpSpPr>
        <p:pic>
          <p:nvPicPr>
            <p:cNvPr id="179" name="Google Shape;179;p12"/>
            <p:cNvPicPr preferRelativeResize="0"/>
            <p:nvPr/>
          </p:nvPicPr>
          <p:blipFill rotWithShape="1">
            <a:blip r:embed="rId5">
              <a:alphaModFix/>
            </a:blip>
            <a:srcRect/>
            <a:stretch/>
          </p:blipFill>
          <p:spPr>
            <a:xfrm>
              <a:off x="10021653" y="6902673"/>
              <a:ext cx="97944" cy="69908"/>
            </a:xfrm>
            <a:prstGeom prst="rect">
              <a:avLst/>
            </a:prstGeom>
            <a:noFill/>
            <a:ln>
              <a:noFill/>
            </a:ln>
          </p:spPr>
        </p:pic>
        <p:sp>
          <p:nvSpPr>
            <p:cNvPr id="180" name="Google Shape;180;p12"/>
            <p:cNvSpPr/>
            <p:nvPr/>
          </p:nvSpPr>
          <p:spPr>
            <a:xfrm>
              <a:off x="10006927" y="7173638"/>
              <a:ext cx="127634" cy="90170"/>
            </a:xfrm>
            <a:custGeom>
              <a:avLst/>
              <a:gdLst/>
              <a:ahLst/>
              <a:cxnLst/>
              <a:rect l="l" t="t" r="r" b="b"/>
              <a:pathLst>
                <a:path w="127634" h="90170" extrusionOk="0">
                  <a:moveTo>
                    <a:pt x="19304" y="4318"/>
                  </a:moveTo>
                  <a:lnTo>
                    <a:pt x="14986" y="0"/>
                  </a:lnTo>
                  <a:lnTo>
                    <a:pt x="4330" y="0"/>
                  </a:lnTo>
                  <a:lnTo>
                    <a:pt x="0" y="4318"/>
                  </a:lnTo>
                  <a:lnTo>
                    <a:pt x="0" y="9652"/>
                  </a:lnTo>
                  <a:lnTo>
                    <a:pt x="0" y="14986"/>
                  </a:lnTo>
                  <a:lnTo>
                    <a:pt x="4330" y="19304"/>
                  </a:lnTo>
                  <a:lnTo>
                    <a:pt x="14986" y="19304"/>
                  </a:lnTo>
                  <a:lnTo>
                    <a:pt x="19304" y="14986"/>
                  </a:lnTo>
                  <a:lnTo>
                    <a:pt x="19304" y="4318"/>
                  </a:lnTo>
                  <a:close/>
                </a:path>
                <a:path w="127634" h="90170" extrusionOk="0">
                  <a:moveTo>
                    <a:pt x="46316" y="4318"/>
                  </a:moveTo>
                  <a:lnTo>
                    <a:pt x="42011" y="0"/>
                  </a:lnTo>
                  <a:lnTo>
                    <a:pt x="31343" y="0"/>
                  </a:lnTo>
                  <a:lnTo>
                    <a:pt x="27025" y="4318"/>
                  </a:lnTo>
                  <a:lnTo>
                    <a:pt x="27025" y="9652"/>
                  </a:lnTo>
                  <a:lnTo>
                    <a:pt x="27025" y="14986"/>
                  </a:lnTo>
                  <a:lnTo>
                    <a:pt x="31343" y="19304"/>
                  </a:lnTo>
                  <a:lnTo>
                    <a:pt x="42011" y="19304"/>
                  </a:lnTo>
                  <a:lnTo>
                    <a:pt x="46316" y="14986"/>
                  </a:lnTo>
                  <a:lnTo>
                    <a:pt x="46316" y="4318"/>
                  </a:lnTo>
                  <a:close/>
                </a:path>
                <a:path w="127634" h="90170" extrusionOk="0">
                  <a:moveTo>
                    <a:pt x="73342" y="4318"/>
                  </a:moveTo>
                  <a:lnTo>
                    <a:pt x="69024" y="0"/>
                  </a:lnTo>
                  <a:lnTo>
                    <a:pt x="58369" y="0"/>
                  </a:lnTo>
                  <a:lnTo>
                    <a:pt x="54038" y="4318"/>
                  </a:lnTo>
                  <a:lnTo>
                    <a:pt x="54038" y="9652"/>
                  </a:lnTo>
                  <a:lnTo>
                    <a:pt x="54038" y="14986"/>
                  </a:lnTo>
                  <a:lnTo>
                    <a:pt x="58369" y="19304"/>
                  </a:lnTo>
                  <a:lnTo>
                    <a:pt x="69024" y="19304"/>
                  </a:lnTo>
                  <a:lnTo>
                    <a:pt x="73342" y="14986"/>
                  </a:lnTo>
                  <a:lnTo>
                    <a:pt x="73342" y="4318"/>
                  </a:lnTo>
                  <a:close/>
                </a:path>
                <a:path w="127634" h="90170" extrusionOk="0">
                  <a:moveTo>
                    <a:pt x="93662" y="75869"/>
                  </a:moveTo>
                  <a:lnTo>
                    <a:pt x="92710" y="74930"/>
                  </a:lnTo>
                  <a:lnTo>
                    <a:pt x="35826" y="74930"/>
                  </a:lnTo>
                  <a:lnTo>
                    <a:pt x="34658" y="74930"/>
                  </a:lnTo>
                  <a:lnTo>
                    <a:pt x="33718" y="75869"/>
                  </a:lnTo>
                  <a:lnTo>
                    <a:pt x="33718" y="88976"/>
                  </a:lnTo>
                  <a:lnTo>
                    <a:pt x="34658" y="89916"/>
                  </a:lnTo>
                  <a:lnTo>
                    <a:pt x="92710" y="89916"/>
                  </a:lnTo>
                  <a:lnTo>
                    <a:pt x="93662" y="88976"/>
                  </a:lnTo>
                  <a:lnTo>
                    <a:pt x="93662" y="75869"/>
                  </a:lnTo>
                  <a:close/>
                </a:path>
                <a:path w="127634" h="90170" extrusionOk="0">
                  <a:moveTo>
                    <a:pt x="100355" y="4318"/>
                  </a:moveTo>
                  <a:lnTo>
                    <a:pt x="96050" y="0"/>
                  </a:lnTo>
                  <a:lnTo>
                    <a:pt x="85382" y="0"/>
                  </a:lnTo>
                  <a:lnTo>
                    <a:pt x="81064" y="4318"/>
                  </a:lnTo>
                  <a:lnTo>
                    <a:pt x="81064" y="9652"/>
                  </a:lnTo>
                  <a:lnTo>
                    <a:pt x="81064" y="14986"/>
                  </a:lnTo>
                  <a:lnTo>
                    <a:pt x="85382" y="19304"/>
                  </a:lnTo>
                  <a:lnTo>
                    <a:pt x="96050" y="19304"/>
                  </a:lnTo>
                  <a:lnTo>
                    <a:pt x="100355" y="14986"/>
                  </a:lnTo>
                  <a:lnTo>
                    <a:pt x="100355" y="4318"/>
                  </a:lnTo>
                  <a:close/>
                </a:path>
                <a:path w="127634" h="90170" extrusionOk="0">
                  <a:moveTo>
                    <a:pt x="127381" y="4318"/>
                  </a:moveTo>
                  <a:lnTo>
                    <a:pt x="123063" y="0"/>
                  </a:lnTo>
                  <a:lnTo>
                    <a:pt x="112407" y="0"/>
                  </a:lnTo>
                  <a:lnTo>
                    <a:pt x="108077" y="4318"/>
                  </a:lnTo>
                  <a:lnTo>
                    <a:pt x="108077" y="9652"/>
                  </a:lnTo>
                  <a:lnTo>
                    <a:pt x="108077" y="14986"/>
                  </a:lnTo>
                  <a:lnTo>
                    <a:pt x="112407" y="19304"/>
                  </a:lnTo>
                  <a:lnTo>
                    <a:pt x="123063" y="19304"/>
                  </a:lnTo>
                  <a:lnTo>
                    <a:pt x="127381" y="14986"/>
                  </a:lnTo>
                  <a:lnTo>
                    <a:pt x="127381" y="4318"/>
                  </a:lnTo>
                  <a:close/>
                </a:path>
              </a:pathLst>
            </a:custGeom>
            <a:solidFill>
              <a:srgbClr val="000000"/>
            </a:solidFill>
            <a:ln>
              <a:noFill/>
            </a:ln>
          </p:spPr>
          <p:txBody>
            <a:bodyPr spcFirstLastPara="1" wrap="square" lIns="0" tIns="0" rIns="0" bIns="0" anchor="t" anchorCtr="0">
              <a:noAutofit/>
            </a:bodyPr>
            <a:lstStyle/>
            <a:p>
              <a:pPr marL="0" lvl="0" indent="0" algn="l" rtl="0">
                <a:spcBef>
                  <a:spcPts val="0"/>
                </a:spcBef>
                <a:spcAft>
                  <a:spcPts val="0"/>
                </a:spcAft>
                <a:buNone/>
              </a:pPr>
              <a:endParaRPr sz="1800" dirty="0"/>
            </a:p>
          </p:txBody>
        </p:sp>
        <p:pic>
          <p:nvPicPr>
            <p:cNvPr id="181" name="Google Shape;181;p12"/>
            <p:cNvPicPr preferRelativeResize="0"/>
            <p:nvPr/>
          </p:nvPicPr>
          <p:blipFill rotWithShape="1">
            <a:blip r:embed="rId6">
              <a:alphaModFix/>
            </a:blip>
            <a:srcRect/>
            <a:stretch/>
          </p:blipFill>
          <p:spPr>
            <a:xfrm>
              <a:off x="10025037" y="6785808"/>
              <a:ext cx="91180" cy="90531"/>
            </a:xfrm>
            <a:prstGeom prst="rect">
              <a:avLst/>
            </a:prstGeom>
            <a:noFill/>
            <a:ln>
              <a:noFill/>
            </a:ln>
          </p:spPr>
        </p:pic>
        <p:sp>
          <p:nvSpPr>
            <p:cNvPr id="182" name="Google Shape;182;p12"/>
            <p:cNvSpPr/>
            <p:nvPr/>
          </p:nvSpPr>
          <p:spPr>
            <a:xfrm>
              <a:off x="9980711" y="6727836"/>
              <a:ext cx="180340" cy="561975"/>
            </a:xfrm>
            <a:custGeom>
              <a:avLst/>
              <a:gdLst/>
              <a:ahLst/>
              <a:cxnLst/>
              <a:rect l="l" t="t" r="r" b="b"/>
              <a:pathLst>
                <a:path w="180340" h="561975" extrusionOk="0">
                  <a:moveTo>
                    <a:pt x="9046" y="0"/>
                  </a:moveTo>
                  <a:lnTo>
                    <a:pt x="170780" y="0"/>
                  </a:lnTo>
                  <a:lnTo>
                    <a:pt x="175774" y="0"/>
                  </a:lnTo>
                  <a:lnTo>
                    <a:pt x="179826" y="4052"/>
                  </a:lnTo>
                  <a:lnTo>
                    <a:pt x="179826" y="9046"/>
                  </a:lnTo>
                  <a:lnTo>
                    <a:pt x="179826" y="552894"/>
                  </a:lnTo>
                  <a:lnTo>
                    <a:pt x="179826" y="557888"/>
                  </a:lnTo>
                  <a:lnTo>
                    <a:pt x="175774" y="561930"/>
                  </a:lnTo>
                  <a:lnTo>
                    <a:pt x="170780" y="561930"/>
                  </a:lnTo>
                  <a:lnTo>
                    <a:pt x="9046" y="561930"/>
                  </a:lnTo>
                  <a:lnTo>
                    <a:pt x="4052" y="561930"/>
                  </a:lnTo>
                  <a:lnTo>
                    <a:pt x="0" y="557888"/>
                  </a:lnTo>
                  <a:lnTo>
                    <a:pt x="0" y="552894"/>
                  </a:lnTo>
                  <a:lnTo>
                    <a:pt x="0" y="9046"/>
                  </a:lnTo>
                  <a:lnTo>
                    <a:pt x="0" y="4052"/>
                  </a:lnTo>
                  <a:lnTo>
                    <a:pt x="4052" y="0"/>
                  </a:lnTo>
                  <a:lnTo>
                    <a:pt x="9046" y="0"/>
                  </a:lnTo>
                  <a:close/>
                </a:path>
              </a:pathLst>
            </a:custGeom>
            <a:noFill/>
            <a:ln w="157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grpSp>
      <p:grpSp>
        <p:nvGrpSpPr>
          <p:cNvPr id="183" name="Google Shape;183;p12"/>
          <p:cNvGrpSpPr/>
          <p:nvPr/>
        </p:nvGrpSpPr>
        <p:grpSpPr>
          <a:xfrm>
            <a:off x="9944472" y="6528967"/>
            <a:ext cx="245109" cy="120301"/>
            <a:chOff x="9944472" y="6528967"/>
            <a:chExt cx="245109" cy="120301"/>
          </a:xfrm>
        </p:grpSpPr>
        <p:sp>
          <p:nvSpPr>
            <p:cNvPr id="184" name="Google Shape;184;p12"/>
            <p:cNvSpPr/>
            <p:nvPr/>
          </p:nvSpPr>
          <p:spPr>
            <a:xfrm>
              <a:off x="9982059" y="6607993"/>
              <a:ext cx="171450" cy="41275"/>
            </a:xfrm>
            <a:custGeom>
              <a:avLst/>
              <a:gdLst/>
              <a:ahLst/>
              <a:cxnLst/>
              <a:rect l="l" t="t" r="r" b="b"/>
              <a:pathLst>
                <a:path w="171450" h="41275" extrusionOk="0">
                  <a:moveTo>
                    <a:pt x="170947" y="40742"/>
                  </a:moveTo>
                  <a:lnTo>
                    <a:pt x="152807" y="23198"/>
                  </a:lnTo>
                  <a:lnTo>
                    <a:pt x="131134" y="10087"/>
                  </a:lnTo>
                  <a:lnTo>
                    <a:pt x="106686" y="2117"/>
                  </a:lnTo>
                  <a:lnTo>
                    <a:pt x="80217" y="0"/>
                  </a:lnTo>
                  <a:lnTo>
                    <a:pt x="56854" y="3364"/>
                  </a:lnTo>
                  <a:lnTo>
                    <a:pt x="35373" y="11254"/>
                  </a:lnTo>
                  <a:lnTo>
                    <a:pt x="16259" y="23148"/>
                  </a:lnTo>
                  <a:lnTo>
                    <a:pt x="0" y="38522"/>
                  </a:lnTo>
                </a:path>
              </a:pathLst>
            </a:custGeom>
            <a:noFill/>
            <a:ln w="157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185" name="Google Shape;185;p12"/>
            <p:cNvSpPr/>
            <p:nvPr/>
          </p:nvSpPr>
          <p:spPr>
            <a:xfrm>
              <a:off x="9944472" y="6528967"/>
              <a:ext cx="245109" cy="45084"/>
            </a:xfrm>
            <a:custGeom>
              <a:avLst/>
              <a:gdLst/>
              <a:ahLst/>
              <a:cxnLst/>
              <a:rect l="l" t="t" r="r" b="b"/>
              <a:pathLst>
                <a:path w="245109" h="45084" extrusionOk="0">
                  <a:moveTo>
                    <a:pt x="244934" y="44616"/>
                  </a:moveTo>
                  <a:lnTo>
                    <a:pt x="216770" y="24939"/>
                  </a:lnTo>
                  <a:lnTo>
                    <a:pt x="185245" y="10540"/>
                  </a:lnTo>
                  <a:lnTo>
                    <a:pt x="151026" y="2025"/>
                  </a:lnTo>
                  <a:lnTo>
                    <a:pt x="114781" y="0"/>
                  </a:lnTo>
                  <a:lnTo>
                    <a:pt x="82776" y="3921"/>
                  </a:lnTo>
                  <a:lnTo>
                    <a:pt x="52694" y="12877"/>
                  </a:lnTo>
                  <a:lnTo>
                    <a:pt x="24961" y="26402"/>
                  </a:lnTo>
                  <a:lnTo>
                    <a:pt x="0" y="44030"/>
                  </a:lnTo>
                </a:path>
              </a:pathLst>
            </a:custGeom>
            <a:noFill/>
            <a:ln w="157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grpSp>
      <p:sp>
        <p:nvSpPr>
          <p:cNvPr id="186" name="Google Shape;186;p12"/>
          <p:cNvSpPr txBox="1"/>
          <p:nvPr/>
        </p:nvSpPr>
        <p:spPr>
          <a:xfrm>
            <a:off x="7044799" y="8601626"/>
            <a:ext cx="1384200" cy="243000"/>
          </a:xfrm>
          <a:prstGeom prst="rect">
            <a:avLst/>
          </a:prstGeom>
          <a:noFill/>
          <a:ln>
            <a:noFill/>
          </a:ln>
        </p:spPr>
        <p:txBody>
          <a:bodyPr spcFirstLastPara="1" wrap="square" lIns="0" tIns="12050" rIns="0" bIns="0" anchor="t" anchorCtr="0">
            <a:spAutoFit/>
          </a:bodyPr>
          <a:lstStyle/>
          <a:p>
            <a:pPr marL="12700" lvl="0" indent="0" algn="l" rtl="0">
              <a:lnSpc>
                <a:spcPct val="100000"/>
              </a:lnSpc>
              <a:spcBef>
                <a:spcPts val="0"/>
              </a:spcBef>
              <a:spcAft>
                <a:spcPts val="0"/>
              </a:spcAft>
              <a:buNone/>
            </a:pPr>
            <a:r>
              <a:rPr lang="en-US" sz="1500" dirty="0">
                <a:solidFill>
                  <a:srgbClr val="4D4E4F"/>
                </a:solidFill>
                <a:latin typeface="Courier New"/>
                <a:ea typeface="Courier New"/>
                <a:cs typeface="Courier New"/>
                <a:sym typeface="Courier New"/>
              </a:rPr>
              <a:t>DATA UPLOAD</a:t>
            </a:r>
            <a:endParaRPr sz="1500" dirty="0">
              <a:latin typeface="Courier New"/>
              <a:ea typeface="Courier New"/>
              <a:cs typeface="Courier New"/>
              <a:sym typeface="Courier New"/>
            </a:endParaRPr>
          </a:p>
        </p:txBody>
      </p:sp>
      <p:grpSp>
        <p:nvGrpSpPr>
          <p:cNvPr id="187" name="Google Shape;187;p12"/>
          <p:cNvGrpSpPr/>
          <p:nvPr/>
        </p:nvGrpSpPr>
        <p:grpSpPr>
          <a:xfrm>
            <a:off x="7381589" y="7603215"/>
            <a:ext cx="683259" cy="683259"/>
            <a:chOff x="7381589" y="7603215"/>
            <a:chExt cx="683259" cy="683259"/>
          </a:xfrm>
        </p:grpSpPr>
        <p:sp>
          <p:nvSpPr>
            <p:cNvPr id="188" name="Google Shape;188;p12"/>
            <p:cNvSpPr/>
            <p:nvPr/>
          </p:nvSpPr>
          <p:spPr>
            <a:xfrm>
              <a:off x="7381589" y="7603215"/>
              <a:ext cx="683259" cy="683259"/>
            </a:xfrm>
            <a:custGeom>
              <a:avLst/>
              <a:gdLst/>
              <a:ahLst/>
              <a:cxnLst/>
              <a:rect l="l" t="t" r="r" b="b"/>
              <a:pathLst>
                <a:path w="683259" h="683259" extrusionOk="0">
                  <a:moveTo>
                    <a:pt x="341539" y="0"/>
                  </a:moveTo>
                  <a:lnTo>
                    <a:pt x="295195" y="3117"/>
                  </a:lnTo>
                  <a:lnTo>
                    <a:pt x="250746" y="12200"/>
                  </a:lnTo>
                  <a:lnTo>
                    <a:pt x="208598" y="26840"/>
                  </a:lnTo>
                  <a:lnTo>
                    <a:pt x="169159" y="46631"/>
                  </a:lnTo>
                  <a:lnTo>
                    <a:pt x="132836" y="71166"/>
                  </a:lnTo>
                  <a:lnTo>
                    <a:pt x="100036" y="100037"/>
                  </a:lnTo>
                  <a:lnTo>
                    <a:pt x="71165" y="132838"/>
                  </a:lnTo>
                  <a:lnTo>
                    <a:pt x="46631" y="169162"/>
                  </a:lnTo>
                  <a:lnTo>
                    <a:pt x="26840" y="208603"/>
                  </a:lnTo>
                  <a:lnTo>
                    <a:pt x="12200" y="250752"/>
                  </a:lnTo>
                  <a:lnTo>
                    <a:pt x="3117" y="295203"/>
                  </a:lnTo>
                  <a:lnTo>
                    <a:pt x="0" y="341549"/>
                  </a:lnTo>
                  <a:lnTo>
                    <a:pt x="3117" y="387896"/>
                  </a:lnTo>
                  <a:lnTo>
                    <a:pt x="12200" y="432347"/>
                  </a:lnTo>
                  <a:lnTo>
                    <a:pt x="26840" y="474496"/>
                  </a:lnTo>
                  <a:lnTo>
                    <a:pt x="46631" y="513936"/>
                  </a:lnTo>
                  <a:lnTo>
                    <a:pt x="71165" y="550260"/>
                  </a:lnTo>
                  <a:lnTo>
                    <a:pt x="100036" y="583062"/>
                  </a:lnTo>
                  <a:lnTo>
                    <a:pt x="132836" y="611933"/>
                  </a:lnTo>
                  <a:lnTo>
                    <a:pt x="169159" y="636468"/>
                  </a:lnTo>
                  <a:lnTo>
                    <a:pt x="208598" y="656258"/>
                  </a:lnTo>
                  <a:lnTo>
                    <a:pt x="250746" y="670899"/>
                  </a:lnTo>
                  <a:lnTo>
                    <a:pt x="295195" y="679981"/>
                  </a:lnTo>
                  <a:lnTo>
                    <a:pt x="341539" y="683099"/>
                  </a:lnTo>
                  <a:lnTo>
                    <a:pt x="387885" y="679981"/>
                  </a:lnTo>
                  <a:lnTo>
                    <a:pt x="432336" y="670899"/>
                  </a:lnTo>
                  <a:lnTo>
                    <a:pt x="474486" y="656258"/>
                  </a:lnTo>
                  <a:lnTo>
                    <a:pt x="513926" y="636468"/>
                  </a:lnTo>
                  <a:lnTo>
                    <a:pt x="550250" y="611933"/>
                  </a:lnTo>
                  <a:lnTo>
                    <a:pt x="583051" y="583062"/>
                  </a:lnTo>
                  <a:lnTo>
                    <a:pt x="611923" y="550260"/>
                  </a:lnTo>
                  <a:lnTo>
                    <a:pt x="636457" y="513936"/>
                  </a:lnTo>
                  <a:lnTo>
                    <a:pt x="656248" y="474496"/>
                  </a:lnTo>
                  <a:lnTo>
                    <a:pt x="670888" y="432347"/>
                  </a:lnTo>
                  <a:lnTo>
                    <a:pt x="679971" y="387896"/>
                  </a:lnTo>
                  <a:lnTo>
                    <a:pt x="683089" y="341549"/>
                  </a:lnTo>
                  <a:lnTo>
                    <a:pt x="679971" y="295203"/>
                  </a:lnTo>
                  <a:lnTo>
                    <a:pt x="670888" y="250752"/>
                  </a:lnTo>
                  <a:lnTo>
                    <a:pt x="656248" y="208603"/>
                  </a:lnTo>
                  <a:lnTo>
                    <a:pt x="636457" y="169162"/>
                  </a:lnTo>
                  <a:lnTo>
                    <a:pt x="611923" y="132838"/>
                  </a:lnTo>
                  <a:lnTo>
                    <a:pt x="583051" y="100037"/>
                  </a:lnTo>
                  <a:lnTo>
                    <a:pt x="550250" y="71166"/>
                  </a:lnTo>
                  <a:lnTo>
                    <a:pt x="513926" y="46631"/>
                  </a:lnTo>
                  <a:lnTo>
                    <a:pt x="474486" y="26840"/>
                  </a:lnTo>
                  <a:lnTo>
                    <a:pt x="432336" y="12200"/>
                  </a:lnTo>
                  <a:lnTo>
                    <a:pt x="387885" y="3117"/>
                  </a:lnTo>
                  <a:lnTo>
                    <a:pt x="341539" y="0"/>
                  </a:lnTo>
                  <a:close/>
                </a:path>
              </a:pathLst>
            </a:custGeom>
            <a:solidFill>
              <a:srgbClr val="F4EA06"/>
            </a:solidFill>
            <a:ln>
              <a:noFill/>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189" name="Google Shape;189;p12"/>
            <p:cNvSpPr/>
            <p:nvPr/>
          </p:nvSpPr>
          <p:spPr>
            <a:xfrm>
              <a:off x="7568756" y="7796977"/>
              <a:ext cx="317500" cy="236220"/>
            </a:xfrm>
            <a:custGeom>
              <a:avLst/>
              <a:gdLst/>
              <a:ahLst/>
              <a:cxnLst/>
              <a:rect l="l" t="t" r="r" b="b"/>
              <a:pathLst>
                <a:path w="317500" h="236220" extrusionOk="0">
                  <a:moveTo>
                    <a:pt x="170958" y="0"/>
                  </a:moveTo>
                  <a:lnTo>
                    <a:pt x="162906" y="0"/>
                  </a:lnTo>
                  <a:lnTo>
                    <a:pt x="156518" y="1078"/>
                  </a:lnTo>
                  <a:lnTo>
                    <a:pt x="150005" y="1664"/>
                  </a:lnTo>
                  <a:lnTo>
                    <a:pt x="112835" y="18007"/>
                  </a:lnTo>
                  <a:lnTo>
                    <a:pt x="88185" y="45475"/>
                  </a:lnTo>
                  <a:lnTo>
                    <a:pt x="86793" y="46155"/>
                  </a:lnTo>
                  <a:lnTo>
                    <a:pt x="44345" y="58335"/>
                  </a:lnTo>
                  <a:lnTo>
                    <a:pt x="27852" y="96677"/>
                  </a:lnTo>
                  <a:lnTo>
                    <a:pt x="27883" y="98122"/>
                  </a:lnTo>
                  <a:lnTo>
                    <a:pt x="27580" y="99693"/>
                  </a:lnTo>
                  <a:lnTo>
                    <a:pt x="29475" y="104928"/>
                  </a:lnTo>
                  <a:lnTo>
                    <a:pt x="27590" y="107064"/>
                  </a:lnTo>
                  <a:lnTo>
                    <a:pt x="24721" y="109483"/>
                  </a:lnTo>
                  <a:lnTo>
                    <a:pt x="15609" y="118650"/>
                  </a:lnTo>
                  <a:lnTo>
                    <a:pt x="8592" y="129002"/>
                  </a:lnTo>
                  <a:lnTo>
                    <a:pt x="3619" y="140495"/>
                  </a:lnTo>
                  <a:lnTo>
                    <a:pt x="0" y="156068"/>
                  </a:lnTo>
                  <a:lnTo>
                    <a:pt x="0" y="169691"/>
                  </a:lnTo>
                  <a:lnTo>
                    <a:pt x="502" y="170612"/>
                  </a:lnTo>
                  <a:lnTo>
                    <a:pt x="2585" y="181841"/>
                  </a:lnTo>
                  <a:lnTo>
                    <a:pt x="28597" y="221091"/>
                  </a:lnTo>
                  <a:lnTo>
                    <a:pt x="70605" y="235626"/>
                  </a:lnTo>
                  <a:lnTo>
                    <a:pt x="122739" y="235563"/>
                  </a:lnTo>
                  <a:lnTo>
                    <a:pt x="128069" y="234757"/>
                  </a:lnTo>
                  <a:lnTo>
                    <a:pt x="131032" y="231458"/>
                  </a:lnTo>
                  <a:lnTo>
                    <a:pt x="131650" y="221972"/>
                  </a:lnTo>
                  <a:lnTo>
                    <a:pt x="127901" y="218003"/>
                  </a:lnTo>
                  <a:lnTo>
                    <a:pt x="66521" y="217909"/>
                  </a:lnTo>
                  <a:lnTo>
                    <a:pt x="63610" y="217584"/>
                  </a:lnTo>
                  <a:lnTo>
                    <a:pt x="29915" y="197407"/>
                  </a:lnTo>
                  <a:lnTo>
                    <a:pt x="18262" y="155212"/>
                  </a:lnTo>
                  <a:lnTo>
                    <a:pt x="25617" y="134921"/>
                  </a:lnTo>
                  <a:lnTo>
                    <a:pt x="41579" y="118750"/>
                  </a:lnTo>
                  <a:lnTo>
                    <a:pt x="47998" y="114561"/>
                  </a:lnTo>
                  <a:lnTo>
                    <a:pt x="48888" y="111923"/>
                  </a:lnTo>
                  <a:lnTo>
                    <a:pt x="45317" y="99222"/>
                  </a:lnTo>
                  <a:lnTo>
                    <a:pt x="45098" y="94018"/>
                  </a:lnTo>
                  <a:lnTo>
                    <a:pt x="46197" y="88803"/>
                  </a:lnTo>
                  <a:lnTo>
                    <a:pt x="51472" y="76805"/>
                  </a:lnTo>
                  <a:lnTo>
                    <a:pt x="60886" y="67901"/>
                  </a:lnTo>
                  <a:lnTo>
                    <a:pt x="73165" y="63312"/>
                  </a:lnTo>
                  <a:lnTo>
                    <a:pt x="87033" y="64259"/>
                  </a:lnTo>
                  <a:lnTo>
                    <a:pt x="94824" y="66511"/>
                  </a:lnTo>
                  <a:lnTo>
                    <a:pt x="97829" y="65066"/>
                  </a:lnTo>
                  <a:lnTo>
                    <a:pt x="132937" y="26321"/>
                  </a:lnTo>
                  <a:lnTo>
                    <a:pt x="176800" y="18470"/>
                  </a:lnTo>
                  <a:lnTo>
                    <a:pt x="200671" y="25644"/>
                  </a:lnTo>
                  <a:lnTo>
                    <a:pt x="220196" y="39678"/>
                  </a:lnTo>
                  <a:lnTo>
                    <a:pt x="234072" y="59262"/>
                  </a:lnTo>
                  <a:lnTo>
                    <a:pt x="240997" y="83086"/>
                  </a:lnTo>
                  <a:lnTo>
                    <a:pt x="241699" y="89054"/>
                  </a:lnTo>
                  <a:lnTo>
                    <a:pt x="244065" y="91306"/>
                  </a:lnTo>
                  <a:lnTo>
                    <a:pt x="281529" y="110412"/>
                  </a:lnTo>
                  <a:lnTo>
                    <a:pt x="298682" y="163911"/>
                  </a:lnTo>
                  <a:lnTo>
                    <a:pt x="292955" y="182633"/>
                  </a:lnTo>
                  <a:lnTo>
                    <a:pt x="248526" y="216946"/>
                  </a:lnTo>
                  <a:lnTo>
                    <a:pt x="188873" y="217961"/>
                  </a:lnTo>
                  <a:lnTo>
                    <a:pt x="185114" y="222275"/>
                  </a:lnTo>
                  <a:lnTo>
                    <a:pt x="186423" y="232642"/>
                  </a:lnTo>
                  <a:lnTo>
                    <a:pt x="190098" y="235469"/>
                  </a:lnTo>
                  <a:lnTo>
                    <a:pt x="236275" y="235553"/>
                  </a:lnTo>
                  <a:lnTo>
                    <a:pt x="250738" y="234600"/>
                  </a:lnTo>
                  <a:lnTo>
                    <a:pt x="288504" y="216705"/>
                  </a:lnTo>
                  <a:lnTo>
                    <a:pt x="312462" y="183232"/>
                  </a:lnTo>
                  <a:lnTo>
                    <a:pt x="316886" y="163717"/>
                  </a:lnTo>
                  <a:lnTo>
                    <a:pt x="315948" y="142456"/>
                  </a:lnTo>
                  <a:lnTo>
                    <a:pt x="297790" y="101715"/>
                  </a:lnTo>
                  <a:lnTo>
                    <a:pt x="260054" y="77317"/>
                  </a:lnTo>
                  <a:lnTo>
                    <a:pt x="259007" y="76961"/>
                  </a:lnTo>
                  <a:lnTo>
                    <a:pt x="257981" y="75557"/>
                  </a:lnTo>
                  <a:lnTo>
                    <a:pt x="255625" y="68469"/>
                  </a:lnTo>
                  <a:lnTo>
                    <a:pt x="254442" y="62207"/>
                  </a:lnTo>
                  <a:lnTo>
                    <a:pt x="251939" y="56500"/>
                  </a:lnTo>
                  <a:lnTo>
                    <a:pt x="227300" y="22331"/>
                  </a:lnTo>
                  <a:lnTo>
                    <a:pt x="189774" y="3162"/>
                  </a:lnTo>
                  <a:lnTo>
                    <a:pt x="177240" y="1026"/>
                  </a:lnTo>
                  <a:lnTo>
                    <a:pt x="170958" y="0"/>
                  </a:lnTo>
                  <a:close/>
                </a:path>
              </a:pathLst>
            </a:custGeom>
            <a:solidFill>
              <a:srgbClr val="000000"/>
            </a:solidFill>
            <a:ln>
              <a:noFill/>
            </a:ln>
          </p:spPr>
          <p:txBody>
            <a:bodyPr spcFirstLastPara="1" wrap="square" lIns="0" tIns="0" rIns="0" bIns="0" anchor="t" anchorCtr="0">
              <a:noAutofit/>
            </a:bodyPr>
            <a:lstStyle/>
            <a:p>
              <a:pPr marL="0" lvl="0" indent="0" algn="l" rtl="0">
                <a:spcBef>
                  <a:spcPts val="0"/>
                </a:spcBef>
                <a:spcAft>
                  <a:spcPts val="0"/>
                </a:spcAft>
                <a:buNone/>
              </a:pPr>
              <a:endParaRPr sz="1800" dirty="0"/>
            </a:p>
          </p:txBody>
        </p:sp>
        <p:pic>
          <p:nvPicPr>
            <p:cNvPr id="190" name="Google Shape;190;p12"/>
            <p:cNvPicPr preferRelativeResize="0"/>
            <p:nvPr/>
          </p:nvPicPr>
          <p:blipFill rotWithShape="1">
            <a:blip r:embed="rId10">
              <a:alphaModFix/>
            </a:blip>
            <a:srcRect/>
            <a:stretch/>
          </p:blipFill>
          <p:spPr>
            <a:xfrm>
              <a:off x="7670231" y="7904665"/>
              <a:ext cx="113734" cy="185889"/>
            </a:xfrm>
            <a:prstGeom prst="rect">
              <a:avLst/>
            </a:prstGeom>
            <a:noFill/>
            <a:ln>
              <a:noFill/>
            </a:ln>
          </p:spPr>
        </p:pic>
      </p:grpSp>
      <p:grpSp>
        <p:nvGrpSpPr>
          <p:cNvPr id="191" name="Google Shape;191;p12"/>
          <p:cNvGrpSpPr/>
          <p:nvPr/>
        </p:nvGrpSpPr>
        <p:grpSpPr>
          <a:xfrm>
            <a:off x="7640562" y="6727836"/>
            <a:ext cx="180340" cy="561975"/>
            <a:chOff x="7640562" y="6727836"/>
            <a:chExt cx="180340" cy="561975"/>
          </a:xfrm>
        </p:grpSpPr>
        <p:pic>
          <p:nvPicPr>
            <p:cNvPr id="192" name="Google Shape;192;p12"/>
            <p:cNvPicPr preferRelativeResize="0"/>
            <p:nvPr/>
          </p:nvPicPr>
          <p:blipFill rotWithShape="1">
            <a:blip r:embed="rId8">
              <a:alphaModFix/>
            </a:blip>
            <a:srcRect/>
            <a:stretch/>
          </p:blipFill>
          <p:spPr>
            <a:xfrm>
              <a:off x="7681503" y="6902673"/>
              <a:ext cx="97944" cy="69908"/>
            </a:xfrm>
            <a:prstGeom prst="rect">
              <a:avLst/>
            </a:prstGeom>
            <a:noFill/>
            <a:ln>
              <a:noFill/>
            </a:ln>
          </p:spPr>
        </p:pic>
        <p:sp>
          <p:nvSpPr>
            <p:cNvPr id="193" name="Google Shape;193;p12"/>
            <p:cNvSpPr/>
            <p:nvPr/>
          </p:nvSpPr>
          <p:spPr>
            <a:xfrm>
              <a:off x="7666787" y="7173638"/>
              <a:ext cx="127634" cy="90170"/>
            </a:xfrm>
            <a:custGeom>
              <a:avLst/>
              <a:gdLst/>
              <a:ahLst/>
              <a:cxnLst/>
              <a:rect l="l" t="t" r="r" b="b"/>
              <a:pathLst>
                <a:path w="127634" h="90170" extrusionOk="0">
                  <a:moveTo>
                    <a:pt x="19291" y="4318"/>
                  </a:moveTo>
                  <a:lnTo>
                    <a:pt x="14973" y="0"/>
                  </a:lnTo>
                  <a:lnTo>
                    <a:pt x="4318" y="0"/>
                  </a:lnTo>
                  <a:lnTo>
                    <a:pt x="0" y="4318"/>
                  </a:lnTo>
                  <a:lnTo>
                    <a:pt x="0" y="9652"/>
                  </a:lnTo>
                  <a:lnTo>
                    <a:pt x="0" y="14986"/>
                  </a:lnTo>
                  <a:lnTo>
                    <a:pt x="4318" y="19304"/>
                  </a:lnTo>
                  <a:lnTo>
                    <a:pt x="14973" y="19304"/>
                  </a:lnTo>
                  <a:lnTo>
                    <a:pt x="19291" y="14986"/>
                  </a:lnTo>
                  <a:lnTo>
                    <a:pt x="19291" y="4318"/>
                  </a:lnTo>
                  <a:close/>
                </a:path>
                <a:path w="127634" h="90170" extrusionOk="0">
                  <a:moveTo>
                    <a:pt x="46316" y="4318"/>
                  </a:moveTo>
                  <a:lnTo>
                    <a:pt x="41986" y="0"/>
                  </a:lnTo>
                  <a:lnTo>
                    <a:pt x="31343" y="0"/>
                  </a:lnTo>
                  <a:lnTo>
                    <a:pt x="27012" y="4318"/>
                  </a:lnTo>
                  <a:lnTo>
                    <a:pt x="27012" y="9652"/>
                  </a:lnTo>
                  <a:lnTo>
                    <a:pt x="27012" y="14986"/>
                  </a:lnTo>
                  <a:lnTo>
                    <a:pt x="31343" y="19304"/>
                  </a:lnTo>
                  <a:lnTo>
                    <a:pt x="41986" y="19304"/>
                  </a:lnTo>
                  <a:lnTo>
                    <a:pt x="46316" y="14986"/>
                  </a:lnTo>
                  <a:lnTo>
                    <a:pt x="46316" y="4318"/>
                  </a:lnTo>
                  <a:close/>
                </a:path>
                <a:path w="127634" h="90170" extrusionOk="0">
                  <a:moveTo>
                    <a:pt x="73329" y="4318"/>
                  </a:moveTo>
                  <a:lnTo>
                    <a:pt x="69011" y="0"/>
                  </a:lnTo>
                  <a:lnTo>
                    <a:pt x="58356" y="0"/>
                  </a:lnTo>
                  <a:lnTo>
                    <a:pt x="54038" y="4318"/>
                  </a:lnTo>
                  <a:lnTo>
                    <a:pt x="54038" y="9652"/>
                  </a:lnTo>
                  <a:lnTo>
                    <a:pt x="54038" y="14986"/>
                  </a:lnTo>
                  <a:lnTo>
                    <a:pt x="58356" y="19304"/>
                  </a:lnTo>
                  <a:lnTo>
                    <a:pt x="69011" y="19304"/>
                  </a:lnTo>
                  <a:lnTo>
                    <a:pt x="73329" y="14986"/>
                  </a:lnTo>
                  <a:lnTo>
                    <a:pt x="73329" y="4318"/>
                  </a:lnTo>
                  <a:close/>
                </a:path>
                <a:path w="127634" h="90170" extrusionOk="0">
                  <a:moveTo>
                    <a:pt x="93649" y="75869"/>
                  </a:moveTo>
                  <a:lnTo>
                    <a:pt x="92710" y="74930"/>
                  </a:lnTo>
                  <a:lnTo>
                    <a:pt x="35814" y="74930"/>
                  </a:lnTo>
                  <a:lnTo>
                    <a:pt x="34658" y="74930"/>
                  </a:lnTo>
                  <a:lnTo>
                    <a:pt x="33705" y="75869"/>
                  </a:lnTo>
                  <a:lnTo>
                    <a:pt x="33705" y="88976"/>
                  </a:lnTo>
                  <a:lnTo>
                    <a:pt x="34658" y="89916"/>
                  </a:lnTo>
                  <a:lnTo>
                    <a:pt x="92710" y="89916"/>
                  </a:lnTo>
                  <a:lnTo>
                    <a:pt x="93649" y="88976"/>
                  </a:lnTo>
                  <a:lnTo>
                    <a:pt x="93649" y="75869"/>
                  </a:lnTo>
                  <a:close/>
                </a:path>
                <a:path w="127634" h="90170" extrusionOk="0">
                  <a:moveTo>
                    <a:pt x="100355" y="4318"/>
                  </a:moveTo>
                  <a:lnTo>
                    <a:pt x="96024" y="0"/>
                  </a:lnTo>
                  <a:lnTo>
                    <a:pt x="85382" y="0"/>
                  </a:lnTo>
                  <a:lnTo>
                    <a:pt x="81051" y="4318"/>
                  </a:lnTo>
                  <a:lnTo>
                    <a:pt x="81051" y="9652"/>
                  </a:lnTo>
                  <a:lnTo>
                    <a:pt x="81051" y="14986"/>
                  </a:lnTo>
                  <a:lnTo>
                    <a:pt x="85382" y="19304"/>
                  </a:lnTo>
                  <a:lnTo>
                    <a:pt x="96024" y="19304"/>
                  </a:lnTo>
                  <a:lnTo>
                    <a:pt x="100355" y="14986"/>
                  </a:lnTo>
                  <a:lnTo>
                    <a:pt x="100355" y="4318"/>
                  </a:lnTo>
                  <a:close/>
                </a:path>
                <a:path w="127634" h="90170" extrusionOk="0">
                  <a:moveTo>
                    <a:pt x="127368" y="4318"/>
                  </a:moveTo>
                  <a:lnTo>
                    <a:pt x="123037" y="0"/>
                  </a:lnTo>
                  <a:lnTo>
                    <a:pt x="112395" y="0"/>
                  </a:lnTo>
                  <a:lnTo>
                    <a:pt x="108064" y="4318"/>
                  </a:lnTo>
                  <a:lnTo>
                    <a:pt x="108064" y="9652"/>
                  </a:lnTo>
                  <a:lnTo>
                    <a:pt x="108064" y="14986"/>
                  </a:lnTo>
                  <a:lnTo>
                    <a:pt x="112395" y="19304"/>
                  </a:lnTo>
                  <a:lnTo>
                    <a:pt x="123037" y="19304"/>
                  </a:lnTo>
                  <a:lnTo>
                    <a:pt x="127368" y="14986"/>
                  </a:lnTo>
                  <a:lnTo>
                    <a:pt x="127368" y="4318"/>
                  </a:lnTo>
                  <a:close/>
                </a:path>
              </a:pathLst>
            </a:custGeom>
            <a:solidFill>
              <a:srgbClr val="000000"/>
            </a:solidFill>
            <a:ln>
              <a:noFill/>
            </a:ln>
          </p:spPr>
          <p:txBody>
            <a:bodyPr spcFirstLastPara="1" wrap="square" lIns="0" tIns="0" rIns="0" bIns="0" anchor="t" anchorCtr="0">
              <a:noAutofit/>
            </a:bodyPr>
            <a:lstStyle/>
            <a:p>
              <a:pPr marL="0" lvl="0" indent="0" algn="l" rtl="0">
                <a:spcBef>
                  <a:spcPts val="0"/>
                </a:spcBef>
                <a:spcAft>
                  <a:spcPts val="0"/>
                </a:spcAft>
                <a:buNone/>
              </a:pPr>
              <a:endParaRPr sz="1800" dirty="0"/>
            </a:p>
          </p:txBody>
        </p:sp>
        <p:pic>
          <p:nvPicPr>
            <p:cNvPr id="194" name="Google Shape;194;p12"/>
            <p:cNvPicPr preferRelativeResize="0"/>
            <p:nvPr/>
          </p:nvPicPr>
          <p:blipFill rotWithShape="1">
            <a:blip r:embed="rId6">
              <a:alphaModFix/>
            </a:blip>
            <a:srcRect/>
            <a:stretch/>
          </p:blipFill>
          <p:spPr>
            <a:xfrm>
              <a:off x="7684887" y="6785808"/>
              <a:ext cx="91180" cy="90531"/>
            </a:xfrm>
            <a:prstGeom prst="rect">
              <a:avLst/>
            </a:prstGeom>
            <a:noFill/>
            <a:ln>
              <a:noFill/>
            </a:ln>
          </p:spPr>
        </p:pic>
        <p:sp>
          <p:nvSpPr>
            <p:cNvPr id="195" name="Google Shape;195;p12"/>
            <p:cNvSpPr/>
            <p:nvPr/>
          </p:nvSpPr>
          <p:spPr>
            <a:xfrm>
              <a:off x="7640562" y="6727836"/>
              <a:ext cx="180340" cy="561975"/>
            </a:xfrm>
            <a:custGeom>
              <a:avLst/>
              <a:gdLst/>
              <a:ahLst/>
              <a:cxnLst/>
              <a:rect l="l" t="t" r="r" b="b"/>
              <a:pathLst>
                <a:path w="180340" h="561975" extrusionOk="0">
                  <a:moveTo>
                    <a:pt x="9046" y="0"/>
                  </a:moveTo>
                  <a:lnTo>
                    <a:pt x="170780" y="0"/>
                  </a:lnTo>
                  <a:lnTo>
                    <a:pt x="175774" y="0"/>
                  </a:lnTo>
                  <a:lnTo>
                    <a:pt x="179826" y="4052"/>
                  </a:lnTo>
                  <a:lnTo>
                    <a:pt x="179826" y="9046"/>
                  </a:lnTo>
                  <a:lnTo>
                    <a:pt x="179826" y="552894"/>
                  </a:lnTo>
                  <a:lnTo>
                    <a:pt x="179826" y="557888"/>
                  </a:lnTo>
                  <a:lnTo>
                    <a:pt x="175774" y="561930"/>
                  </a:lnTo>
                  <a:lnTo>
                    <a:pt x="170780" y="561930"/>
                  </a:lnTo>
                  <a:lnTo>
                    <a:pt x="9046" y="561930"/>
                  </a:lnTo>
                  <a:lnTo>
                    <a:pt x="4052" y="561930"/>
                  </a:lnTo>
                  <a:lnTo>
                    <a:pt x="0" y="557888"/>
                  </a:lnTo>
                  <a:lnTo>
                    <a:pt x="0" y="552894"/>
                  </a:lnTo>
                  <a:lnTo>
                    <a:pt x="0" y="9046"/>
                  </a:lnTo>
                  <a:lnTo>
                    <a:pt x="0" y="4052"/>
                  </a:lnTo>
                  <a:lnTo>
                    <a:pt x="4052" y="0"/>
                  </a:lnTo>
                  <a:lnTo>
                    <a:pt x="9046" y="0"/>
                  </a:lnTo>
                  <a:close/>
                </a:path>
              </a:pathLst>
            </a:custGeom>
            <a:noFill/>
            <a:ln w="157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grpSp>
      <p:grpSp>
        <p:nvGrpSpPr>
          <p:cNvPr id="196" name="Google Shape;196;p12"/>
          <p:cNvGrpSpPr/>
          <p:nvPr/>
        </p:nvGrpSpPr>
        <p:grpSpPr>
          <a:xfrm>
            <a:off x="7604311" y="6528967"/>
            <a:ext cx="245109" cy="120301"/>
            <a:chOff x="7604311" y="6528967"/>
            <a:chExt cx="245109" cy="120301"/>
          </a:xfrm>
        </p:grpSpPr>
        <p:sp>
          <p:nvSpPr>
            <p:cNvPr id="197" name="Google Shape;197;p12"/>
            <p:cNvSpPr/>
            <p:nvPr/>
          </p:nvSpPr>
          <p:spPr>
            <a:xfrm>
              <a:off x="7641908" y="6607993"/>
              <a:ext cx="171450" cy="41275"/>
            </a:xfrm>
            <a:custGeom>
              <a:avLst/>
              <a:gdLst/>
              <a:ahLst/>
              <a:cxnLst/>
              <a:rect l="l" t="t" r="r" b="b"/>
              <a:pathLst>
                <a:path w="171450" h="41275" extrusionOk="0">
                  <a:moveTo>
                    <a:pt x="170947" y="40742"/>
                  </a:moveTo>
                  <a:lnTo>
                    <a:pt x="152807" y="23198"/>
                  </a:lnTo>
                  <a:lnTo>
                    <a:pt x="131134" y="10087"/>
                  </a:lnTo>
                  <a:lnTo>
                    <a:pt x="106686" y="2117"/>
                  </a:lnTo>
                  <a:lnTo>
                    <a:pt x="80217" y="0"/>
                  </a:lnTo>
                  <a:lnTo>
                    <a:pt x="56854" y="3364"/>
                  </a:lnTo>
                  <a:lnTo>
                    <a:pt x="35373" y="11254"/>
                  </a:lnTo>
                  <a:lnTo>
                    <a:pt x="16259" y="23148"/>
                  </a:lnTo>
                  <a:lnTo>
                    <a:pt x="0" y="38522"/>
                  </a:lnTo>
                </a:path>
              </a:pathLst>
            </a:custGeom>
            <a:noFill/>
            <a:ln w="157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198" name="Google Shape;198;p12"/>
            <p:cNvSpPr/>
            <p:nvPr/>
          </p:nvSpPr>
          <p:spPr>
            <a:xfrm>
              <a:off x="7604311" y="6528967"/>
              <a:ext cx="245109" cy="45084"/>
            </a:xfrm>
            <a:custGeom>
              <a:avLst/>
              <a:gdLst/>
              <a:ahLst/>
              <a:cxnLst/>
              <a:rect l="l" t="t" r="r" b="b"/>
              <a:pathLst>
                <a:path w="245109" h="45084" extrusionOk="0">
                  <a:moveTo>
                    <a:pt x="244945" y="44616"/>
                  </a:moveTo>
                  <a:lnTo>
                    <a:pt x="216781" y="24939"/>
                  </a:lnTo>
                  <a:lnTo>
                    <a:pt x="185256" y="10540"/>
                  </a:lnTo>
                  <a:lnTo>
                    <a:pt x="151037" y="2025"/>
                  </a:lnTo>
                  <a:lnTo>
                    <a:pt x="114792" y="0"/>
                  </a:lnTo>
                  <a:lnTo>
                    <a:pt x="82786" y="3921"/>
                  </a:lnTo>
                  <a:lnTo>
                    <a:pt x="52703" y="12877"/>
                  </a:lnTo>
                  <a:lnTo>
                    <a:pt x="24967" y="26402"/>
                  </a:lnTo>
                  <a:lnTo>
                    <a:pt x="0" y="44030"/>
                  </a:lnTo>
                </a:path>
              </a:pathLst>
            </a:custGeom>
            <a:noFill/>
            <a:ln w="157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grpSp>
      <p:sp>
        <p:nvSpPr>
          <p:cNvPr id="199" name="Google Shape;199;p12"/>
          <p:cNvSpPr txBox="1"/>
          <p:nvPr/>
        </p:nvSpPr>
        <p:spPr>
          <a:xfrm>
            <a:off x="4704648" y="8601626"/>
            <a:ext cx="1384200" cy="243000"/>
          </a:xfrm>
          <a:prstGeom prst="rect">
            <a:avLst/>
          </a:prstGeom>
          <a:noFill/>
          <a:ln>
            <a:noFill/>
          </a:ln>
        </p:spPr>
        <p:txBody>
          <a:bodyPr spcFirstLastPara="1" wrap="square" lIns="0" tIns="12050" rIns="0" bIns="0" anchor="t" anchorCtr="0">
            <a:spAutoFit/>
          </a:bodyPr>
          <a:lstStyle/>
          <a:p>
            <a:pPr marL="12700" lvl="0" indent="0" algn="l" rtl="0">
              <a:lnSpc>
                <a:spcPct val="100000"/>
              </a:lnSpc>
              <a:spcBef>
                <a:spcPts val="0"/>
              </a:spcBef>
              <a:spcAft>
                <a:spcPts val="0"/>
              </a:spcAft>
              <a:buNone/>
            </a:pPr>
            <a:r>
              <a:rPr lang="en-US" sz="1500" dirty="0">
                <a:solidFill>
                  <a:srgbClr val="4D4E4F"/>
                </a:solidFill>
                <a:latin typeface="Courier New"/>
                <a:ea typeface="Courier New"/>
                <a:cs typeface="Courier New"/>
                <a:sym typeface="Courier New"/>
              </a:rPr>
              <a:t>DATA UPLOAD</a:t>
            </a:r>
            <a:endParaRPr sz="1500" dirty="0">
              <a:latin typeface="Courier New"/>
              <a:ea typeface="Courier New"/>
              <a:cs typeface="Courier New"/>
              <a:sym typeface="Courier New"/>
            </a:endParaRPr>
          </a:p>
        </p:txBody>
      </p:sp>
      <p:grpSp>
        <p:nvGrpSpPr>
          <p:cNvPr id="200" name="Google Shape;200;p12"/>
          <p:cNvGrpSpPr/>
          <p:nvPr/>
        </p:nvGrpSpPr>
        <p:grpSpPr>
          <a:xfrm>
            <a:off x="5041440" y="7603215"/>
            <a:ext cx="683260" cy="683259"/>
            <a:chOff x="5041440" y="7603215"/>
            <a:chExt cx="683260" cy="683259"/>
          </a:xfrm>
        </p:grpSpPr>
        <p:sp>
          <p:nvSpPr>
            <p:cNvPr id="201" name="Google Shape;201;p12"/>
            <p:cNvSpPr/>
            <p:nvPr/>
          </p:nvSpPr>
          <p:spPr>
            <a:xfrm>
              <a:off x="5041440" y="7603215"/>
              <a:ext cx="683260" cy="683259"/>
            </a:xfrm>
            <a:custGeom>
              <a:avLst/>
              <a:gdLst/>
              <a:ahLst/>
              <a:cxnLst/>
              <a:rect l="l" t="t" r="r" b="b"/>
              <a:pathLst>
                <a:path w="683260" h="683259" extrusionOk="0">
                  <a:moveTo>
                    <a:pt x="341539" y="0"/>
                  </a:moveTo>
                  <a:lnTo>
                    <a:pt x="295193" y="3117"/>
                  </a:lnTo>
                  <a:lnTo>
                    <a:pt x="250742" y="12200"/>
                  </a:lnTo>
                  <a:lnTo>
                    <a:pt x="208594" y="26840"/>
                  </a:lnTo>
                  <a:lnTo>
                    <a:pt x="169155" y="46631"/>
                  </a:lnTo>
                  <a:lnTo>
                    <a:pt x="132832" y="71166"/>
                  </a:lnTo>
                  <a:lnTo>
                    <a:pt x="100032" y="100037"/>
                  </a:lnTo>
                  <a:lnTo>
                    <a:pt x="71162" y="132838"/>
                  </a:lnTo>
                  <a:lnTo>
                    <a:pt x="46628" y="169162"/>
                  </a:lnTo>
                  <a:lnTo>
                    <a:pt x="26839" y="208603"/>
                  </a:lnTo>
                  <a:lnTo>
                    <a:pt x="12199" y="250752"/>
                  </a:lnTo>
                  <a:lnTo>
                    <a:pt x="3117" y="295203"/>
                  </a:lnTo>
                  <a:lnTo>
                    <a:pt x="0" y="341549"/>
                  </a:lnTo>
                  <a:lnTo>
                    <a:pt x="3117" y="387896"/>
                  </a:lnTo>
                  <a:lnTo>
                    <a:pt x="12199" y="432347"/>
                  </a:lnTo>
                  <a:lnTo>
                    <a:pt x="26839" y="474496"/>
                  </a:lnTo>
                  <a:lnTo>
                    <a:pt x="46628" y="513936"/>
                  </a:lnTo>
                  <a:lnTo>
                    <a:pt x="71162" y="550260"/>
                  </a:lnTo>
                  <a:lnTo>
                    <a:pt x="100032" y="583062"/>
                  </a:lnTo>
                  <a:lnTo>
                    <a:pt x="132832" y="611933"/>
                  </a:lnTo>
                  <a:lnTo>
                    <a:pt x="169155" y="636468"/>
                  </a:lnTo>
                  <a:lnTo>
                    <a:pt x="208594" y="656258"/>
                  </a:lnTo>
                  <a:lnTo>
                    <a:pt x="250742" y="670899"/>
                  </a:lnTo>
                  <a:lnTo>
                    <a:pt x="295193" y="679981"/>
                  </a:lnTo>
                  <a:lnTo>
                    <a:pt x="341539" y="683099"/>
                  </a:lnTo>
                  <a:lnTo>
                    <a:pt x="387885" y="679981"/>
                  </a:lnTo>
                  <a:lnTo>
                    <a:pt x="432336" y="670899"/>
                  </a:lnTo>
                  <a:lnTo>
                    <a:pt x="474486" y="656258"/>
                  </a:lnTo>
                  <a:lnTo>
                    <a:pt x="513926" y="636468"/>
                  </a:lnTo>
                  <a:lnTo>
                    <a:pt x="550250" y="611933"/>
                  </a:lnTo>
                  <a:lnTo>
                    <a:pt x="583051" y="583062"/>
                  </a:lnTo>
                  <a:lnTo>
                    <a:pt x="611923" y="550260"/>
                  </a:lnTo>
                  <a:lnTo>
                    <a:pt x="636457" y="513936"/>
                  </a:lnTo>
                  <a:lnTo>
                    <a:pt x="656248" y="474496"/>
                  </a:lnTo>
                  <a:lnTo>
                    <a:pt x="670888" y="432347"/>
                  </a:lnTo>
                  <a:lnTo>
                    <a:pt x="679971" y="387896"/>
                  </a:lnTo>
                  <a:lnTo>
                    <a:pt x="683089" y="341549"/>
                  </a:lnTo>
                  <a:lnTo>
                    <a:pt x="679971" y="295203"/>
                  </a:lnTo>
                  <a:lnTo>
                    <a:pt x="670888" y="250752"/>
                  </a:lnTo>
                  <a:lnTo>
                    <a:pt x="656248" y="208603"/>
                  </a:lnTo>
                  <a:lnTo>
                    <a:pt x="636457" y="169162"/>
                  </a:lnTo>
                  <a:lnTo>
                    <a:pt x="611923" y="132838"/>
                  </a:lnTo>
                  <a:lnTo>
                    <a:pt x="583051" y="100037"/>
                  </a:lnTo>
                  <a:lnTo>
                    <a:pt x="550250" y="71166"/>
                  </a:lnTo>
                  <a:lnTo>
                    <a:pt x="513926" y="46631"/>
                  </a:lnTo>
                  <a:lnTo>
                    <a:pt x="474486" y="26840"/>
                  </a:lnTo>
                  <a:lnTo>
                    <a:pt x="432336" y="12200"/>
                  </a:lnTo>
                  <a:lnTo>
                    <a:pt x="387885" y="3117"/>
                  </a:lnTo>
                  <a:lnTo>
                    <a:pt x="341539" y="0"/>
                  </a:lnTo>
                  <a:close/>
                </a:path>
              </a:pathLst>
            </a:custGeom>
            <a:solidFill>
              <a:srgbClr val="F4EA06"/>
            </a:solidFill>
            <a:ln>
              <a:noFill/>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202" name="Google Shape;202;p12"/>
            <p:cNvSpPr/>
            <p:nvPr/>
          </p:nvSpPr>
          <p:spPr>
            <a:xfrm>
              <a:off x="5228608" y="7796977"/>
              <a:ext cx="317500" cy="236220"/>
            </a:xfrm>
            <a:custGeom>
              <a:avLst/>
              <a:gdLst/>
              <a:ahLst/>
              <a:cxnLst/>
              <a:rect l="l" t="t" r="r" b="b"/>
              <a:pathLst>
                <a:path w="317500" h="236220" extrusionOk="0">
                  <a:moveTo>
                    <a:pt x="170958" y="0"/>
                  </a:moveTo>
                  <a:lnTo>
                    <a:pt x="162906" y="0"/>
                  </a:lnTo>
                  <a:lnTo>
                    <a:pt x="156518" y="1078"/>
                  </a:lnTo>
                  <a:lnTo>
                    <a:pt x="150005" y="1664"/>
                  </a:lnTo>
                  <a:lnTo>
                    <a:pt x="112835" y="18007"/>
                  </a:lnTo>
                  <a:lnTo>
                    <a:pt x="88185" y="45475"/>
                  </a:lnTo>
                  <a:lnTo>
                    <a:pt x="86793" y="46155"/>
                  </a:lnTo>
                  <a:lnTo>
                    <a:pt x="44341" y="58335"/>
                  </a:lnTo>
                  <a:lnTo>
                    <a:pt x="27852" y="96677"/>
                  </a:lnTo>
                  <a:lnTo>
                    <a:pt x="27883" y="98122"/>
                  </a:lnTo>
                  <a:lnTo>
                    <a:pt x="27580" y="99693"/>
                  </a:lnTo>
                  <a:lnTo>
                    <a:pt x="29475" y="104928"/>
                  </a:lnTo>
                  <a:lnTo>
                    <a:pt x="27590" y="107064"/>
                  </a:lnTo>
                  <a:lnTo>
                    <a:pt x="24721" y="109483"/>
                  </a:lnTo>
                  <a:lnTo>
                    <a:pt x="15609" y="118650"/>
                  </a:lnTo>
                  <a:lnTo>
                    <a:pt x="8592" y="129002"/>
                  </a:lnTo>
                  <a:lnTo>
                    <a:pt x="3619" y="140495"/>
                  </a:lnTo>
                  <a:lnTo>
                    <a:pt x="0" y="156068"/>
                  </a:lnTo>
                  <a:lnTo>
                    <a:pt x="0" y="169691"/>
                  </a:lnTo>
                  <a:lnTo>
                    <a:pt x="502" y="170612"/>
                  </a:lnTo>
                  <a:lnTo>
                    <a:pt x="2585" y="181841"/>
                  </a:lnTo>
                  <a:lnTo>
                    <a:pt x="28597" y="221091"/>
                  </a:lnTo>
                  <a:lnTo>
                    <a:pt x="70605" y="235626"/>
                  </a:lnTo>
                  <a:lnTo>
                    <a:pt x="122739" y="235563"/>
                  </a:lnTo>
                  <a:lnTo>
                    <a:pt x="128069" y="234757"/>
                  </a:lnTo>
                  <a:lnTo>
                    <a:pt x="131032" y="231458"/>
                  </a:lnTo>
                  <a:lnTo>
                    <a:pt x="131650" y="221972"/>
                  </a:lnTo>
                  <a:lnTo>
                    <a:pt x="127901" y="218003"/>
                  </a:lnTo>
                  <a:lnTo>
                    <a:pt x="66521" y="217909"/>
                  </a:lnTo>
                  <a:lnTo>
                    <a:pt x="63610" y="217584"/>
                  </a:lnTo>
                  <a:lnTo>
                    <a:pt x="29915" y="197407"/>
                  </a:lnTo>
                  <a:lnTo>
                    <a:pt x="18262" y="155212"/>
                  </a:lnTo>
                  <a:lnTo>
                    <a:pt x="25617" y="134921"/>
                  </a:lnTo>
                  <a:lnTo>
                    <a:pt x="41579" y="118750"/>
                  </a:lnTo>
                  <a:lnTo>
                    <a:pt x="47998" y="114561"/>
                  </a:lnTo>
                  <a:lnTo>
                    <a:pt x="48888" y="111923"/>
                  </a:lnTo>
                  <a:lnTo>
                    <a:pt x="45317" y="99222"/>
                  </a:lnTo>
                  <a:lnTo>
                    <a:pt x="45098" y="94018"/>
                  </a:lnTo>
                  <a:lnTo>
                    <a:pt x="46197" y="88803"/>
                  </a:lnTo>
                  <a:lnTo>
                    <a:pt x="51472" y="76805"/>
                  </a:lnTo>
                  <a:lnTo>
                    <a:pt x="60886" y="67901"/>
                  </a:lnTo>
                  <a:lnTo>
                    <a:pt x="73165" y="63312"/>
                  </a:lnTo>
                  <a:lnTo>
                    <a:pt x="87033" y="64259"/>
                  </a:lnTo>
                  <a:lnTo>
                    <a:pt x="94824" y="66511"/>
                  </a:lnTo>
                  <a:lnTo>
                    <a:pt x="97829" y="65066"/>
                  </a:lnTo>
                  <a:lnTo>
                    <a:pt x="132937" y="26321"/>
                  </a:lnTo>
                  <a:lnTo>
                    <a:pt x="176800" y="18470"/>
                  </a:lnTo>
                  <a:lnTo>
                    <a:pt x="200671" y="25644"/>
                  </a:lnTo>
                  <a:lnTo>
                    <a:pt x="220196" y="39678"/>
                  </a:lnTo>
                  <a:lnTo>
                    <a:pt x="234072" y="59262"/>
                  </a:lnTo>
                  <a:lnTo>
                    <a:pt x="240997" y="83086"/>
                  </a:lnTo>
                  <a:lnTo>
                    <a:pt x="241699" y="89054"/>
                  </a:lnTo>
                  <a:lnTo>
                    <a:pt x="244065" y="91306"/>
                  </a:lnTo>
                  <a:lnTo>
                    <a:pt x="281529" y="110412"/>
                  </a:lnTo>
                  <a:lnTo>
                    <a:pt x="298682" y="163911"/>
                  </a:lnTo>
                  <a:lnTo>
                    <a:pt x="292955" y="182633"/>
                  </a:lnTo>
                  <a:lnTo>
                    <a:pt x="248526" y="216946"/>
                  </a:lnTo>
                  <a:lnTo>
                    <a:pt x="188873" y="217961"/>
                  </a:lnTo>
                  <a:lnTo>
                    <a:pt x="185114" y="222275"/>
                  </a:lnTo>
                  <a:lnTo>
                    <a:pt x="186423" y="232642"/>
                  </a:lnTo>
                  <a:lnTo>
                    <a:pt x="190098" y="235469"/>
                  </a:lnTo>
                  <a:lnTo>
                    <a:pt x="236275" y="235553"/>
                  </a:lnTo>
                  <a:lnTo>
                    <a:pt x="250738" y="234600"/>
                  </a:lnTo>
                  <a:lnTo>
                    <a:pt x="288504" y="216705"/>
                  </a:lnTo>
                  <a:lnTo>
                    <a:pt x="312462" y="183232"/>
                  </a:lnTo>
                  <a:lnTo>
                    <a:pt x="316886" y="163717"/>
                  </a:lnTo>
                  <a:lnTo>
                    <a:pt x="315948" y="142456"/>
                  </a:lnTo>
                  <a:lnTo>
                    <a:pt x="297790" y="101715"/>
                  </a:lnTo>
                  <a:lnTo>
                    <a:pt x="260054" y="77317"/>
                  </a:lnTo>
                  <a:lnTo>
                    <a:pt x="259007" y="76961"/>
                  </a:lnTo>
                  <a:lnTo>
                    <a:pt x="257981" y="75557"/>
                  </a:lnTo>
                  <a:lnTo>
                    <a:pt x="255625" y="68469"/>
                  </a:lnTo>
                  <a:lnTo>
                    <a:pt x="254442" y="62207"/>
                  </a:lnTo>
                  <a:lnTo>
                    <a:pt x="251939" y="56500"/>
                  </a:lnTo>
                  <a:lnTo>
                    <a:pt x="227300" y="22331"/>
                  </a:lnTo>
                  <a:lnTo>
                    <a:pt x="189774" y="3162"/>
                  </a:lnTo>
                  <a:lnTo>
                    <a:pt x="177240" y="1026"/>
                  </a:lnTo>
                  <a:lnTo>
                    <a:pt x="170958" y="0"/>
                  </a:lnTo>
                  <a:close/>
                </a:path>
              </a:pathLst>
            </a:custGeom>
            <a:solidFill>
              <a:srgbClr val="000000"/>
            </a:solidFill>
            <a:ln>
              <a:noFill/>
            </a:ln>
          </p:spPr>
          <p:txBody>
            <a:bodyPr spcFirstLastPara="1" wrap="square" lIns="0" tIns="0" rIns="0" bIns="0" anchor="t" anchorCtr="0">
              <a:noAutofit/>
            </a:bodyPr>
            <a:lstStyle/>
            <a:p>
              <a:pPr marL="0" lvl="0" indent="0" algn="l" rtl="0">
                <a:spcBef>
                  <a:spcPts val="0"/>
                </a:spcBef>
                <a:spcAft>
                  <a:spcPts val="0"/>
                </a:spcAft>
                <a:buNone/>
              </a:pPr>
              <a:endParaRPr sz="1800" dirty="0"/>
            </a:p>
          </p:txBody>
        </p:sp>
        <p:pic>
          <p:nvPicPr>
            <p:cNvPr id="203" name="Google Shape;203;p12"/>
            <p:cNvPicPr preferRelativeResize="0"/>
            <p:nvPr/>
          </p:nvPicPr>
          <p:blipFill rotWithShape="1">
            <a:blip r:embed="rId7">
              <a:alphaModFix/>
            </a:blip>
            <a:srcRect/>
            <a:stretch/>
          </p:blipFill>
          <p:spPr>
            <a:xfrm>
              <a:off x="5330081" y="7904665"/>
              <a:ext cx="113734" cy="185889"/>
            </a:xfrm>
            <a:prstGeom prst="rect">
              <a:avLst/>
            </a:prstGeom>
            <a:noFill/>
            <a:ln>
              <a:noFill/>
            </a:ln>
          </p:spPr>
        </p:pic>
      </p:grpSp>
      <p:grpSp>
        <p:nvGrpSpPr>
          <p:cNvPr id="204" name="Google Shape;204;p12"/>
          <p:cNvGrpSpPr/>
          <p:nvPr/>
        </p:nvGrpSpPr>
        <p:grpSpPr>
          <a:xfrm>
            <a:off x="5300412" y="6727836"/>
            <a:ext cx="180339" cy="561975"/>
            <a:chOff x="5300412" y="6727836"/>
            <a:chExt cx="180339" cy="561975"/>
          </a:xfrm>
        </p:grpSpPr>
        <p:pic>
          <p:nvPicPr>
            <p:cNvPr id="205" name="Google Shape;205;p12"/>
            <p:cNvPicPr preferRelativeResize="0"/>
            <p:nvPr/>
          </p:nvPicPr>
          <p:blipFill rotWithShape="1">
            <a:blip r:embed="rId8">
              <a:alphaModFix/>
            </a:blip>
            <a:srcRect/>
            <a:stretch/>
          </p:blipFill>
          <p:spPr>
            <a:xfrm>
              <a:off x="5341353" y="6902673"/>
              <a:ext cx="97944" cy="69908"/>
            </a:xfrm>
            <a:prstGeom prst="rect">
              <a:avLst/>
            </a:prstGeom>
            <a:noFill/>
            <a:ln>
              <a:noFill/>
            </a:ln>
          </p:spPr>
        </p:pic>
        <p:sp>
          <p:nvSpPr>
            <p:cNvPr id="206" name="Google Shape;206;p12"/>
            <p:cNvSpPr/>
            <p:nvPr/>
          </p:nvSpPr>
          <p:spPr>
            <a:xfrm>
              <a:off x="5326634" y="7173638"/>
              <a:ext cx="127635" cy="90170"/>
            </a:xfrm>
            <a:custGeom>
              <a:avLst/>
              <a:gdLst/>
              <a:ahLst/>
              <a:cxnLst/>
              <a:rect l="l" t="t" r="r" b="b"/>
              <a:pathLst>
                <a:path w="127635" h="90170" extrusionOk="0">
                  <a:moveTo>
                    <a:pt x="19291" y="4318"/>
                  </a:moveTo>
                  <a:lnTo>
                    <a:pt x="14986" y="0"/>
                  </a:lnTo>
                  <a:lnTo>
                    <a:pt x="4318" y="0"/>
                  </a:lnTo>
                  <a:lnTo>
                    <a:pt x="0" y="4318"/>
                  </a:lnTo>
                  <a:lnTo>
                    <a:pt x="0" y="9652"/>
                  </a:lnTo>
                  <a:lnTo>
                    <a:pt x="0" y="14986"/>
                  </a:lnTo>
                  <a:lnTo>
                    <a:pt x="4318" y="19304"/>
                  </a:lnTo>
                  <a:lnTo>
                    <a:pt x="14986" y="19304"/>
                  </a:lnTo>
                  <a:lnTo>
                    <a:pt x="19291" y="14986"/>
                  </a:lnTo>
                  <a:lnTo>
                    <a:pt x="19291" y="4318"/>
                  </a:lnTo>
                  <a:close/>
                </a:path>
                <a:path w="127635" h="90170" extrusionOk="0">
                  <a:moveTo>
                    <a:pt x="46316" y="4318"/>
                  </a:moveTo>
                  <a:lnTo>
                    <a:pt x="41986" y="0"/>
                  </a:lnTo>
                  <a:lnTo>
                    <a:pt x="31343" y="0"/>
                  </a:lnTo>
                  <a:lnTo>
                    <a:pt x="27012" y="4318"/>
                  </a:lnTo>
                  <a:lnTo>
                    <a:pt x="27012" y="9652"/>
                  </a:lnTo>
                  <a:lnTo>
                    <a:pt x="27012" y="14986"/>
                  </a:lnTo>
                  <a:lnTo>
                    <a:pt x="31343" y="19304"/>
                  </a:lnTo>
                  <a:lnTo>
                    <a:pt x="41986" y="19304"/>
                  </a:lnTo>
                  <a:lnTo>
                    <a:pt x="46316" y="14986"/>
                  </a:lnTo>
                  <a:lnTo>
                    <a:pt x="46316" y="4318"/>
                  </a:lnTo>
                  <a:close/>
                </a:path>
                <a:path w="127635" h="90170" extrusionOk="0">
                  <a:moveTo>
                    <a:pt x="73329" y="4318"/>
                  </a:moveTo>
                  <a:lnTo>
                    <a:pt x="69011" y="0"/>
                  </a:lnTo>
                  <a:lnTo>
                    <a:pt x="58356" y="0"/>
                  </a:lnTo>
                  <a:lnTo>
                    <a:pt x="54038" y="4318"/>
                  </a:lnTo>
                  <a:lnTo>
                    <a:pt x="54038" y="9652"/>
                  </a:lnTo>
                  <a:lnTo>
                    <a:pt x="54038" y="14986"/>
                  </a:lnTo>
                  <a:lnTo>
                    <a:pt x="58356" y="19304"/>
                  </a:lnTo>
                  <a:lnTo>
                    <a:pt x="69011" y="19304"/>
                  </a:lnTo>
                  <a:lnTo>
                    <a:pt x="73329" y="14986"/>
                  </a:lnTo>
                  <a:lnTo>
                    <a:pt x="73329" y="4318"/>
                  </a:lnTo>
                  <a:close/>
                </a:path>
                <a:path w="127635" h="90170" extrusionOk="0">
                  <a:moveTo>
                    <a:pt x="93649" y="75869"/>
                  </a:moveTo>
                  <a:lnTo>
                    <a:pt x="92710" y="74930"/>
                  </a:lnTo>
                  <a:lnTo>
                    <a:pt x="35814" y="74930"/>
                  </a:lnTo>
                  <a:lnTo>
                    <a:pt x="34658" y="74930"/>
                  </a:lnTo>
                  <a:lnTo>
                    <a:pt x="33718" y="75869"/>
                  </a:lnTo>
                  <a:lnTo>
                    <a:pt x="33718" y="88976"/>
                  </a:lnTo>
                  <a:lnTo>
                    <a:pt x="34658" y="89916"/>
                  </a:lnTo>
                  <a:lnTo>
                    <a:pt x="92710" y="89916"/>
                  </a:lnTo>
                  <a:lnTo>
                    <a:pt x="93649" y="88976"/>
                  </a:lnTo>
                  <a:lnTo>
                    <a:pt x="93649" y="75869"/>
                  </a:lnTo>
                  <a:close/>
                </a:path>
                <a:path w="127635" h="90170" extrusionOk="0">
                  <a:moveTo>
                    <a:pt x="100355" y="4318"/>
                  </a:moveTo>
                  <a:lnTo>
                    <a:pt x="96024" y="0"/>
                  </a:lnTo>
                  <a:lnTo>
                    <a:pt x="85382" y="0"/>
                  </a:lnTo>
                  <a:lnTo>
                    <a:pt x="81051" y="4318"/>
                  </a:lnTo>
                  <a:lnTo>
                    <a:pt x="81051" y="9652"/>
                  </a:lnTo>
                  <a:lnTo>
                    <a:pt x="81051" y="14986"/>
                  </a:lnTo>
                  <a:lnTo>
                    <a:pt x="85382" y="19304"/>
                  </a:lnTo>
                  <a:lnTo>
                    <a:pt x="96024" y="19304"/>
                  </a:lnTo>
                  <a:lnTo>
                    <a:pt x="100355" y="14986"/>
                  </a:lnTo>
                  <a:lnTo>
                    <a:pt x="100355" y="4318"/>
                  </a:lnTo>
                  <a:close/>
                </a:path>
                <a:path w="127635" h="90170" extrusionOk="0">
                  <a:moveTo>
                    <a:pt x="127368" y="4318"/>
                  </a:moveTo>
                  <a:lnTo>
                    <a:pt x="123050" y="0"/>
                  </a:lnTo>
                  <a:lnTo>
                    <a:pt x="112395" y="0"/>
                  </a:lnTo>
                  <a:lnTo>
                    <a:pt x="108077" y="4318"/>
                  </a:lnTo>
                  <a:lnTo>
                    <a:pt x="108077" y="9652"/>
                  </a:lnTo>
                  <a:lnTo>
                    <a:pt x="108077" y="14986"/>
                  </a:lnTo>
                  <a:lnTo>
                    <a:pt x="112395" y="19304"/>
                  </a:lnTo>
                  <a:lnTo>
                    <a:pt x="123050" y="19304"/>
                  </a:lnTo>
                  <a:lnTo>
                    <a:pt x="127368" y="14986"/>
                  </a:lnTo>
                  <a:lnTo>
                    <a:pt x="127368" y="4318"/>
                  </a:lnTo>
                  <a:close/>
                </a:path>
              </a:pathLst>
            </a:custGeom>
            <a:solidFill>
              <a:srgbClr val="000000"/>
            </a:solidFill>
            <a:ln>
              <a:noFill/>
            </a:ln>
          </p:spPr>
          <p:txBody>
            <a:bodyPr spcFirstLastPara="1" wrap="square" lIns="0" tIns="0" rIns="0" bIns="0" anchor="t" anchorCtr="0">
              <a:noAutofit/>
            </a:bodyPr>
            <a:lstStyle/>
            <a:p>
              <a:pPr marL="0" lvl="0" indent="0" algn="l" rtl="0">
                <a:spcBef>
                  <a:spcPts val="0"/>
                </a:spcBef>
                <a:spcAft>
                  <a:spcPts val="0"/>
                </a:spcAft>
                <a:buNone/>
              </a:pPr>
              <a:endParaRPr sz="1800" dirty="0"/>
            </a:p>
          </p:txBody>
        </p:sp>
        <p:pic>
          <p:nvPicPr>
            <p:cNvPr id="207" name="Google Shape;207;p12"/>
            <p:cNvPicPr preferRelativeResize="0"/>
            <p:nvPr/>
          </p:nvPicPr>
          <p:blipFill rotWithShape="1">
            <a:blip r:embed="rId6">
              <a:alphaModFix/>
            </a:blip>
            <a:srcRect/>
            <a:stretch/>
          </p:blipFill>
          <p:spPr>
            <a:xfrm>
              <a:off x="5344737" y="6785808"/>
              <a:ext cx="91180" cy="90531"/>
            </a:xfrm>
            <a:prstGeom prst="rect">
              <a:avLst/>
            </a:prstGeom>
            <a:noFill/>
            <a:ln>
              <a:noFill/>
            </a:ln>
          </p:spPr>
        </p:pic>
        <p:sp>
          <p:nvSpPr>
            <p:cNvPr id="208" name="Google Shape;208;p12"/>
            <p:cNvSpPr/>
            <p:nvPr/>
          </p:nvSpPr>
          <p:spPr>
            <a:xfrm>
              <a:off x="5300412" y="6727836"/>
              <a:ext cx="180339" cy="561975"/>
            </a:xfrm>
            <a:custGeom>
              <a:avLst/>
              <a:gdLst/>
              <a:ahLst/>
              <a:cxnLst/>
              <a:rect l="l" t="t" r="r" b="b"/>
              <a:pathLst>
                <a:path w="180339" h="561975" extrusionOk="0">
                  <a:moveTo>
                    <a:pt x="9046" y="0"/>
                  </a:moveTo>
                  <a:lnTo>
                    <a:pt x="170780" y="0"/>
                  </a:lnTo>
                  <a:lnTo>
                    <a:pt x="175774" y="0"/>
                  </a:lnTo>
                  <a:lnTo>
                    <a:pt x="179826" y="4052"/>
                  </a:lnTo>
                  <a:lnTo>
                    <a:pt x="179826" y="9046"/>
                  </a:lnTo>
                  <a:lnTo>
                    <a:pt x="179826" y="552894"/>
                  </a:lnTo>
                  <a:lnTo>
                    <a:pt x="179826" y="557888"/>
                  </a:lnTo>
                  <a:lnTo>
                    <a:pt x="175774" y="561930"/>
                  </a:lnTo>
                  <a:lnTo>
                    <a:pt x="170780" y="561930"/>
                  </a:lnTo>
                  <a:lnTo>
                    <a:pt x="9046" y="561930"/>
                  </a:lnTo>
                  <a:lnTo>
                    <a:pt x="4052" y="561930"/>
                  </a:lnTo>
                  <a:lnTo>
                    <a:pt x="0" y="557888"/>
                  </a:lnTo>
                  <a:lnTo>
                    <a:pt x="0" y="552894"/>
                  </a:lnTo>
                  <a:lnTo>
                    <a:pt x="0" y="9046"/>
                  </a:lnTo>
                  <a:lnTo>
                    <a:pt x="0" y="4052"/>
                  </a:lnTo>
                  <a:lnTo>
                    <a:pt x="4052" y="0"/>
                  </a:lnTo>
                  <a:lnTo>
                    <a:pt x="9046" y="0"/>
                  </a:lnTo>
                  <a:close/>
                </a:path>
              </a:pathLst>
            </a:custGeom>
            <a:noFill/>
            <a:ln w="157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grpSp>
      <p:grpSp>
        <p:nvGrpSpPr>
          <p:cNvPr id="209" name="Google Shape;209;p12"/>
          <p:cNvGrpSpPr/>
          <p:nvPr/>
        </p:nvGrpSpPr>
        <p:grpSpPr>
          <a:xfrm>
            <a:off x="5264171" y="6528967"/>
            <a:ext cx="245110" cy="120301"/>
            <a:chOff x="5264171" y="6528967"/>
            <a:chExt cx="245110" cy="120301"/>
          </a:xfrm>
        </p:grpSpPr>
        <p:sp>
          <p:nvSpPr>
            <p:cNvPr id="210" name="Google Shape;210;p12"/>
            <p:cNvSpPr/>
            <p:nvPr/>
          </p:nvSpPr>
          <p:spPr>
            <a:xfrm>
              <a:off x="5301759" y="6607993"/>
              <a:ext cx="171450" cy="41275"/>
            </a:xfrm>
            <a:custGeom>
              <a:avLst/>
              <a:gdLst/>
              <a:ahLst/>
              <a:cxnLst/>
              <a:rect l="l" t="t" r="r" b="b"/>
              <a:pathLst>
                <a:path w="171450" h="41275" extrusionOk="0">
                  <a:moveTo>
                    <a:pt x="170947" y="40742"/>
                  </a:moveTo>
                  <a:lnTo>
                    <a:pt x="152807" y="23198"/>
                  </a:lnTo>
                  <a:lnTo>
                    <a:pt x="131134" y="10087"/>
                  </a:lnTo>
                  <a:lnTo>
                    <a:pt x="106686" y="2117"/>
                  </a:lnTo>
                  <a:lnTo>
                    <a:pt x="80217" y="0"/>
                  </a:lnTo>
                  <a:lnTo>
                    <a:pt x="56854" y="3364"/>
                  </a:lnTo>
                  <a:lnTo>
                    <a:pt x="35373" y="11254"/>
                  </a:lnTo>
                  <a:lnTo>
                    <a:pt x="16259" y="23148"/>
                  </a:lnTo>
                  <a:lnTo>
                    <a:pt x="0" y="38522"/>
                  </a:lnTo>
                </a:path>
              </a:pathLst>
            </a:custGeom>
            <a:noFill/>
            <a:ln w="157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211" name="Google Shape;211;p12"/>
            <p:cNvSpPr/>
            <p:nvPr/>
          </p:nvSpPr>
          <p:spPr>
            <a:xfrm>
              <a:off x="5264171" y="6528967"/>
              <a:ext cx="245110" cy="45084"/>
            </a:xfrm>
            <a:custGeom>
              <a:avLst/>
              <a:gdLst/>
              <a:ahLst/>
              <a:cxnLst/>
              <a:rect l="l" t="t" r="r" b="b"/>
              <a:pathLst>
                <a:path w="245110" h="45084" extrusionOk="0">
                  <a:moveTo>
                    <a:pt x="244934" y="44616"/>
                  </a:moveTo>
                  <a:lnTo>
                    <a:pt x="216770" y="24939"/>
                  </a:lnTo>
                  <a:lnTo>
                    <a:pt x="185245" y="10540"/>
                  </a:lnTo>
                  <a:lnTo>
                    <a:pt x="151026" y="2025"/>
                  </a:lnTo>
                  <a:lnTo>
                    <a:pt x="114781" y="0"/>
                  </a:lnTo>
                  <a:lnTo>
                    <a:pt x="82776" y="3921"/>
                  </a:lnTo>
                  <a:lnTo>
                    <a:pt x="52694" y="12877"/>
                  </a:lnTo>
                  <a:lnTo>
                    <a:pt x="24961" y="26402"/>
                  </a:lnTo>
                  <a:lnTo>
                    <a:pt x="0" y="44030"/>
                  </a:lnTo>
                </a:path>
              </a:pathLst>
            </a:custGeom>
            <a:noFill/>
            <a:ln w="157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grpSp>
      <p:sp>
        <p:nvSpPr>
          <p:cNvPr id="212" name="Google Shape;212;p12"/>
          <p:cNvSpPr/>
          <p:nvPr/>
        </p:nvSpPr>
        <p:spPr>
          <a:xfrm>
            <a:off x="837670" y="837670"/>
            <a:ext cx="18428970" cy="0"/>
          </a:xfrm>
          <a:custGeom>
            <a:avLst/>
            <a:gdLst/>
            <a:ahLst/>
            <a:cxnLst/>
            <a:rect l="l" t="t" r="r" b="b"/>
            <a:pathLst>
              <a:path w="18428970" h="120000" extrusionOk="0">
                <a:moveTo>
                  <a:pt x="0" y="0"/>
                </a:moveTo>
                <a:lnTo>
                  <a:pt x="18428758" y="0"/>
                </a:lnTo>
              </a:path>
            </a:pathLst>
          </a:custGeom>
          <a:noFill/>
          <a:ln w="10450" cap="flat" cmpd="sng">
            <a:solidFill>
              <a:srgbClr val="C4C7CC"/>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213" name="Google Shape;213;p12"/>
          <p:cNvSpPr/>
          <p:nvPr/>
        </p:nvSpPr>
        <p:spPr>
          <a:xfrm>
            <a:off x="837670" y="10470885"/>
            <a:ext cx="18428970" cy="0"/>
          </a:xfrm>
          <a:custGeom>
            <a:avLst/>
            <a:gdLst/>
            <a:ahLst/>
            <a:cxnLst/>
            <a:rect l="l" t="t" r="r" b="b"/>
            <a:pathLst>
              <a:path w="18428970" h="120000" extrusionOk="0">
                <a:moveTo>
                  <a:pt x="0" y="0"/>
                </a:moveTo>
                <a:lnTo>
                  <a:pt x="18428758" y="0"/>
                </a:lnTo>
              </a:path>
            </a:pathLst>
          </a:custGeom>
          <a:noFill/>
          <a:ln w="10450" cap="flat" cmpd="sng">
            <a:solidFill>
              <a:srgbClr val="C4C7CC"/>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214" name="Google Shape;214;p12"/>
          <p:cNvSpPr txBox="1"/>
          <p:nvPr/>
        </p:nvSpPr>
        <p:spPr>
          <a:xfrm>
            <a:off x="824940" y="1012537"/>
            <a:ext cx="1467600" cy="2283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dirty="0">
                <a:solidFill>
                  <a:srgbClr val="4E5051"/>
                </a:solidFill>
                <a:latin typeface="Courier New"/>
                <a:ea typeface="Courier New"/>
                <a:cs typeface="Courier New"/>
                <a:sym typeface="Courier New"/>
              </a:rPr>
              <a:t>FIBRETRACE</a:t>
            </a:r>
            <a:endParaRPr sz="1400" dirty="0">
              <a:latin typeface="Courier New"/>
              <a:ea typeface="Courier New"/>
              <a:cs typeface="Courier New"/>
              <a:sym typeface="Courier New"/>
            </a:endParaRPr>
          </a:p>
        </p:txBody>
      </p:sp>
      <p:sp>
        <p:nvSpPr>
          <p:cNvPr id="215" name="Google Shape;215;p12"/>
          <p:cNvSpPr txBox="1">
            <a:spLocks noGrp="1"/>
          </p:cNvSpPr>
          <p:nvPr>
            <p:ph type="sldNum" idx="12"/>
          </p:nvPr>
        </p:nvSpPr>
        <p:spPr>
          <a:xfrm>
            <a:off x="19018901" y="10571026"/>
            <a:ext cx="306600" cy="237300"/>
          </a:xfrm>
          <a:prstGeom prst="rect">
            <a:avLst/>
          </a:prstGeom>
          <a:noFill/>
          <a:ln>
            <a:noFill/>
          </a:ln>
        </p:spPr>
        <p:txBody>
          <a:bodyPr spcFirstLastPara="1" wrap="square" lIns="0" tIns="36825" rIns="0" bIns="0" anchor="t" anchorCtr="0">
            <a:spAutoFit/>
          </a:bodyPr>
          <a:lstStyle/>
          <a:p>
            <a:pPr marL="38100" lvl="0" indent="0" algn="l" rtl="0">
              <a:lnSpc>
                <a:spcPct val="100000"/>
              </a:lnSpc>
              <a:spcBef>
                <a:spcPts val="0"/>
              </a:spcBef>
              <a:spcAft>
                <a:spcPts val="0"/>
              </a:spcAft>
              <a:buNone/>
            </a:pPr>
            <a:fld id="{00000000-1234-1234-1234-123412341234}" type="slidenum">
              <a:rPr lang="en-US"/>
              <a:t>11</a:t>
            </a:fld>
            <a:endParaRPr dirty="0"/>
          </a:p>
        </p:txBody>
      </p:sp>
      <p:sp>
        <p:nvSpPr>
          <p:cNvPr id="216" name="Google Shape;216;p12"/>
          <p:cNvSpPr txBox="1">
            <a:spLocks noGrp="1"/>
          </p:cNvSpPr>
          <p:nvPr>
            <p:ph type="ftr" idx="11"/>
          </p:nvPr>
        </p:nvSpPr>
        <p:spPr>
          <a:xfrm>
            <a:off x="827639" y="10582880"/>
            <a:ext cx="3700800" cy="223200"/>
          </a:xfrm>
          <a:prstGeom prst="rect">
            <a:avLst/>
          </a:prstGeom>
          <a:noFill/>
          <a:ln>
            <a:noFill/>
          </a:ln>
        </p:spPr>
        <p:txBody>
          <a:bodyPr spcFirstLastPara="1" wrap="square" lIns="0" tIns="38100" rIns="0" bIns="0" anchor="t" anchorCtr="0">
            <a:spAutoFit/>
          </a:bodyPr>
          <a:lstStyle/>
          <a:p>
            <a:pPr marL="12700" lvl="0" indent="0" algn="l" rtl="0">
              <a:lnSpc>
                <a:spcPct val="100000"/>
              </a:lnSpc>
              <a:spcBef>
                <a:spcPts val="0"/>
              </a:spcBef>
              <a:spcAft>
                <a:spcPts val="0"/>
              </a:spcAft>
              <a:buNone/>
            </a:pPr>
            <a:r>
              <a:rPr lang="en-US" dirty="0"/>
              <a:t>FIBRETRACE® - PRIVATE &amp; CONFIDENTIAL</a:t>
            </a:r>
            <a:endParaRPr dirty="0"/>
          </a:p>
        </p:txBody>
      </p:sp>
      <p:sp>
        <p:nvSpPr>
          <p:cNvPr id="217" name="Google Shape;217;p12"/>
          <p:cNvSpPr txBox="1">
            <a:spLocks noGrp="1"/>
          </p:cNvSpPr>
          <p:nvPr>
            <p:ph type="title"/>
          </p:nvPr>
        </p:nvSpPr>
        <p:spPr>
          <a:xfrm>
            <a:off x="824948" y="1880375"/>
            <a:ext cx="10900200" cy="629100"/>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en-US" sz="4000" dirty="0">
                <a:solidFill>
                  <a:srgbClr val="000000"/>
                </a:solidFill>
                <a:highlight>
                  <a:srgbClr val="FFFF00"/>
                </a:highlight>
                <a:latin typeface="Arial"/>
                <a:ea typeface="Arial"/>
                <a:cs typeface="Arial"/>
                <a:sym typeface="Arial"/>
              </a:rPr>
              <a:t>Track your materials at every stage.</a:t>
            </a:r>
            <a:endParaRPr sz="4000" dirty="0">
              <a:solidFill>
                <a:srgbClr val="000000"/>
              </a:solidFill>
              <a:highlight>
                <a:srgbClr val="FFFF00"/>
              </a:highlight>
              <a:latin typeface="Arial"/>
              <a:ea typeface="Arial"/>
              <a:cs typeface="Arial"/>
              <a:sym typeface="Arial"/>
            </a:endParaRPr>
          </a:p>
        </p:txBody>
      </p:sp>
      <p:pic>
        <p:nvPicPr>
          <p:cNvPr id="3" name="Picture 2" descr="A yellow background with a black cross&#10;&#10;AI-generated content may be incorrect.">
            <a:extLst>
              <a:ext uri="{FF2B5EF4-FFF2-40B4-BE49-F238E27FC236}">
                <a16:creationId xmlns:a16="http://schemas.microsoft.com/office/drawing/2014/main" id="{1788CD8D-2968-D198-7D1E-8595DD126AE9}"/>
              </a:ext>
            </a:extLst>
          </p:cNvPr>
          <p:cNvPicPr>
            <a:picLocks noChangeAspect="1"/>
          </p:cNvPicPr>
          <p:nvPr/>
        </p:nvPicPr>
        <p:blipFill>
          <a:blip r:embed="rId11"/>
          <a:stretch>
            <a:fillRect/>
          </a:stretch>
        </p:blipFill>
        <p:spPr>
          <a:xfrm>
            <a:off x="2372020" y="4728019"/>
            <a:ext cx="3618303" cy="1293247"/>
          </a:xfrm>
          <a:prstGeom prst="rect">
            <a:avLst/>
          </a:prstGeom>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452"/>
        <p:cNvGrpSpPr/>
        <p:nvPr/>
      </p:nvGrpSpPr>
      <p:grpSpPr>
        <a:xfrm>
          <a:off x="0" y="0"/>
          <a:ext cx="0" cy="0"/>
          <a:chOff x="0" y="0"/>
          <a:chExt cx="0" cy="0"/>
        </a:xfrm>
      </p:grpSpPr>
      <p:sp>
        <p:nvSpPr>
          <p:cNvPr id="457" name="Google Shape;457;p19"/>
          <p:cNvSpPr txBox="1"/>
          <p:nvPr/>
        </p:nvSpPr>
        <p:spPr>
          <a:xfrm>
            <a:off x="1182700" y="1403981"/>
            <a:ext cx="5015100" cy="686904"/>
          </a:xfrm>
          <a:prstGeom prst="rect">
            <a:avLst/>
          </a:prstGeom>
          <a:noFill/>
          <a:ln>
            <a:noFill/>
          </a:ln>
        </p:spPr>
        <p:txBody>
          <a:bodyPr spcFirstLastPara="1" wrap="square" lIns="0" tIns="12050" rIns="0" bIns="0" anchor="t" anchorCtr="0">
            <a:spAutoFit/>
          </a:bodyPr>
          <a:lstStyle/>
          <a:p>
            <a:pPr marL="12700" marR="5080" lvl="0" indent="0" algn="l" rtl="0">
              <a:lnSpc>
                <a:spcPct val="111300"/>
              </a:lnSpc>
              <a:spcBef>
                <a:spcPts val="0"/>
              </a:spcBef>
              <a:spcAft>
                <a:spcPts val="0"/>
              </a:spcAft>
              <a:buNone/>
            </a:pPr>
            <a:r>
              <a:rPr lang="en-US" sz="3950" dirty="0">
                <a:highlight>
                  <a:srgbClr val="FFFF00"/>
                </a:highlight>
              </a:rPr>
              <a:t>Digital Output</a:t>
            </a:r>
            <a:endParaRPr sz="3950" dirty="0">
              <a:solidFill>
                <a:srgbClr val="000000"/>
              </a:solidFill>
              <a:latin typeface="Arial"/>
              <a:ea typeface="Arial"/>
              <a:cs typeface="Arial"/>
              <a:sym typeface="Arial"/>
            </a:endParaRPr>
          </a:p>
        </p:txBody>
      </p:sp>
      <p:sp>
        <p:nvSpPr>
          <p:cNvPr id="461" name="Google Shape;461;p19"/>
          <p:cNvSpPr/>
          <p:nvPr/>
        </p:nvSpPr>
        <p:spPr>
          <a:xfrm>
            <a:off x="837670" y="837670"/>
            <a:ext cx="18428970" cy="0"/>
          </a:xfrm>
          <a:custGeom>
            <a:avLst/>
            <a:gdLst/>
            <a:ahLst/>
            <a:cxnLst/>
            <a:rect l="l" t="t" r="r" b="b"/>
            <a:pathLst>
              <a:path w="18428970" h="120000" extrusionOk="0">
                <a:moveTo>
                  <a:pt x="0" y="0"/>
                </a:moveTo>
                <a:lnTo>
                  <a:pt x="18428758" y="0"/>
                </a:lnTo>
              </a:path>
            </a:pathLst>
          </a:custGeom>
          <a:noFill/>
          <a:ln w="10450" cap="flat" cmpd="sng">
            <a:solidFill>
              <a:srgbClr val="C4C7CC"/>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462" name="Google Shape;462;p19"/>
          <p:cNvSpPr/>
          <p:nvPr/>
        </p:nvSpPr>
        <p:spPr>
          <a:xfrm>
            <a:off x="837670" y="10470885"/>
            <a:ext cx="18428970" cy="0"/>
          </a:xfrm>
          <a:custGeom>
            <a:avLst/>
            <a:gdLst/>
            <a:ahLst/>
            <a:cxnLst/>
            <a:rect l="l" t="t" r="r" b="b"/>
            <a:pathLst>
              <a:path w="18428970" h="120000" extrusionOk="0">
                <a:moveTo>
                  <a:pt x="0" y="0"/>
                </a:moveTo>
                <a:lnTo>
                  <a:pt x="18428758" y="0"/>
                </a:lnTo>
              </a:path>
            </a:pathLst>
          </a:custGeom>
          <a:noFill/>
          <a:ln w="10450" cap="flat" cmpd="sng">
            <a:solidFill>
              <a:srgbClr val="C4C7CC"/>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463" name="Google Shape;463;p19"/>
          <p:cNvSpPr txBox="1"/>
          <p:nvPr/>
        </p:nvSpPr>
        <p:spPr>
          <a:xfrm>
            <a:off x="824929" y="1012537"/>
            <a:ext cx="1467600" cy="2283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dirty="0">
                <a:solidFill>
                  <a:srgbClr val="4E5051"/>
                </a:solidFill>
                <a:latin typeface="Courier New"/>
                <a:ea typeface="Courier New"/>
                <a:cs typeface="Courier New"/>
                <a:sym typeface="Courier New"/>
              </a:rPr>
              <a:t>FIBRETRACE</a:t>
            </a:r>
            <a:endParaRPr sz="1400" dirty="0">
              <a:latin typeface="Courier New"/>
              <a:ea typeface="Courier New"/>
              <a:cs typeface="Courier New"/>
              <a:sym typeface="Courier New"/>
            </a:endParaRPr>
          </a:p>
        </p:txBody>
      </p:sp>
      <p:sp>
        <p:nvSpPr>
          <p:cNvPr id="464" name="Google Shape;464;p19"/>
          <p:cNvSpPr txBox="1">
            <a:spLocks noGrp="1"/>
          </p:cNvSpPr>
          <p:nvPr>
            <p:ph type="sldNum" idx="12"/>
          </p:nvPr>
        </p:nvSpPr>
        <p:spPr>
          <a:xfrm>
            <a:off x="19018901" y="10571026"/>
            <a:ext cx="306600" cy="237300"/>
          </a:xfrm>
          <a:prstGeom prst="rect">
            <a:avLst/>
          </a:prstGeom>
          <a:noFill/>
          <a:ln>
            <a:noFill/>
          </a:ln>
        </p:spPr>
        <p:txBody>
          <a:bodyPr spcFirstLastPara="1" wrap="square" lIns="0" tIns="36825" rIns="0" bIns="0" anchor="t" anchorCtr="0">
            <a:spAutoFit/>
          </a:bodyPr>
          <a:lstStyle/>
          <a:p>
            <a:pPr marL="38100" lvl="0" indent="0" algn="l" rtl="0">
              <a:lnSpc>
                <a:spcPct val="100000"/>
              </a:lnSpc>
              <a:spcBef>
                <a:spcPts val="0"/>
              </a:spcBef>
              <a:spcAft>
                <a:spcPts val="0"/>
              </a:spcAft>
              <a:buNone/>
            </a:pPr>
            <a:fld id="{00000000-1234-1234-1234-123412341234}" type="slidenum">
              <a:rPr lang="en-US"/>
              <a:t>12</a:t>
            </a:fld>
            <a:endParaRPr dirty="0"/>
          </a:p>
        </p:txBody>
      </p:sp>
      <p:sp>
        <p:nvSpPr>
          <p:cNvPr id="465" name="Google Shape;465;p19"/>
          <p:cNvSpPr txBox="1">
            <a:spLocks noGrp="1"/>
          </p:cNvSpPr>
          <p:nvPr>
            <p:ph type="ftr" idx="11"/>
          </p:nvPr>
        </p:nvSpPr>
        <p:spPr>
          <a:xfrm>
            <a:off x="827639" y="10582880"/>
            <a:ext cx="3700800" cy="223200"/>
          </a:xfrm>
          <a:prstGeom prst="rect">
            <a:avLst/>
          </a:prstGeom>
          <a:noFill/>
          <a:ln>
            <a:noFill/>
          </a:ln>
        </p:spPr>
        <p:txBody>
          <a:bodyPr spcFirstLastPara="1" wrap="square" lIns="0" tIns="38100" rIns="0" bIns="0" anchor="t" anchorCtr="0">
            <a:spAutoFit/>
          </a:bodyPr>
          <a:lstStyle/>
          <a:p>
            <a:pPr marL="12700" lvl="0" indent="0" algn="l" rtl="0">
              <a:lnSpc>
                <a:spcPct val="100000"/>
              </a:lnSpc>
              <a:spcBef>
                <a:spcPts val="0"/>
              </a:spcBef>
              <a:spcAft>
                <a:spcPts val="0"/>
              </a:spcAft>
              <a:buNone/>
            </a:pPr>
            <a:r>
              <a:rPr lang="en-US" dirty="0"/>
              <a:t>FIBRETRACE® - PRIVATE &amp; CONFIDENTIAL</a:t>
            </a:r>
            <a:endParaRPr dirty="0"/>
          </a:p>
        </p:txBody>
      </p:sp>
      <p:sp>
        <p:nvSpPr>
          <p:cNvPr id="466" name="Google Shape;466;p19"/>
          <p:cNvSpPr/>
          <p:nvPr/>
        </p:nvSpPr>
        <p:spPr>
          <a:xfrm>
            <a:off x="7318746" y="2090885"/>
            <a:ext cx="4324984" cy="7454627"/>
          </a:xfrm>
          <a:custGeom>
            <a:avLst/>
            <a:gdLst/>
            <a:ahLst/>
            <a:cxnLst/>
            <a:rect l="l" t="t" r="r" b="b"/>
            <a:pathLst>
              <a:path w="4324984" h="8796020" extrusionOk="0">
                <a:moveTo>
                  <a:pt x="4240708" y="0"/>
                </a:moveTo>
                <a:lnTo>
                  <a:pt x="83767" y="0"/>
                </a:lnTo>
                <a:lnTo>
                  <a:pt x="51162" y="6583"/>
                </a:lnTo>
                <a:lnTo>
                  <a:pt x="24535" y="24535"/>
                </a:lnTo>
                <a:lnTo>
                  <a:pt x="6583" y="51162"/>
                </a:lnTo>
                <a:lnTo>
                  <a:pt x="0" y="83767"/>
                </a:lnTo>
                <a:lnTo>
                  <a:pt x="0" y="8711776"/>
                </a:lnTo>
                <a:lnTo>
                  <a:pt x="6583" y="8744381"/>
                </a:lnTo>
                <a:lnTo>
                  <a:pt x="24535" y="8771007"/>
                </a:lnTo>
                <a:lnTo>
                  <a:pt x="51162" y="8788960"/>
                </a:lnTo>
                <a:lnTo>
                  <a:pt x="83767" y="8795543"/>
                </a:lnTo>
                <a:lnTo>
                  <a:pt x="4240708" y="8795543"/>
                </a:lnTo>
                <a:lnTo>
                  <a:pt x="4273313" y="8788960"/>
                </a:lnTo>
                <a:lnTo>
                  <a:pt x="4299939" y="8771007"/>
                </a:lnTo>
                <a:lnTo>
                  <a:pt x="4317892" y="8744381"/>
                </a:lnTo>
                <a:lnTo>
                  <a:pt x="4324475" y="8711776"/>
                </a:lnTo>
                <a:lnTo>
                  <a:pt x="4324475" y="83767"/>
                </a:lnTo>
                <a:lnTo>
                  <a:pt x="4317892" y="51162"/>
                </a:lnTo>
                <a:lnTo>
                  <a:pt x="4299939" y="24535"/>
                </a:lnTo>
                <a:lnTo>
                  <a:pt x="4273313" y="6583"/>
                </a:lnTo>
                <a:lnTo>
                  <a:pt x="4240708" y="0"/>
                </a:lnTo>
                <a:close/>
              </a:path>
            </a:pathLst>
          </a:custGeom>
          <a:solidFill>
            <a:srgbClr val="F0F1F7"/>
          </a:solidFill>
          <a:ln>
            <a:noFill/>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467" name="Google Shape;467;p19"/>
          <p:cNvSpPr txBox="1">
            <a:spLocks noGrp="1"/>
          </p:cNvSpPr>
          <p:nvPr>
            <p:ph type="title"/>
          </p:nvPr>
        </p:nvSpPr>
        <p:spPr>
          <a:xfrm>
            <a:off x="1439796" y="2946500"/>
            <a:ext cx="2476500" cy="386700"/>
          </a:xfrm>
          <a:prstGeom prst="rect">
            <a:avLst/>
          </a:prstGeom>
          <a:noFill/>
          <a:ln>
            <a:noFill/>
          </a:ln>
        </p:spPr>
        <p:txBody>
          <a:bodyPr spcFirstLastPara="1" wrap="square" lIns="0" tIns="17125" rIns="0" bIns="0" anchor="t" anchorCtr="0">
            <a:spAutoFit/>
          </a:bodyPr>
          <a:lstStyle/>
          <a:p>
            <a:pPr marL="12700" lvl="0" indent="0" algn="l" rtl="0">
              <a:lnSpc>
                <a:spcPct val="100000"/>
              </a:lnSpc>
              <a:spcBef>
                <a:spcPts val="0"/>
              </a:spcBef>
              <a:spcAft>
                <a:spcPts val="0"/>
              </a:spcAft>
              <a:buNone/>
            </a:pPr>
            <a:r>
              <a:rPr lang="en-US" sz="2400" dirty="0">
                <a:solidFill>
                  <a:srgbClr val="000000"/>
                </a:solidFill>
                <a:latin typeface="Arial"/>
                <a:ea typeface="Arial"/>
                <a:cs typeface="Arial"/>
                <a:sym typeface="Arial"/>
              </a:rPr>
              <a:t>Real-Time Data</a:t>
            </a:r>
            <a:endParaRPr sz="2400" dirty="0">
              <a:solidFill>
                <a:srgbClr val="000000"/>
              </a:solidFill>
              <a:latin typeface="Arial"/>
              <a:ea typeface="Arial"/>
              <a:cs typeface="Arial"/>
              <a:sym typeface="Arial"/>
            </a:endParaRPr>
          </a:p>
        </p:txBody>
      </p:sp>
      <p:sp>
        <p:nvSpPr>
          <p:cNvPr id="468" name="Google Shape;468;p19"/>
          <p:cNvSpPr txBox="1"/>
          <p:nvPr/>
        </p:nvSpPr>
        <p:spPr>
          <a:xfrm>
            <a:off x="7404596" y="3344099"/>
            <a:ext cx="4126500" cy="4948200"/>
          </a:xfrm>
          <a:prstGeom prst="rect">
            <a:avLst/>
          </a:prstGeom>
          <a:noFill/>
          <a:ln>
            <a:noFill/>
          </a:ln>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SzPts val="1800"/>
              <a:buFont typeface="Calibri"/>
              <a:buChar char="-"/>
            </a:pPr>
            <a:r>
              <a:rPr lang="en-US" sz="1500" b="1" dirty="0">
                <a:solidFill>
                  <a:schemeClr val="dk1"/>
                </a:solidFill>
              </a:rPr>
              <a:t>Scanner ID</a:t>
            </a:r>
            <a:r>
              <a:rPr lang="en-US" sz="1500" dirty="0">
                <a:solidFill>
                  <a:schemeClr val="dk1"/>
                </a:solidFill>
              </a:rPr>
              <a:t> – Device identifier</a:t>
            </a:r>
            <a:endParaRPr sz="1500" dirty="0">
              <a:solidFill>
                <a:schemeClr val="dk1"/>
              </a:solidFill>
            </a:endParaRPr>
          </a:p>
          <a:p>
            <a:pPr marL="457200" lvl="0" indent="-342900" algn="l" rtl="0">
              <a:lnSpc>
                <a:spcPct val="150000"/>
              </a:lnSpc>
              <a:spcBef>
                <a:spcPts val="0"/>
              </a:spcBef>
              <a:spcAft>
                <a:spcPts val="0"/>
              </a:spcAft>
              <a:buSzPts val="1800"/>
              <a:buFont typeface="Calibri"/>
              <a:buChar char="-"/>
            </a:pPr>
            <a:r>
              <a:rPr lang="en-US" sz="1500" b="1" dirty="0">
                <a:solidFill>
                  <a:schemeClr val="dk1"/>
                </a:solidFill>
              </a:rPr>
              <a:t>Location</a:t>
            </a:r>
            <a:r>
              <a:rPr lang="en-US" sz="1500" dirty="0">
                <a:solidFill>
                  <a:schemeClr val="dk1"/>
                </a:solidFill>
              </a:rPr>
              <a:t> – GPS coordinates</a:t>
            </a:r>
            <a:endParaRPr sz="1500" dirty="0">
              <a:solidFill>
                <a:schemeClr val="dk1"/>
              </a:solidFill>
            </a:endParaRPr>
          </a:p>
          <a:p>
            <a:pPr marL="457200" lvl="0" indent="-342900" algn="l" rtl="0">
              <a:lnSpc>
                <a:spcPct val="150000"/>
              </a:lnSpc>
              <a:spcBef>
                <a:spcPts val="0"/>
              </a:spcBef>
              <a:spcAft>
                <a:spcPts val="0"/>
              </a:spcAft>
              <a:buSzPts val="1800"/>
              <a:buFont typeface="Calibri"/>
              <a:buChar char="-"/>
            </a:pPr>
            <a:r>
              <a:rPr lang="en-US" sz="1500" b="1" dirty="0">
                <a:solidFill>
                  <a:schemeClr val="dk1"/>
                </a:solidFill>
              </a:rPr>
              <a:t>Auditor</a:t>
            </a:r>
            <a:r>
              <a:rPr lang="en-US" sz="1500" dirty="0">
                <a:solidFill>
                  <a:schemeClr val="dk1"/>
                </a:solidFill>
              </a:rPr>
              <a:t> – Person performing the scan</a:t>
            </a:r>
            <a:endParaRPr sz="1500" dirty="0">
              <a:solidFill>
                <a:schemeClr val="dk1"/>
              </a:solidFill>
            </a:endParaRPr>
          </a:p>
          <a:p>
            <a:pPr marL="457200" lvl="0" indent="-342900" algn="l" rtl="0">
              <a:lnSpc>
                <a:spcPct val="150000"/>
              </a:lnSpc>
              <a:spcBef>
                <a:spcPts val="0"/>
              </a:spcBef>
              <a:spcAft>
                <a:spcPts val="0"/>
              </a:spcAft>
              <a:buSzPts val="1800"/>
              <a:buFont typeface="Calibri"/>
              <a:buChar char="-"/>
            </a:pPr>
            <a:r>
              <a:rPr lang="en-US" sz="1500" b="1" dirty="0">
                <a:solidFill>
                  <a:schemeClr val="dk1"/>
                </a:solidFill>
              </a:rPr>
              <a:t>Timestamp</a:t>
            </a:r>
            <a:r>
              <a:rPr lang="en-US" sz="1500" dirty="0">
                <a:solidFill>
                  <a:schemeClr val="dk1"/>
                </a:solidFill>
              </a:rPr>
              <a:t> – Date and time of scan</a:t>
            </a:r>
            <a:endParaRPr sz="1500" dirty="0">
              <a:solidFill>
                <a:schemeClr val="dk1"/>
              </a:solidFill>
            </a:endParaRPr>
          </a:p>
          <a:p>
            <a:pPr marL="457200" lvl="0" indent="-342900" algn="l" rtl="0">
              <a:lnSpc>
                <a:spcPct val="150000"/>
              </a:lnSpc>
              <a:spcBef>
                <a:spcPts val="0"/>
              </a:spcBef>
              <a:spcAft>
                <a:spcPts val="0"/>
              </a:spcAft>
              <a:buSzPts val="1800"/>
              <a:buFont typeface="Calibri"/>
              <a:buChar char="-"/>
            </a:pPr>
            <a:r>
              <a:rPr lang="en-US" sz="1500" b="1" dirty="0">
                <a:solidFill>
                  <a:schemeClr val="dk1"/>
                </a:solidFill>
              </a:rPr>
              <a:t>Result</a:t>
            </a:r>
            <a:r>
              <a:rPr lang="en-US" sz="1500" dirty="0">
                <a:solidFill>
                  <a:schemeClr val="dk1"/>
                </a:solidFill>
              </a:rPr>
              <a:t> – Pass/fail detection</a:t>
            </a:r>
            <a:endParaRPr sz="1500" dirty="0">
              <a:solidFill>
                <a:schemeClr val="dk1"/>
              </a:solidFill>
            </a:endParaRPr>
          </a:p>
          <a:p>
            <a:pPr marL="457200" lvl="0" indent="-342900" algn="l" rtl="0">
              <a:lnSpc>
                <a:spcPct val="150000"/>
              </a:lnSpc>
              <a:spcBef>
                <a:spcPts val="0"/>
              </a:spcBef>
              <a:spcAft>
                <a:spcPts val="0"/>
              </a:spcAft>
              <a:buSzPts val="1800"/>
              <a:buFont typeface="Calibri"/>
              <a:buChar char="-"/>
            </a:pPr>
            <a:r>
              <a:rPr lang="en-US" sz="1500" b="1" dirty="0">
                <a:solidFill>
                  <a:schemeClr val="dk1"/>
                </a:solidFill>
              </a:rPr>
              <a:t>Signal Strength</a:t>
            </a:r>
            <a:r>
              <a:rPr lang="en-US" sz="1500" dirty="0">
                <a:solidFill>
                  <a:schemeClr val="dk1"/>
                </a:solidFill>
              </a:rPr>
              <a:t> – Intensity of FibreTrace pigment</a:t>
            </a:r>
            <a:endParaRPr sz="1500" dirty="0">
              <a:solidFill>
                <a:schemeClr val="dk1"/>
              </a:solidFill>
            </a:endParaRPr>
          </a:p>
          <a:p>
            <a:pPr marL="457200" lvl="0" indent="-342900" algn="l" rtl="0">
              <a:lnSpc>
                <a:spcPct val="150000"/>
              </a:lnSpc>
              <a:spcBef>
                <a:spcPts val="0"/>
              </a:spcBef>
              <a:spcAft>
                <a:spcPts val="0"/>
              </a:spcAft>
              <a:buSzPts val="1800"/>
              <a:buFont typeface="Calibri"/>
              <a:buChar char="-"/>
            </a:pPr>
            <a:r>
              <a:rPr lang="en-US" sz="1500" b="1" dirty="0">
                <a:solidFill>
                  <a:schemeClr val="dk1"/>
                </a:solidFill>
              </a:rPr>
              <a:t>Verification</a:t>
            </a:r>
            <a:r>
              <a:rPr lang="en-US" sz="1500" dirty="0">
                <a:solidFill>
                  <a:schemeClr val="dk1"/>
                </a:solidFill>
              </a:rPr>
              <a:t> – FibreTrace ID validation</a:t>
            </a:r>
            <a:endParaRPr sz="1500" dirty="0">
              <a:solidFill>
                <a:schemeClr val="dk1"/>
              </a:solidFill>
            </a:endParaRPr>
          </a:p>
          <a:p>
            <a:pPr marL="457200" lvl="0" indent="-342900" algn="l" rtl="0">
              <a:lnSpc>
                <a:spcPct val="150000"/>
              </a:lnSpc>
              <a:spcBef>
                <a:spcPts val="0"/>
              </a:spcBef>
              <a:spcAft>
                <a:spcPts val="0"/>
              </a:spcAft>
              <a:buSzPts val="1800"/>
              <a:buFont typeface="Calibri"/>
              <a:buChar char="-"/>
            </a:pPr>
            <a:r>
              <a:rPr lang="en-US" sz="1500" b="1" dirty="0">
                <a:solidFill>
                  <a:schemeClr val="dk1"/>
                </a:solidFill>
              </a:rPr>
              <a:t>Batch Number</a:t>
            </a:r>
            <a:r>
              <a:rPr lang="en-US" sz="1500" dirty="0">
                <a:solidFill>
                  <a:schemeClr val="dk1"/>
                </a:solidFill>
              </a:rPr>
              <a:t> – Product batch or bale ID</a:t>
            </a:r>
            <a:endParaRPr sz="1500" dirty="0">
              <a:solidFill>
                <a:schemeClr val="dk1"/>
              </a:solidFill>
            </a:endParaRPr>
          </a:p>
          <a:p>
            <a:pPr marL="457200" lvl="0" indent="-342900" algn="l" rtl="0">
              <a:lnSpc>
                <a:spcPct val="150000"/>
              </a:lnSpc>
              <a:spcBef>
                <a:spcPts val="0"/>
              </a:spcBef>
              <a:spcAft>
                <a:spcPts val="0"/>
              </a:spcAft>
              <a:buSzPts val="1800"/>
              <a:buFont typeface="Calibri"/>
              <a:buChar char="-"/>
            </a:pPr>
            <a:r>
              <a:rPr lang="en-US" sz="1500" b="1" dirty="0">
                <a:solidFill>
                  <a:schemeClr val="dk1"/>
                </a:solidFill>
              </a:rPr>
              <a:t>Stage</a:t>
            </a:r>
            <a:r>
              <a:rPr lang="en-US" sz="1500" dirty="0">
                <a:solidFill>
                  <a:schemeClr val="dk1"/>
                </a:solidFill>
              </a:rPr>
              <a:t> – Manufacturing process stage</a:t>
            </a:r>
            <a:endParaRPr sz="1500" dirty="0">
              <a:solidFill>
                <a:schemeClr val="dk1"/>
              </a:solidFill>
            </a:endParaRPr>
          </a:p>
          <a:p>
            <a:pPr marL="457200" lvl="0" indent="-342900" algn="l" rtl="0">
              <a:lnSpc>
                <a:spcPct val="150000"/>
              </a:lnSpc>
              <a:spcBef>
                <a:spcPts val="0"/>
              </a:spcBef>
              <a:spcAft>
                <a:spcPts val="0"/>
              </a:spcAft>
              <a:buSzPts val="1800"/>
              <a:buFont typeface="Calibri"/>
              <a:buChar char="-"/>
            </a:pPr>
            <a:r>
              <a:rPr lang="en-US" sz="1500" b="1" dirty="0">
                <a:solidFill>
                  <a:schemeClr val="dk1"/>
                </a:solidFill>
              </a:rPr>
              <a:t>Facility</a:t>
            </a:r>
            <a:r>
              <a:rPr lang="en-US" sz="1500" dirty="0">
                <a:solidFill>
                  <a:schemeClr val="dk1"/>
                </a:solidFill>
              </a:rPr>
              <a:t> – Company/site scanned</a:t>
            </a:r>
            <a:endParaRPr sz="1500" dirty="0">
              <a:solidFill>
                <a:schemeClr val="dk1"/>
              </a:solidFill>
            </a:endParaRPr>
          </a:p>
          <a:p>
            <a:pPr marL="457200" lvl="0" indent="-342900" algn="l" rtl="0">
              <a:lnSpc>
                <a:spcPct val="150000"/>
              </a:lnSpc>
              <a:spcBef>
                <a:spcPts val="0"/>
              </a:spcBef>
              <a:spcAft>
                <a:spcPts val="0"/>
              </a:spcAft>
              <a:buSzPts val="1800"/>
              <a:buFont typeface="Calibri"/>
              <a:buChar char="-"/>
            </a:pPr>
            <a:r>
              <a:rPr lang="en-US" sz="1500" b="1" dirty="0">
                <a:solidFill>
                  <a:schemeClr val="dk1"/>
                </a:solidFill>
              </a:rPr>
              <a:t>Multi-ID</a:t>
            </a:r>
            <a:r>
              <a:rPr lang="en-US" sz="1500" dirty="0">
                <a:solidFill>
                  <a:schemeClr val="dk1"/>
                </a:solidFill>
              </a:rPr>
              <a:t> – Multiple signature detection</a:t>
            </a:r>
            <a:endParaRPr sz="1500" dirty="0">
              <a:solidFill>
                <a:schemeClr val="dk1"/>
              </a:solidFill>
            </a:endParaRPr>
          </a:p>
          <a:p>
            <a:pPr marL="457200" lvl="0" indent="-342900" algn="l" rtl="0">
              <a:lnSpc>
                <a:spcPct val="150000"/>
              </a:lnSpc>
              <a:spcBef>
                <a:spcPts val="0"/>
              </a:spcBef>
              <a:spcAft>
                <a:spcPts val="0"/>
              </a:spcAft>
              <a:buSzPts val="1800"/>
              <a:buFont typeface="Calibri"/>
              <a:buChar char="-"/>
            </a:pPr>
            <a:r>
              <a:rPr lang="en-US" sz="1500" b="1" dirty="0">
                <a:solidFill>
                  <a:schemeClr val="dk1"/>
                </a:solidFill>
              </a:rPr>
              <a:t>Photos</a:t>
            </a:r>
            <a:r>
              <a:rPr lang="en-US" sz="1500" dirty="0">
                <a:solidFill>
                  <a:schemeClr val="dk1"/>
                </a:solidFill>
              </a:rPr>
              <a:t> – Optional product images</a:t>
            </a:r>
            <a:endParaRPr sz="1500" dirty="0">
              <a:solidFill>
                <a:schemeClr val="dk1"/>
              </a:solidFill>
            </a:endParaRPr>
          </a:p>
          <a:p>
            <a:pPr marL="457200" lvl="0" indent="-342900" algn="l" rtl="0">
              <a:lnSpc>
                <a:spcPct val="150000"/>
              </a:lnSpc>
              <a:spcBef>
                <a:spcPts val="0"/>
              </a:spcBef>
              <a:spcAft>
                <a:spcPts val="0"/>
              </a:spcAft>
              <a:buSzPts val="1800"/>
              <a:buFont typeface="Calibri"/>
              <a:buChar char="-"/>
            </a:pPr>
            <a:r>
              <a:rPr lang="en-US" sz="1500" b="1" dirty="0">
                <a:solidFill>
                  <a:schemeClr val="dk1"/>
                </a:solidFill>
              </a:rPr>
              <a:t>Audit Data</a:t>
            </a:r>
            <a:r>
              <a:rPr lang="en-US" sz="1500" dirty="0">
                <a:solidFill>
                  <a:schemeClr val="dk1"/>
                </a:solidFill>
              </a:rPr>
              <a:t> – Additional template responses</a:t>
            </a:r>
            <a:endParaRPr sz="1800" dirty="0">
              <a:latin typeface="Calibri"/>
              <a:ea typeface="Calibri"/>
              <a:cs typeface="Calibri"/>
              <a:sym typeface="Calibri"/>
            </a:endParaRPr>
          </a:p>
          <a:p>
            <a:pPr marL="457200" lvl="0" indent="0" algn="l" rtl="0">
              <a:spcBef>
                <a:spcPts val="0"/>
              </a:spcBef>
              <a:spcAft>
                <a:spcPts val="0"/>
              </a:spcAft>
              <a:buNone/>
            </a:pPr>
            <a:endParaRPr sz="1800" dirty="0">
              <a:latin typeface="Calibri"/>
              <a:ea typeface="Calibri"/>
              <a:cs typeface="Calibri"/>
              <a:sym typeface="Calibri"/>
            </a:endParaRPr>
          </a:p>
        </p:txBody>
      </p:sp>
      <p:pic>
        <p:nvPicPr>
          <p:cNvPr id="4" name="Google Shape;483;p20">
            <a:extLst>
              <a:ext uri="{FF2B5EF4-FFF2-40B4-BE49-F238E27FC236}">
                <a16:creationId xmlns:a16="http://schemas.microsoft.com/office/drawing/2014/main" id="{EB0A8413-503D-2152-462E-DA89452E1B8B}"/>
              </a:ext>
            </a:extLst>
          </p:cNvPr>
          <p:cNvPicPr preferRelativeResize="0"/>
          <p:nvPr/>
        </p:nvPicPr>
        <p:blipFill>
          <a:blip r:embed="rId3">
            <a:alphaModFix/>
          </a:blip>
          <a:stretch>
            <a:fillRect/>
          </a:stretch>
        </p:blipFill>
        <p:spPr>
          <a:xfrm>
            <a:off x="12853680" y="2231265"/>
            <a:ext cx="5810624" cy="68460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221"/>
        <p:cNvGrpSpPr/>
        <p:nvPr/>
      </p:nvGrpSpPr>
      <p:grpSpPr>
        <a:xfrm>
          <a:off x="0" y="0"/>
          <a:ext cx="0" cy="0"/>
          <a:chOff x="0" y="0"/>
          <a:chExt cx="0" cy="0"/>
        </a:xfrm>
      </p:grpSpPr>
      <p:sp>
        <p:nvSpPr>
          <p:cNvPr id="223" name="Google Shape;223;p13"/>
          <p:cNvSpPr txBox="1"/>
          <p:nvPr/>
        </p:nvSpPr>
        <p:spPr>
          <a:xfrm>
            <a:off x="824981" y="4237262"/>
            <a:ext cx="4089300" cy="3641366"/>
          </a:xfrm>
          <a:prstGeom prst="rect">
            <a:avLst/>
          </a:prstGeom>
          <a:noFill/>
          <a:ln>
            <a:noFill/>
          </a:ln>
        </p:spPr>
        <p:txBody>
          <a:bodyPr spcFirstLastPara="1" wrap="square" lIns="0" tIns="12050" rIns="0" bIns="0" anchor="t" anchorCtr="0">
            <a:spAutoFit/>
          </a:bodyPr>
          <a:lstStyle/>
          <a:p>
            <a:pPr marL="12700" marR="847725" lvl="0" indent="0" algn="l" rtl="0">
              <a:lnSpc>
                <a:spcPct val="125316"/>
              </a:lnSpc>
              <a:spcBef>
                <a:spcPts val="0"/>
              </a:spcBef>
              <a:spcAft>
                <a:spcPts val="0"/>
              </a:spcAft>
              <a:buNone/>
            </a:pPr>
            <a:r>
              <a:rPr lang="en-US" sz="3950" dirty="0">
                <a:latin typeface="Arial"/>
                <a:ea typeface="Arial"/>
                <a:cs typeface="Arial"/>
                <a:sym typeface="Arial"/>
              </a:rPr>
              <a:t>Fibre and </a:t>
            </a:r>
            <a:endParaRPr sz="3950" dirty="0">
              <a:latin typeface="Arial"/>
              <a:ea typeface="Arial"/>
              <a:cs typeface="Arial"/>
              <a:sym typeface="Arial"/>
            </a:endParaRPr>
          </a:p>
          <a:p>
            <a:pPr marL="12700" marR="847725" lvl="0" indent="0" algn="l" rtl="0">
              <a:lnSpc>
                <a:spcPct val="125316"/>
              </a:lnSpc>
              <a:spcBef>
                <a:spcPts val="95"/>
              </a:spcBef>
              <a:spcAft>
                <a:spcPts val="0"/>
              </a:spcAft>
              <a:buNone/>
            </a:pPr>
            <a:r>
              <a:rPr lang="en-US" sz="3950" dirty="0">
                <a:latin typeface="Arial"/>
                <a:ea typeface="Arial"/>
                <a:cs typeface="Arial"/>
                <a:sym typeface="Arial"/>
              </a:rPr>
              <a:t>Material Types</a:t>
            </a:r>
            <a:endParaRPr sz="3950" dirty="0">
              <a:latin typeface="Arial"/>
              <a:ea typeface="Arial"/>
              <a:cs typeface="Arial"/>
              <a:sym typeface="Arial"/>
            </a:endParaRPr>
          </a:p>
          <a:p>
            <a:pPr marL="50800" marR="5080" lvl="0" indent="0" algn="l" rtl="0">
              <a:lnSpc>
                <a:spcPct val="124900"/>
              </a:lnSpc>
              <a:spcBef>
                <a:spcPts val="3010"/>
              </a:spcBef>
              <a:spcAft>
                <a:spcPts val="0"/>
              </a:spcAft>
              <a:buNone/>
            </a:pPr>
            <a:r>
              <a:rPr lang="en-US" sz="1650" dirty="0">
                <a:solidFill>
                  <a:srgbClr val="4D4E4F"/>
                </a:solidFill>
                <a:latin typeface="Tahoma"/>
                <a:ea typeface="Tahoma"/>
                <a:cs typeface="Tahoma"/>
                <a:sym typeface="Tahoma"/>
              </a:rPr>
              <a:t>FibreTrace® works with a majority of preferred fibres and materials. We aim to release a new fibre category every year.</a:t>
            </a:r>
            <a:endParaRPr sz="1650" dirty="0">
              <a:solidFill>
                <a:srgbClr val="4D4E4F"/>
              </a:solidFill>
              <a:latin typeface="Tahoma"/>
              <a:ea typeface="Tahoma"/>
              <a:cs typeface="Tahoma"/>
              <a:sym typeface="Tahoma"/>
            </a:endParaRPr>
          </a:p>
        </p:txBody>
      </p:sp>
      <p:sp>
        <p:nvSpPr>
          <p:cNvPr id="224" name="Google Shape;224;p13"/>
          <p:cNvSpPr/>
          <p:nvPr/>
        </p:nvSpPr>
        <p:spPr>
          <a:xfrm>
            <a:off x="14941953" y="1256506"/>
            <a:ext cx="4324984" cy="2785745"/>
          </a:xfrm>
          <a:custGeom>
            <a:avLst/>
            <a:gdLst/>
            <a:ahLst/>
            <a:cxnLst/>
            <a:rect l="l" t="t" r="r" b="b"/>
            <a:pathLst>
              <a:path w="4324984" h="2785745" extrusionOk="0">
                <a:moveTo>
                  <a:pt x="4282592" y="0"/>
                </a:moveTo>
                <a:lnTo>
                  <a:pt x="41883" y="0"/>
                </a:lnTo>
                <a:lnTo>
                  <a:pt x="25581" y="3291"/>
                </a:lnTo>
                <a:lnTo>
                  <a:pt x="12267" y="12267"/>
                </a:lnTo>
                <a:lnTo>
                  <a:pt x="3291" y="25581"/>
                </a:lnTo>
                <a:lnTo>
                  <a:pt x="0" y="41883"/>
                </a:lnTo>
                <a:lnTo>
                  <a:pt x="0" y="2743371"/>
                </a:lnTo>
                <a:lnTo>
                  <a:pt x="3291" y="2759674"/>
                </a:lnTo>
                <a:lnTo>
                  <a:pt x="12267" y="2772987"/>
                </a:lnTo>
                <a:lnTo>
                  <a:pt x="25581" y="2781963"/>
                </a:lnTo>
                <a:lnTo>
                  <a:pt x="41883" y="2785255"/>
                </a:lnTo>
                <a:lnTo>
                  <a:pt x="4282592" y="2785255"/>
                </a:lnTo>
                <a:lnTo>
                  <a:pt x="4298894" y="2781963"/>
                </a:lnTo>
                <a:lnTo>
                  <a:pt x="4312207" y="2772987"/>
                </a:lnTo>
                <a:lnTo>
                  <a:pt x="4321184" y="2759674"/>
                </a:lnTo>
                <a:lnTo>
                  <a:pt x="4324475" y="2743371"/>
                </a:lnTo>
                <a:lnTo>
                  <a:pt x="4324475" y="41883"/>
                </a:lnTo>
                <a:lnTo>
                  <a:pt x="4321184" y="25581"/>
                </a:lnTo>
                <a:lnTo>
                  <a:pt x="4312207" y="12267"/>
                </a:lnTo>
                <a:lnTo>
                  <a:pt x="4298894" y="3291"/>
                </a:lnTo>
                <a:lnTo>
                  <a:pt x="4282592" y="0"/>
                </a:lnTo>
                <a:close/>
              </a:path>
            </a:pathLst>
          </a:custGeom>
          <a:solidFill>
            <a:srgbClr val="F0F1F7"/>
          </a:solidFill>
          <a:ln>
            <a:noFill/>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225" name="Google Shape;225;p13"/>
          <p:cNvSpPr/>
          <p:nvPr/>
        </p:nvSpPr>
        <p:spPr>
          <a:xfrm>
            <a:off x="14941953" y="4251179"/>
            <a:ext cx="4324984" cy="2785745"/>
          </a:xfrm>
          <a:custGeom>
            <a:avLst/>
            <a:gdLst/>
            <a:ahLst/>
            <a:cxnLst/>
            <a:rect l="l" t="t" r="r" b="b"/>
            <a:pathLst>
              <a:path w="4324984" h="2785745" extrusionOk="0">
                <a:moveTo>
                  <a:pt x="4282592" y="0"/>
                </a:moveTo>
                <a:lnTo>
                  <a:pt x="41883" y="0"/>
                </a:lnTo>
                <a:lnTo>
                  <a:pt x="25581" y="3291"/>
                </a:lnTo>
                <a:lnTo>
                  <a:pt x="12267" y="12267"/>
                </a:lnTo>
                <a:lnTo>
                  <a:pt x="3291" y="25581"/>
                </a:lnTo>
                <a:lnTo>
                  <a:pt x="0" y="41883"/>
                </a:lnTo>
                <a:lnTo>
                  <a:pt x="0" y="2743371"/>
                </a:lnTo>
                <a:lnTo>
                  <a:pt x="3291" y="2759674"/>
                </a:lnTo>
                <a:lnTo>
                  <a:pt x="12267" y="2772987"/>
                </a:lnTo>
                <a:lnTo>
                  <a:pt x="25581" y="2781963"/>
                </a:lnTo>
                <a:lnTo>
                  <a:pt x="41883" y="2785255"/>
                </a:lnTo>
                <a:lnTo>
                  <a:pt x="4282592" y="2785255"/>
                </a:lnTo>
                <a:lnTo>
                  <a:pt x="4298894" y="2781963"/>
                </a:lnTo>
                <a:lnTo>
                  <a:pt x="4312207" y="2772987"/>
                </a:lnTo>
                <a:lnTo>
                  <a:pt x="4321184" y="2759674"/>
                </a:lnTo>
                <a:lnTo>
                  <a:pt x="4324475" y="2743371"/>
                </a:lnTo>
                <a:lnTo>
                  <a:pt x="4324475" y="41883"/>
                </a:lnTo>
                <a:lnTo>
                  <a:pt x="4321184" y="25581"/>
                </a:lnTo>
                <a:lnTo>
                  <a:pt x="4312207" y="12267"/>
                </a:lnTo>
                <a:lnTo>
                  <a:pt x="4298894" y="3291"/>
                </a:lnTo>
                <a:lnTo>
                  <a:pt x="4282592" y="0"/>
                </a:lnTo>
                <a:close/>
              </a:path>
            </a:pathLst>
          </a:custGeom>
          <a:solidFill>
            <a:srgbClr val="F0F1F7"/>
          </a:solidFill>
          <a:ln>
            <a:noFill/>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226" name="Google Shape;226;p13"/>
          <p:cNvSpPr/>
          <p:nvPr/>
        </p:nvSpPr>
        <p:spPr>
          <a:xfrm>
            <a:off x="14941953" y="7245853"/>
            <a:ext cx="4324984" cy="2785745"/>
          </a:xfrm>
          <a:custGeom>
            <a:avLst/>
            <a:gdLst/>
            <a:ahLst/>
            <a:cxnLst/>
            <a:rect l="l" t="t" r="r" b="b"/>
            <a:pathLst>
              <a:path w="4324984" h="2785745" extrusionOk="0">
                <a:moveTo>
                  <a:pt x="4282592" y="0"/>
                </a:moveTo>
                <a:lnTo>
                  <a:pt x="41883" y="0"/>
                </a:lnTo>
                <a:lnTo>
                  <a:pt x="25581" y="3291"/>
                </a:lnTo>
                <a:lnTo>
                  <a:pt x="12267" y="12267"/>
                </a:lnTo>
                <a:lnTo>
                  <a:pt x="3291" y="25581"/>
                </a:lnTo>
                <a:lnTo>
                  <a:pt x="0" y="41883"/>
                </a:lnTo>
                <a:lnTo>
                  <a:pt x="0" y="2743371"/>
                </a:lnTo>
                <a:lnTo>
                  <a:pt x="3291" y="2759674"/>
                </a:lnTo>
                <a:lnTo>
                  <a:pt x="12267" y="2772987"/>
                </a:lnTo>
                <a:lnTo>
                  <a:pt x="25581" y="2781963"/>
                </a:lnTo>
                <a:lnTo>
                  <a:pt x="41883" y="2785255"/>
                </a:lnTo>
                <a:lnTo>
                  <a:pt x="4282592" y="2785255"/>
                </a:lnTo>
                <a:lnTo>
                  <a:pt x="4298894" y="2781963"/>
                </a:lnTo>
                <a:lnTo>
                  <a:pt x="4312207" y="2772987"/>
                </a:lnTo>
                <a:lnTo>
                  <a:pt x="4321184" y="2759674"/>
                </a:lnTo>
                <a:lnTo>
                  <a:pt x="4324475" y="2743371"/>
                </a:lnTo>
                <a:lnTo>
                  <a:pt x="4324475" y="41883"/>
                </a:lnTo>
                <a:lnTo>
                  <a:pt x="4321184" y="25581"/>
                </a:lnTo>
                <a:lnTo>
                  <a:pt x="4312207" y="12267"/>
                </a:lnTo>
                <a:lnTo>
                  <a:pt x="4298894" y="3291"/>
                </a:lnTo>
                <a:lnTo>
                  <a:pt x="4282592" y="0"/>
                </a:lnTo>
                <a:close/>
              </a:path>
            </a:pathLst>
          </a:custGeom>
          <a:solidFill>
            <a:srgbClr val="F0F1F7"/>
          </a:solidFill>
          <a:ln>
            <a:noFill/>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227" name="Google Shape;227;p13"/>
          <p:cNvSpPr/>
          <p:nvPr/>
        </p:nvSpPr>
        <p:spPr>
          <a:xfrm>
            <a:off x="10408060" y="1256506"/>
            <a:ext cx="4324984" cy="2785745"/>
          </a:xfrm>
          <a:custGeom>
            <a:avLst/>
            <a:gdLst/>
            <a:ahLst/>
            <a:cxnLst/>
            <a:rect l="l" t="t" r="r" b="b"/>
            <a:pathLst>
              <a:path w="4324984" h="2785745" extrusionOk="0">
                <a:moveTo>
                  <a:pt x="4282592" y="0"/>
                </a:moveTo>
                <a:lnTo>
                  <a:pt x="41883" y="0"/>
                </a:lnTo>
                <a:lnTo>
                  <a:pt x="25581" y="3291"/>
                </a:lnTo>
                <a:lnTo>
                  <a:pt x="12267" y="12267"/>
                </a:lnTo>
                <a:lnTo>
                  <a:pt x="3291" y="25581"/>
                </a:lnTo>
                <a:lnTo>
                  <a:pt x="0" y="41883"/>
                </a:lnTo>
                <a:lnTo>
                  <a:pt x="0" y="2743371"/>
                </a:lnTo>
                <a:lnTo>
                  <a:pt x="3291" y="2759674"/>
                </a:lnTo>
                <a:lnTo>
                  <a:pt x="12267" y="2772987"/>
                </a:lnTo>
                <a:lnTo>
                  <a:pt x="25581" y="2781963"/>
                </a:lnTo>
                <a:lnTo>
                  <a:pt x="41883" y="2785255"/>
                </a:lnTo>
                <a:lnTo>
                  <a:pt x="4282592" y="2785255"/>
                </a:lnTo>
                <a:lnTo>
                  <a:pt x="4298894" y="2781963"/>
                </a:lnTo>
                <a:lnTo>
                  <a:pt x="4312207" y="2772987"/>
                </a:lnTo>
                <a:lnTo>
                  <a:pt x="4321184" y="2759674"/>
                </a:lnTo>
                <a:lnTo>
                  <a:pt x="4324475" y="2743371"/>
                </a:lnTo>
                <a:lnTo>
                  <a:pt x="4324475" y="41883"/>
                </a:lnTo>
                <a:lnTo>
                  <a:pt x="4321184" y="25581"/>
                </a:lnTo>
                <a:lnTo>
                  <a:pt x="4312207" y="12267"/>
                </a:lnTo>
                <a:lnTo>
                  <a:pt x="4298894" y="3291"/>
                </a:lnTo>
                <a:lnTo>
                  <a:pt x="4282592" y="0"/>
                </a:lnTo>
                <a:close/>
              </a:path>
            </a:pathLst>
          </a:custGeom>
          <a:solidFill>
            <a:srgbClr val="F0F1F7"/>
          </a:solidFill>
          <a:ln>
            <a:noFill/>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228" name="Google Shape;228;p13"/>
          <p:cNvSpPr/>
          <p:nvPr/>
        </p:nvSpPr>
        <p:spPr>
          <a:xfrm>
            <a:off x="10408060" y="4251179"/>
            <a:ext cx="4324984" cy="2785745"/>
          </a:xfrm>
          <a:custGeom>
            <a:avLst/>
            <a:gdLst/>
            <a:ahLst/>
            <a:cxnLst/>
            <a:rect l="l" t="t" r="r" b="b"/>
            <a:pathLst>
              <a:path w="4324984" h="2785745" extrusionOk="0">
                <a:moveTo>
                  <a:pt x="4282592" y="0"/>
                </a:moveTo>
                <a:lnTo>
                  <a:pt x="41883" y="0"/>
                </a:lnTo>
                <a:lnTo>
                  <a:pt x="25581" y="3291"/>
                </a:lnTo>
                <a:lnTo>
                  <a:pt x="12267" y="12267"/>
                </a:lnTo>
                <a:lnTo>
                  <a:pt x="3291" y="25581"/>
                </a:lnTo>
                <a:lnTo>
                  <a:pt x="0" y="41883"/>
                </a:lnTo>
                <a:lnTo>
                  <a:pt x="0" y="2743371"/>
                </a:lnTo>
                <a:lnTo>
                  <a:pt x="3291" y="2759674"/>
                </a:lnTo>
                <a:lnTo>
                  <a:pt x="12267" y="2772987"/>
                </a:lnTo>
                <a:lnTo>
                  <a:pt x="25581" y="2781963"/>
                </a:lnTo>
                <a:lnTo>
                  <a:pt x="41883" y="2785255"/>
                </a:lnTo>
                <a:lnTo>
                  <a:pt x="4282592" y="2785255"/>
                </a:lnTo>
                <a:lnTo>
                  <a:pt x="4298894" y="2781963"/>
                </a:lnTo>
                <a:lnTo>
                  <a:pt x="4312207" y="2772987"/>
                </a:lnTo>
                <a:lnTo>
                  <a:pt x="4321184" y="2759674"/>
                </a:lnTo>
                <a:lnTo>
                  <a:pt x="4324475" y="2743371"/>
                </a:lnTo>
                <a:lnTo>
                  <a:pt x="4324475" y="41883"/>
                </a:lnTo>
                <a:lnTo>
                  <a:pt x="4321184" y="25581"/>
                </a:lnTo>
                <a:lnTo>
                  <a:pt x="4312207" y="12267"/>
                </a:lnTo>
                <a:lnTo>
                  <a:pt x="4298894" y="3291"/>
                </a:lnTo>
                <a:lnTo>
                  <a:pt x="4282592" y="0"/>
                </a:lnTo>
                <a:close/>
              </a:path>
            </a:pathLst>
          </a:custGeom>
          <a:solidFill>
            <a:srgbClr val="F0F1F7"/>
          </a:solidFill>
          <a:ln>
            <a:noFill/>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229" name="Google Shape;229;p13"/>
          <p:cNvSpPr/>
          <p:nvPr/>
        </p:nvSpPr>
        <p:spPr>
          <a:xfrm>
            <a:off x="10408060" y="7245853"/>
            <a:ext cx="4324984" cy="2785745"/>
          </a:xfrm>
          <a:custGeom>
            <a:avLst/>
            <a:gdLst/>
            <a:ahLst/>
            <a:cxnLst/>
            <a:rect l="l" t="t" r="r" b="b"/>
            <a:pathLst>
              <a:path w="4324984" h="2785745" extrusionOk="0">
                <a:moveTo>
                  <a:pt x="4282592" y="0"/>
                </a:moveTo>
                <a:lnTo>
                  <a:pt x="41883" y="0"/>
                </a:lnTo>
                <a:lnTo>
                  <a:pt x="25581" y="3291"/>
                </a:lnTo>
                <a:lnTo>
                  <a:pt x="12267" y="12267"/>
                </a:lnTo>
                <a:lnTo>
                  <a:pt x="3291" y="25581"/>
                </a:lnTo>
                <a:lnTo>
                  <a:pt x="0" y="41883"/>
                </a:lnTo>
                <a:lnTo>
                  <a:pt x="0" y="2743371"/>
                </a:lnTo>
                <a:lnTo>
                  <a:pt x="3291" y="2759674"/>
                </a:lnTo>
                <a:lnTo>
                  <a:pt x="12267" y="2772987"/>
                </a:lnTo>
                <a:lnTo>
                  <a:pt x="25581" y="2781963"/>
                </a:lnTo>
                <a:lnTo>
                  <a:pt x="41883" y="2785255"/>
                </a:lnTo>
                <a:lnTo>
                  <a:pt x="4282592" y="2785255"/>
                </a:lnTo>
                <a:lnTo>
                  <a:pt x="4298894" y="2781963"/>
                </a:lnTo>
                <a:lnTo>
                  <a:pt x="4312207" y="2772987"/>
                </a:lnTo>
                <a:lnTo>
                  <a:pt x="4321184" y="2759674"/>
                </a:lnTo>
                <a:lnTo>
                  <a:pt x="4324475" y="2743371"/>
                </a:lnTo>
                <a:lnTo>
                  <a:pt x="4324475" y="41883"/>
                </a:lnTo>
                <a:lnTo>
                  <a:pt x="4321184" y="25581"/>
                </a:lnTo>
                <a:lnTo>
                  <a:pt x="4312207" y="12267"/>
                </a:lnTo>
                <a:lnTo>
                  <a:pt x="4298894" y="3291"/>
                </a:lnTo>
                <a:lnTo>
                  <a:pt x="4282592" y="0"/>
                </a:lnTo>
                <a:close/>
              </a:path>
            </a:pathLst>
          </a:custGeom>
          <a:solidFill>
            <a:srgbClr val="F0F1F7"/>
          </a:solidFill>
          <a:ln>
            <a:noFill/>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230" name="Google Shape;230;p13"/>
          <p:cNvSpPr/>
          <p:nvPr/>
        </p:nvSpPr>
        <p:spPr>
          <a:xfrm>
            <a:off x="5874166" y="1256506"/>
            <a:ext cx="4324984" cy="2785745"/>
          </a:xfrm>
          <a:custGeom>
            <a:avLst/>
            <a:gdLst/>
            <a:ahLst/>
            <a:cxnLst/>
            <a:rect l="l" t="t" r="r" b="b"/>
            <a:pathLst>
              <a:path w="4324984" h="2785745" extrusionOk="0">
                <a:moveTo>
                  <a:pt x="4282592" y="0"/>
                </a:moveTo>
                <a:lnTo>
                  <a:pt x="41883" y="0"/>
                </a:lnTo>
                <a:lnTo>
                  <a:pt x="25581" y="3291"/>
                </a:lnTo>
                <a:lnTo>
                  <a:pt x="12267" y="12267"/>
                </a:lnTo>
                <a:lnTo>
                  <a:pt x="3291" y="25581"/>
                </a:lnTo>
                <a:lnTo>
                  <a:pt x="0" y="41883"/>
                </a:lnTo>
                <a:lnTo>
                  <a:pt x="0" y="2743371"/>
                </a:lnTo>
                <a:lnTo>
                  <a:pt x="3291" y="2759674"/>
                </a:lnTo>
                <a:lnTo>
                  <a:pt x="12267" y="2772987"/>
                </a:lnTo>
                <a:lnTo>
                  <a:pt x="25581" y="2781963"/>
                </a:lnTo>
                <a:lnTo>
                  <a:pt x="41883" y="2785255"/>
                </a:lnTo>
                <a:lnTo>
                  <a:pt x="4282592" y="2785255"/>
                </a:lnTo>
                <a:lnTo>
                  <a:pt x="4298894" y="2781963"/>
                </a:lnTo>
                <a:lnTo>
                  <a:pt x="4312207" y="2772987"/>
                </a:lnTo>
                <a:lnTo>
                  <a:pt x="4321184" y="2759674"/>
                </a:lnTo>
                <a:lnTo>
                  <a:pt x="4324475" y="2743371"/>
                </a:lnTo>
                <a:lnTo>
                  <a:pt x="4324475" y="41883"/>
                </a:lnTo>
                <a:lnTo>
                  <a:pt x="4321184" y="25581"/>
                </a:lnTo>
                <a:lnTo>
                  <a:pt x="4312207" y="12267"/>
                </a:lnTo>
                <a:lnTo>
                  <a:pt x="4298894" y="3291"/>
                </a:lnTo>
                <a:lnTo>
                  <a:pt x="4282592" y="0"/>
                </a:lnTo>
                <a:close/>
              </a:path>
            </a:pathLst>
          </a:custGeom>
          <a:solidFill>
            <a:srgbClr val="F0F1F7"/>
          </a:solidFill>
          <a:ln>
            <a:noFill/>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231" name="Google Shape;231;p13"/>
          <p:cNvSpPr/>
          <p:nvPr/>
        </p:nvSpPr>
        <p:spPr>
          <a:xfrm>
            <a:off x="8033456" y="1908597"/>
            <a:ext cx="398779" cy="464185"/>
          </a:xfrm>
          <a:custGeom>
            <a:avLst/>
            <a:gdLst/>
            <a:ahLst/>
            <a:cxnLst/>
            <a:rect l="l" t="t" r="r" b="b"/>
            <a:pathLst>
              <a:path w="398779" h="464185" extrusionOk="0">
                <a:moveTo>
                  <a:pt x="38386" y="463985"/>
                </a:moveTo>
                <a:lnTo>
                  <a:pt x="38072" y="378721"/>
                </a:lnTo>
                <a:lnTo>
                  <a:pt x="37852" y="330900"/>
                </a:lnTo>
                <a:lnTo>
                  <a:pt x="41765" y="298352"/>
                </a:lnTo>
                <a:lnTo>
                  <a:pt x="52756" y="278822"/>
                </a:lnTo>
                <a:lnTo>
                  <a:pt x="70027" y="268322"/>
                </a:lnTo>
                <a:lnTo>
                  <a:pt x="92782" y="262861"/>
                </a:lnTo>
                <a:lnTo>
                  <a:pt x="170356" y="245456"/>
                </a:lnTo>
                <a:lnTo>
                  <a:pt x="233755" y="222791"/>
                </a:lnTo>
                <a:lnTo>
                  <a:pt x="284378" y="195978"/>
                </a:lnTo>
                <a:lnTo>
                  <a:pt x="323624" y="166128"/>
                </a:lnTo>
                <a:lnTo>
                  <a:pt x="352893" y="134354"/>
                </a:lnTo>
                <a:lnTo>
                  <a:pt x="373583" y="101768"/>
                </a:lnTo>
                <a:lnTo>
                  <a:pt x="394825" y="38604"/>
                </a:lnTo>
                <a:lnTo>
                  <a:pt x="398595" y="3790"/>
                </a:lnTo>
                <a:lnTo>
                  <a:pt x="388103" y="0"/>
                </a:lnTo>
                <a:lnTo>
                  <a:pt x="381108" y="4177"/>
                </a:lnTo>
                <a:lnTo>
                  <a:pt x="364982" y="13191"/>
                </a:lnTo>
                <a:lnTo>
                  <a:pt x="320245" y="33904"/>
                </a:lnTo>
                <a:lnTo>
                  <a:pt x="272759" y="49913"/>
                </a:lnTo>
                <a:lnTo>
                  <a:pt x="230124" y="59552"/>
                </a:lnTo>
                <a:lnTo>
                  <a:pt x="206998" y="62961"/>
                </a:lnTo>
                <a:lnTo>
                  <a:pt x="158006" y="70813"/>
                </a:lnTo>
                <a:lnTo>
                  <a:pt x="111731" y="83219"/>
                </a:lnTo>
                <a:lnTo>
                  <a:pt x="70534" y="101470"/>
                </a:lnTo>
                <a:lnTo>
                  <a:pt x="36779" y="126858"/>
                </a:lnTo>
                <a:lnTo>
                  <a:pt x="12826" y="160675"/>
                </a:lnTo>
                <a:lnTo>
                  <a:pt x="840" y="204228"/>
                </a:lnTo>
                <a:lnTo>
                  <a:pt x="0" y="221134"/>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232" name="Google Shape;232;p13"/>
          <p:cNvSpPr/>
          <p:nvPr/>
        </p:nvSpPr>
        <p:spPr>
          <a:xfrm>
            <a:off x="7634853" y="1908597"/>
            <a:ext cx="398779" cy="464185"/>
          </a:xfrm>
          <a:custGeom>
            <a:avLst/>
            <a:gdLst/>
            <a:ahLst/>
            <a:cxnLst/>
            <a:rect l="l" t="t" r="r" b="b"/>
            <a:pathLst>
              <a:path w="398779" h="464185" extrusionOk="0">
                <a:moveTo>
                  <a:pt x="360208" y="463985"/>
                </a:moveTo>
                <a:lnTo>
                  <a:pt x="360523" y="378721"/>
                </a:lnTo>
                <a:lnTo>
                  <a:pt x="360742" y="330900"/>
                </a:lnTo>
                <a:lnTo>
                  <a:pt x="356829" y="298352"/>
                </a:lnTo>
                <a:lnTo>
                  <a:pt x="345838" y="278822"/>
                </a:lnTo>
                <a:lnTo>
                  <a:pt x="328568" y="268322"/>
                </a:lnTo>
                <a:lnTo>
                  <a:pt x="305812" y="262861"/>
                </a:lnTo>
                <a:lnTo>
                  <a:pt x="228238" y="245456"/>
                </a:lnTo>
                <a:lnTo>
                  <a:pt x="164839" y="222791"/>
                </a:lnTo>
                <a:lnTo>
                  <a:pt x="114216" y="195978"/>
                </a:lnTo>
                <a:lnTo>
                  <a:pt x="74970" y="166128"/>
                </a:lnTo>
                <a:lnTo>
                  <a:pt x="45701" y="134354"/>
                </a:lnTo>
                <a:lnTo>
                  <a:pt x="25011" y="101768"/>
                </a:lnTo>
                <a:lnTo>
                  <a:pt x="3769" y="38604"/>
                </a:lnTo>
                <a:lnTo>
                  <a:pt x="0" y="3790"/>
                </a:lnTo>
                <a:lnTo>
                  <a:pt x="10491" y="0"/>
                </a:lnTo>
                <a:lnTo>
                  <a:pt x="17486" y="4177"/>
                </a:lnTo>
                <a:lnTo>
                  <a:pt x="33613" y="13191"/>
                </a:lnTo>
                <a:lnTo>
                  <a:pt x="78349" y="33904"/>
                </a:lnTo>
                <a:lnTo>
                  <a:pt x="125840" y="49913"/>
                </a:lnTo>
                <a:lnTo>
                  <a:pt x="168472" y="59552"/>
                </a:lnTo>
                <a:lnTo>
                  <a:pt x="191596" y="62961"/>
                </a:lnTo>
                <a:lnTo>
                  <a:pt x="240589" y="70813"/>
                </a:lnTo>
                <a:lnTo>
                  <a:pt x="286866" y="83219"/>
                </a:lnTo>
                <a:lnTo>
                  <a:pt x="328064" y="101470"/>
                </a:lnTo>
                <a:lnTo>
                  <a:pt x="361820" y="126858"/>
                </a:lnTo>
                <a:lnTo>
                  <a:pt x="385768" y="160675"/>
                </a:lnTo>
                <a:lnTo>
                  <a:pt x="397754" y="204228"/>
                </a:lnTo>
                <a:lnTo>
                  <a:pt x="398595" y="221134"/>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233" name="Google Shape;233;p13"/>
          <p:cNvSpPr/>
          <p:nvPr/>
        </p:nvSpPr>
        <p:spPr>
          <a:xfrm>
            <a:off x="8071451" y="2148868"/>
            <a:ext cx="365759" cy="136525"/>
          </a:xfrm>
          <a:custGeom>
            <a:avLst/>
            <a:gdLst/>
            <a:ahLst/>
            <a:cxnLst/>
            <a:rect l="l" t="t" r="r" b="b"/>
            <a:pathLst>
              <a:path w="365759" h="136525" extrusionOk="0">
                <a:moveTo>
                  <a:pt x="295959" y="0"/>
                </a:moveTo>
                <a:lnTo>
                  <a:pt x="338957" y="16958"/>
                </a:lnTo>
                <a:lnTo>
                  <a:pt x="363685" y="23768"/>
                </a:lnTo>
                <a:lnTo>
                  <a:pt x="365339" y="35046"/>
                </a:lnTo>
                <a:lnTo>
                  <a:pt x="307335" y="63458"/>
                </a:lnTo>
                <a:lnTo>
                  <a:pt x="251528" y="77971"/>
                </a:lnTo>
                <a:lnTo>
                  <a:pt x="195638" y="84717"/>
                </a:lnTo>
                <a:lnTo>
                  <a:pt x="144186" y="85608"/>
                </a:lnTo>
                <a:lnTo>
                  <a:pt x="101699" y="82556"/>
                </a:lnTo>
                <a:lnTo>
                  <a:pt x="72699" y="77474"/>
                </a:lnTo>
                <a:lnTo>
                  <a:pt x="44654" y="74929"/>
                </a:lnTo>
                <a:lnTo>
                  <a:pt x="24962" y="84433"/>
                </a:lnTo>
                <a:lnTo>
                  <a:pt x="10964" y="105160"/>
                </a:lnTo>
                <a:lnTo>
                  <a:pt x="0" y="136289"/>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234" name="Google Shape;234;p13"/>
          <p:cNvSpPr/>
          <p:nvPr/>
        </p:nvSpPr>
        <p:spPr>
          <a:xfrm>
            <a:off x="7630246" y="2148868"/>
            <a:ext cx="365759" cy="136525"/>
          </a:xfrm>
          <a:custGeom>
            <a:avLst/>
            <a:gdLst/>
            <a:ahLst/>
            <a:cxnLst/>
            <a:rect l="l" t="t" r="r" b="b"/>
            <a:pathLst>
              <a:path w="365759" h="136525" extrusionOk="0">
                <a:moveTo>
                  <a:pt x="69223" y="0"/>
                </a:moveTo>
                <a:lnTo>
                  <a:pt x="26388" y="16958"/>
                </a:lnTo>
                <a:lnTo>
                  <a:pt x="1664" y="23768"/>
                </a:lnTo>
                <a:lnTo>
                  <a:pt x="0" y="35046"/>
                </a:lnTo>
                <a:lnTo>
                  <a:pt x="57948" y="63458"/>
                </a:lnTo>
                <a:lnTo>
                  <a:pt x="113735" y="77971"/>
                </a:lnTo>
                <a:lnTo>
                  <a:pt x="169623" y="84717"/>
                </a:lnTo>
                <a:lnTo>
                  <a:pt x="221071" y="85608"/>
                </a:lnTo>
                <a:lnTo>
                  <a:pt x="263538" y="82556"/>
                </a:lnTo>
                <a:lnTo>
                  <a:pt x="292483" y="77474"/>
                </a:lnTo>
                <a:lnTo>
                  <a:pt x="320622" y="74929"/>
                </a:lnTo>
                <a:lnTo>
                  <a:pt x="340345" y="84433"/>
                </a:lnTo>
                <a:lnTo>
                  <a:pt x="354312" y="105160"/>
                </a:lnTo>
                <a:lnTo>
                  <a:pt x="365182" y="136289"/>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235" name="Google Shape;235;p13"/>
          <p:cNvSpPr/>
          <p:nvPr/>
        </p:nvSpPr>
        <p:spPr>
          <a:xfrm>
            <a:off x="7750430" y="1540129"/>
            <a:ext cx="566420" cy="419735"/>
          </a:xfrm>
          <a:custGeom>
            <a:avLst/>
            <a:gdLst/>
            <a:ahLst/>
            <a:cxnLst/>
            <a:rect l="l" t="t" r="r" b="b"/>
            <a:pathLst>
              <a:path w="566420" h="419735" extrusionOk="0">
                <a:moveTo>
                  <a:pt x="23234" y="419620"/>
                </a:moveTo>
                <a:lnTo>
                  <a:pt x="13300" y="391482"/>
                </a:lnTo>
                <a:lnTo>
                  <a:pt x="6014" y="362105"/>
                </a:lnTo>
                <a:lnTo>
                  <a:pt x="1529" y="331639"/>
                </a:lnTo>
                <a:lnTo>
                  <a:pt x="0" y="300231"/>
                </a:lnTo>
                <a:lnTo>
                  <a:pt x="2527" y="259980"/>
                </a:lnTo>
                <a:lnTo>
                  <a:pt x="9893" y="221345"/>
                </a:lnTo>
                <a:lnTo>
                  <a:pt x="21773" y="184691"/>
                </a:lnTo>
                <a:lnTo>
                  <a:pt x="65663" y="108001"/>
                </a:lnTo>
                <a:lnTo>
                  <a:pt x="99781" y="71405"/>
                </a:lnTo>
                <a:lnTo>
                  <a:pt x="139385" y="41450"/>
                </a:lnTo>
                <a:lnTo>
                  <a:pt x="183665" y="18993"/>
                </a:lnTo>
                <a:lnTo>
                  <a:pt x="231809" y="4891"/>
                </a:lnTo>
                <a:lnTo>
                  <a:pt x="283007" y="0"/>
                </a:lnTo>
                <a:lnTo>
                  <a:pt x="334216" y="4891"/>
                </a:lnTo>
                <a:lnTo>
                  <a:pt x="382392" y="18993"/>
                </a:lnTo>
                <a:lnTo>
                  <a:pt x="426712" y="41450"/>
                </a:lnTo>
                <a:lnTo>
                  <a:pt x="466356" y="71405"/>
                </a:lnTo>
                <a:lnTo>
                  <a:pt x="500506" y="108001"/>
                </a:lnTo>
                <a:lnTo>
                  <a:pt x="528339" y="150382"/>
                </a:lnTo>
                <a:lnTo>
                  <a:pt x="556293" y="221345"/>
                </a:lnTo>
                <a:lnTo>
                  <a:pt x="563662" y="259980"/>
                </a:lnTo>
                <a:lnTo>
                  <a:pt x="566192" y="300231"/>
                </a:lnTo>
                <a:lnTo>
                  <a:pt x="564661" y="331611"/>
                </a:lnTo>
                <a:lnTo>
                  <a:pt x="560172" y="362016"/>
                </a:lnTo>
                <a:lnTo>
                  <a:pt x="552882" y="391331"/>
                </a:lnTo>
                <a:lnTo>
                  <a:pt x="542946" y="419442"/>
                </a:lnTo>
                <a:lnTo>
                  <a:pt x="542946" y="419620"/>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236" name="Google Shape;236;p13"/>
          <p:cNvSpPr/>
          <p:nvPr/>
        </p:nvSpPr>
        <p:spPr>
          <a:xfrm>
            <a:off x="8173373" y="1690513"/>
            <a:ext cx="334009" cy="484505"/>
          </a:xfrm>
          <a:custGeom>
            <a:avLst/>
            <a:gdLst/>
            <a:ahLst/>
            <a:cxnLst/>
            <a:rect l="l" t="t" r="r" b="b"/>
            <a:pathLst>
              <a:path w="334009" h="484505" extrusionOk="0">
                <a:moveTo>
                  <a:pt x="105399" y="0"/>
                </a:moveTo>
                <a:lnTo>
                  <a:pt x="151990" y="8820"/>
                </a:lnTo>
                <a:lnTo>
                  <a:pt x="195095" y="25367"/>
                </a:lnTo>
                <a:lnTo>
                  <a:pt x="233874" y="48830"/>
                </a:lnTo>
                <a:lnTo>
                  <a:pt x="267486" y="78402"/>
                </a:lnTo>
                <a:lnTo>
                  <a:pt x="295092" y="113272"/>
                </a:lnTo>
                <a:lnTo>
                  <a:pt x="315850" y="152634"/>
                </a:lnTo>
                <a:lnTo>
                  <a:pt x="328922" y="195678"/>
                </a:lnTo>
                <a:lnTo>
                  <a:pt x="333466" y="241594"/>
                </a:lnTo>
                <a:lnTo>
                  <a:pt x="328890" y="287767"/>
                </a:lnTo>
                <a:lnTo>
                  <a:pt x="315725" y="331011"/>
                </a:lnTo>
                <a:lnTo>
                  <a:pt x="294814" y="370509"/>
                </a:lnTo>
                <a:lnTo>
                  <a:pt x="267000" y="405443"/>
                </a:lnTo>
                <a:lnTo>
                  <a:pt x="233126" y="434997"/>
                </a:lnTo>
                <a:lnTo>
                  <a:pt x="194035" y="458352"/>
                </a:lnTo>
                <a:lnTo>
                  <a:pt x="139322" y="477658"/>
                </a:lnTo>
                <a:lnTo>
                  <a:pt x="79505" y="484414"/>
                </a:lnTo>
                <a:lnTo>
                  <a:pt x="58913" y="483631"/>
                </a:lnTo>
                <a:lnTo>
                  <a:pt x="38755" y="481313"/>
                </a:lnTo>
                <a:lnTo>
                  <a:pt x="19095" y="477510"/>
                </a:lnTo>
                <a:lnTo>
                  <a:pt x="0" y="472268"/>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237" name="Google Shape;237;p13"/>
          <p:cNvSpPr/>
          <p:nvPr/>
        </p:nvSpPr>
        <p:spPr>
          <a:xfrm>
            <a:off x="7560206" y="1690513"/>
            <a:ext cx="334009" cy="484505"/>
          </a:xfrm>
          <a:custGeom>
            <a:avLst/>
            <a:gdLst/>
            <a:ahLst/>
            <a:cxnLst/>
            <a:rect l="l" t="t" r="r" b="b"/>
            <a:pathLst>
              <a:path w="334009" h="484505" extrusionOk="0">
                <a:moveTo>
                  <a:pt x="228066" y="0"/>
                </a:moveTo>
                <a:lnTo>
                  <a:pt x="181523" y="8762"/>
                </a:lnTo>
                <a:lnTo>
                  <a:pt x="138441" y="25267"/>
                </a:lnTo>
                <a:lnTo>
                  <a:pt x="99665" y="48705"/>
                </a:lnTo>
                <a:lnTo>
                  <a:pt x="66042" y="78268"/>
                </a:lnTo>
                <a:lnTo>
                  <a:pt x="38418" y="113147"/>
                </a:lnTo>
                <a:lnTo>
                  <a:pt x="17638" y="152534"/>
                </a:lnTo>
                <a:lnTo>
                  <a:pt x="4550" y="195619"/>
                </a:lnTo>
                <a:lnTo>
                  <a:pt x="0" y="241594"/>
                </a:lnTo>
                <a:lnTo>
                  <a:pt x="4574" y="287755"/>
                </a:lnTo>
                <a:lnTo>
                  <a:pt x="17734" y="330972"/>
                </a:lnTo>
                <a:lnTo>
                  <a:pt x="38631" y="370442"/>
                </a:lnTo>
                <a:lnTo>
                  <a:pt x="66416" y="405364"/>
                </a:lnTo>
                <a:lnTo>
                  <a:pt x="100242" y="434935"/>
                </a:lnTo>
                <a:lnTo>
                  <a:pt x="139262" y="458352"/>
                </a:lnTo>
                <a:lnTo>
                  <a:pt x="193996" y="477658"/>
                </a:lnTo>
                <a:lnTo>
                  <a:pt x="253960" y="484414"/>
                </a:lnTo>
                <a:lnTo>
                  <a:pt x="274645" y="483631"/>
                </a:lnTo>
                <a:lnTo>
                  <a:pt x="294832" y="481313"/>
                </a:lnTo>
                <a:lnTo>
                  <a:pt x="314460" y="477510"/>
                </a:lnTo>
                <a:lnTo>
                  <a:pt x="333466" y="472268"/>
                </a:lnTo>
                <a:lnTo>
                  <a:pt x="333633" y="472268"/>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238" name="Google Shape;238;p13"/>
          <p:cNvSpPr/>
          <p:nvPr/>
        </p:nvSpPr>
        <p:spPr>
          <a:xfrm>
            <a:off x="5874166" y="4251179"/>
            <a:ext cx="4324984" cy="2785745"/>
          </a:xfrm>
          <a:custGeom>
            <a:avLst/>
            <a:gdLst/>
            <a:ahLst/>
            <a:cxnLst/>
            <a:rect l="l" t="t" r="r" b="b"/>
            <a:pathLst>
              <a:path w="4324984" h="2785745" extrusionOk="0">
                <a:moveTo>
                  <a:pt x="4282592" y="0"/>
                </a:moveTo>
                <a:lnTo>
                  <a:pt x="41883" y="0"/>
                </a:lnTo>
                <a:lnTo>
                  <a:pt x="25581" y="3291"/>
                </a:lnTo>
                <a:lnTo>
                  <a:pt x="12267" y="12267"/>
                </a:lnTo>
                <a:lnTo>
                  <a:pt x="3291" y="25581"/>
                </a:lnTo>
                <a:lnTo>
                  <a:pt x="0" y="41883"/>
                </a:lnTo>
                <a:lnTo>
                  <a:pt x="0" y="2743371"/>
                </a:lnTo>
                <a:lnTo>
                  <a:pt x="3291" y="2759674"/>
                </a:lnTo>
                <a:lnTo>
                  <a:pt x="12267" y="2772987"/>
                </a:lnTo>
                <a:lnTo>
                  <a:pt x="25581" y="2781963"/>
                </a:lnTo>
                <a:lnTo>
                  <a:pt x="41883" y="2785255"/>
                </a:lnTo>
                <a:lnTo>
                  <a:pt x="4282592" y="2785255"/>
                </a:lnTo>
                <a:lnTo>
                  <a:pt x="4298894" y="2781963"/>
                </a:lnTo>
                <a:lnTo>
                  <a:pt x="4312207" y="2772987"/>
                </a:lnTo>
                <a:lnTo>
                  <a:pt x="4321184" y="2759674"/>
                </a:lnTo>
                <a:lnTo>
                  <a:pt x="4324475" y="2743371"/>
                </a:lnTo>
                <a:lnTo>
                  <a:pt x="4324475" y="41883"/>
                </a:lnTo>
                <a:lnTo>
                  <a:pt x="4321184" y="25581"/>
                </a:lnTo>
                <a:lnTo>
                  <a:pt x="4312207" y="12267"/>
                </a:lnTo>
                <a:lnTo>
                  <a:pt x="4298894" y="3291"/>
                </a:lnTo>
                <a:lnTo>
                  <a:pt x="4282592" y="0"/>
                </a:lnTo>
                <a:close/>
              </a:path>
            </a:pathLst>
          </a:custGeom>
          <a:solidFill>
            <a:srgbClr val="F0F1F7"/>
          </a:solidFill>
          <a:ln>
            <a:noFill/>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239" name="Google Shape;239;p13"/>
          <p:cNvSpPr/>
          <p:nvPr/>
        </p:nvSpPr>
        <p:spPr>
          <a:xfrm>
            <a:off x="5874166" y="7245853"/>
            <a:ext cx="4324984" cy="2785745"/>
          </a:xfrm>
          <a:custGeom>
            <a:avLst/>
            <a:gdLst/>
            <a:ahLst/>
            <a:cxnLst/>
            <a:rect l="l" t="t" r="r" b="b"/>
            <a:pathLst>
              <a:path w="4324984" h="2785745" extrusionOk="0">
                <a:moveTo>
                  <a:pt x="4282592" y="0"/>
                </a:moveTo>
                <a:lnTo>
                  <a:pt x="41883" y="0"/>
                </a:lnTo>
                <a:lnTo>
                  <a:pt x="25581" y="3291"/>
                </a:lnTo>
                <a:lnTo>
                  <a:pt x="12267" y="12267"/>
                </a:lnTo>
                <a:lnTo>
                  <a:pt x="3291" y="25581"/>
                </a:lnTo>
                <a:lnTo>
                  <a:pt x="0" y="41883"/>
                </a:lnTo>
                <a:lnTo>
                  <a:pt x="0" y="2743371"/>
                </a:lnTo>
                <a:lnTo>
                  <a:pt x="3291" y="2759674"/>
                </a:lnTo>
                <a:lnTo>
                  <a:pt x="12267" y="2772987"/>
                </a:lnTo>
                <a:lnTo>
                  <a:pt x="25581" y="2781963"/>
                </a:lnTo>
                <a:lnTo>
                  <a:pt x="41883" y="2785255"/>
                </a:lnTo>
                <a:lnTo>
                  <a:pt x="4282592" y="2785255"/>
                </a:lnTo>
                <a:lnTo>
                  <a:pt x="4298894" y="2781963"/>
                </a:lnTo>
                <a:lnTo>
                  <a:pt x="4312207" y="2772987"/>
                </a:lnTo>
                <a:lnTo>
                  <a:pt x="4321184" y="2759674"/>
                </a:lnTo>
                <a:lnTo>
                  <a:pt x="4324475" y="2743371"/>
                </a:lnTo>
                <a:lnTo>
                  <a:pt x="4324475" y="41883"/>
                </a:lnTo>
                <a:lnTo>
                  <a:pt x="4321184" y="25581"/>
                </a:lnTo>
                <a:lnTo>
                  <a:pt x="4312207" y="12267"/>
                </a:lnTo>
                <a:lnTo>
                  <a:pt x="4298894" y="3291"/>
                </a:lnTo>
                <a:lnTo>
                  <a:pt x="4282592" y="0"/>
                </a:lnTo>
                <a:close/>
              </a:path>
            </a:pathLst>
          </a:custGeom>
          <a:solidFill>
            <a:srgbClr val="F0F1F7"/>
          </a:solidFill>
          <a:ln>
            <a:noFill/>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240" name="Google Shape;240;p13"/>
          <p:cNvSpPr txBox="1"/>
          <p:nvPr/>
        </p:nvSpPr>
        <p:spPr>
          <a:xfrm>
            <a:off x="6111774" y="2424425"/>
            <a:ext cx="3901500" cy="1389000"/>
          </a:xfrm>
          <a:prstGeom prst="rect">
            <a:avLst/>
          </a:prstGeom>
          <a:noFill/>
          <a:ln>
            <a:noFill/>
          </a:ln>
        </p:spPr>
        <p:txBody>
          <a:bodyPr spcFirstLastPara="1" wrap="square" lIns="0" tIns="129525" rIns="0" bIns="0" anchor="t" anchorCtr="0">
            <a:spAutoFit/>
          </a:bodyPr>
          <a:lstStyle/>
          <a:p>
            <a:pPr marL="0" lvl="0" indent="0" algn="ctr" rtl="0">
              <a:lnSpc>
                <a:spcPct val="100000"/>
              </a:lnSpc>
              <a:spcBef>
                <a:spcPts val="0"/>
              </a:spcBef>
              <a:spcAft>
                <a:spcPts val="0"/>
              </a:spcAft>
              <a:buNone/>
            </a:pPr>
            <a:r>
              <a:rPr lang="en-US" sz="1950" dirty="0">
                <a:solidFill>
                  <a:srgbClr val="1C1D1F"/>
                </a:solidFill>
                <a:latin typeface="Open Sans"/>
                <a:ea typeface="Open Sans"/>
                <a:cs typeface="Open Sans"/>
                <a:sym typeface="Open Sans"/>
              </a:rPr>
              <a:t>Cotton + rCot</a:t>
            </a:r>
            <a:endParaRPr sz="1950" dirty="0">
              <a:latin typeface="Open Sans"/>
              <a:ea typeface="Open Sans"/>
              <a:cs typeface="Open Sans"/>
              <a:sym typeface="Open Sans"/>
            </a:endParaRPr>
          </a:p>
          <a:p>
            <a:pPr marL="0" lvl="0" indent="0" algn="ctr" rtl="0">
              <a:lnSpc>
                <a:spcPct val="100000"/>
              </a:lnSpc>
              <a:spcBef>
                <a:spcPts val="615"/>
              </a:spcBef>
              <a:spcAft>
                <a:spcPts val="0"/>
              </a:spcAft>
              <a:buNone/>
            </a:pPr>
            <a:r>
              <a:rPr lang="en-US" sz="1300" dirty="0">
                <a:solidFill>
                  <a:srgbClr val="1C1D1F"/>
                </a:solidFill>
                <a:latin typeface="Open Sans"/>
                <a:ea typeface="Open Sans"/>
                <a:cs typeface="Open Sans"/>
                <a:sym typeface="Open Sans"/>
              </a:rPr>
              <a:t>(Organic, BCI, GEC, Conventional)</a:t>
            </a:r>
            <a:endParaRPr sz="1300" dirty="0">
              <a:solidFill>
                <a:srgbClr val="1C1D1F"/>
              </a:solidFill>
              <a:latin typeface="Open Sans"/>
              <a:ea typeface="Open Sans"/>
              <a:cs typeface="Open Sans"/>
              <a:sym typeface="Open Sans"/>
            </a:endParaRPr>
          </a:p>
          <a:p>
            <a:pPr marL="0" lvl="0" indent="0" algn="ctr" rtl="0">
              <a:lnSpc>
                <a:spcPct val="100000"/>
              </a:lnSpc>
              <a:spcBef>
                <a:spcPts val="615"/>
              </a:spcBef>
              <a:spcAft>
                <a:spcPts val="0"/>
              </a:spcAft>
              <a:buNone/>
            </a:pPr>
            <a:r>
              <a:rPr lang="en-US" sz="1300" dirty="0">
                <a:solidFill>
                  <a:srgbClr val="1C1D1F"/>
                </a:solidFill>
                <a:latin typeface="Open Sans"/>
                <a:ea typeface="Open Sans"/>
                <a:cs typeface="Open Sans"/>
                <a:sym typeface="Open Sans"/>
              </a:rPr>
              <a:t>Good Earth (Sundown Pastoral) USA and BZ (Cargill), India (Delight Group), Pakistan (Jatlee Corp.), rCot Turkey (Haksa Tekstil).</a:t>
            </a:r>
            <a:endParaRPr sz="1300" dirty="0">
              <a:solidFill>
                <a:srgbClr val="1C1D1F"/>
              </a:solidFill>
              <a:latin typeface="Open Sans"/>
              <a:ea typeface="Open Sans"/>
              <a:cs typeface="Open Sans"/>
              <a:sym typeface="Open Sans"/>
            </a:endParaRPr>
          </a:p>
        </p:txBody>
      </p:sp>
      <p:sp>
        <p:nvSpPr>
          <p:cNvPr id="241" name="Google Shape;241;p13"/>
          <p:cNvSpPr txBox="1"/>
          <p:nvPr/>
        </p:nvSpPr>
        <p:spPr>
          <a:xfrm>
            <a:off x="10619802" y="2720075"/>
            <a:ext cx="3901500" cy="1131300"/>
          </a:xfrm>
          <a:prstGeom prst="rect">
            <a:avLst/>
          </a:prstGeom>
          <a:noFill/>
          <a:ln>
            <a:noFill/>
          </a:ln>
        </p:spPr>
        <p:txBody>
          <a:bodyPr spcFirstLastPara="1" wrap="square" lIns="0" tIns="129525" rIns="0" bIns="0" anchor="t" anchorCtr="0">
            <a:spAutoFit/>
          </a:bodyPr>
          <a:lstStyle/>
          <a:p>
            <a:pPr marL="0" lvl="0" indent="0" algn="ctr" rtl="0">
              <a:lnSpc>
                <a:spcPct val="100000"/>
              </a:lnSpc>
              <a:spcBef>
                <a:spcPts val="0"/>
              </a:spcBef>
              <a:spcAft>
                <a:spcPts val="0"/>
              </a:spcAft>
              <a:buNone/>
            </a:pPr>
            <a:r>
              <a:rPr lang="en-US" sz="1950" dirty="0">
                <a:solidFill>
                  <a:srgbClr val="1C1D1F"/>
                </a:solidFill>
                <a:latin typeface="Open Sans"/>
                <a:ea typeface="Open Sans"/>
                <a:cs typeface="Open Sans"/>
                <a:sym typeface="Open Sans"/>
              </a:rPr>
              <a:t>Polyester + rPet</a:t>
            </a:r>
            <a:endParaRPr sz="1950" dirty="0">
              <a:latin typeface="Open Sans"/>
              <a:ea typeface="Open Sans"/>
              <a:cs typeface="Open Sans"/>
              <a:sym typeface="Open Sans"/>
            </a:endParaRPr>
          </a:p>
          <a:p>
            <a:pPr marL="5080" lvl="0" indent="0" algn="ctr" rtl="0">
              <a:lnSpc>
                <a:spcPct val="150000"/>
              </a:lnSpc>
              <a:spcBef>
                <a:spcPts val="0"/>
              </a:spcBef>
              <a:spcAft>
                <a:spcPts val="0"/>
              </a:spcAft>
              <a:buNone/>
            </a:pPr>
            <a:r>
              <a:rPr lang="en-US" sz="1300" dirty="0">
                <a:solidFill>
                  <a:srgbClr val="1C1D1F"/>
                </a:solidFill>
                <a:latin typeface="Open Sans"/>
                <a:ea typeface="Open Sans"/>
                <a:cs typeface="Open Sans"/>
                <a:sym typeface="Open Sans"/>
              </a:rPr>
              <a:t>(virgin, rPET, biodegradable and T2T)</a:t>
            </a:r>
            <a:endParaRPr sz="1300" dirty="0">
              <a:solidFill>
                <a:srgbClr val="1C1D1F"/>
              </a:solidFill>
              <a:latin typeface="Open Sans"/>
              <a:ea typeface="Open Sans"/>
              <a:cs typeface="Open Sans"/>
              <a:sym typeface="Open Sans"/>
            </a:endParaRPr>
          </a:p>
          <a:p>
            <a:pPr marL="5080" lvl="0" indent="0" algn="ctr" rtl="0">
              <a:lnSpc>
                <a:spcPct val="100000"/>
              </a:lnSpc>
              <a:spcBef>
                <a:spcPts val="0"/>
              </a:spcBef>
              <a:spcAft>
                <a:spcPts val="0"/>
              </a:spcAft>
              <a:buNone/>
            </a:pPr>
            <a:r>
              <a:rPr lang="en-US" sz="1300" dirty="0">
                <a:solidFill>
                  <a:srgbClr val="1C1D1F"/>
                </a:solidFill>
                <a:latin typeface="Open Sans"/>
                <a:ea typeface="Open Sans"/>
                <a:cs typeface="Open Sans"/>
                <a:sym typeface="Open Sans"/>
              </a:rPr>
              <a:t>Lucky Core Pakistan, AmberCylce USA.</a:t>
            </a:r>
            <a:endParaRPr sz="1300" dirty="0">
              <a:solidFill>
                <a:srgbClr val="1C1D1F"/>
              </a:solidFill>
              <a:latin typeface="Open Sans"/>
              <a:ea typeface="Open Sans"/>
              <a:cs typeface="Open Sans"/>
              <a:sym typeface="Open Sans"/>
            </a:endParaRPr>
          </a:p>
          <a:p>
            <a:pPr marL="5080" lvl="0" indent="0" algn="ctr" rtl="0">
              <a:lnSpc>
                <a:spcPct val="100000"/>
              </a:lnSpc>
              <a:spcBef>
                <a:spcPts val="0"/>
              </a:spcBef>
              <a:spcAft>
                <a:spcPts val="0"/>
              </a:spcAft>
              <a:buNone/>
            </a:pPr>
            <a:r>
              <a:rPr lang="en-US" sz="1300" dirty="0">
                <a:solidFill>
                  <a:srgbClr val="1C1D1F"/>
                </a:solidFill>
                <a:latin typeface="Open Sans"/>
                <a:ea typeface="Open Sans"/>
                <a:cs typeface="Open Sans"/>
                <a:sym typeface="Open Sans"/>
              </a:rPr>
              <a:t>Additional partners avail under NDA.</a:t>
            </a:r>
            <a:endParaRPr sz="1300" dirty="0">
              <a:solidFill>
                <a:srgbClr val="1C1D1F"/>
              </a:solidFill>
              <a:latin typeface="Open Sans"/>
              <a:ea typeface="Open Sans"/>
              <a:cs typeface="Open Sans"/>
              <a:sym typeface="Open Sans"/>
            </a:endParaRPr>
          </a:p>
        </p:txBody>
      </p:sp>
      <p:sp>
        <p:nvSpPr>
          <p:cNvPr id="242" name="Google Shape;242;p13"/>
          <p:cNvSpPr txBox="1"/>
          <p:nvPr/>
        </p:nvSpPr>
        <p:spPr>
          <a:xfrm>
            <a:off x="6257024" y="5748475"/>
            <a:ext cx="3700800" cy="874200"/>
          </a:xfrm>
          <a:prstGeom prst="rect">
            <a:avLst/>
          </a:prstGeom>
          <a:noFill/>
          <a:ln>
            <a:noFill/>
          </a:ln>
        </p:spPr>
        <p:txBody>
          <a:bodyPr spcFirstLastPara="1" wrap="square" lIns="0" tIns="15875" rIns="0" bIns="0" anchor="t" anchorCtr="0">
            <a:spAutoFit/>
          </a:bodyPr>
          <a:lstStyle/>
          <a:p>
            <a:pPr marL="12700" lvl="0" indent="0" algn="ctr" rtl="0">
              <a:lnSpc>
                <a:spcPct val="100000"/>
              </a:lnSpc>
              <a:spcBef>
                <a:spcPts val="0"/>
              </a:spcBef>
              <a:spcAft>
                <a:spcPts val="0"/>
              </a:spcAft>
              <a:buNone/>
            </a:pPr>
            <a:r>
              <a:rPr lang="en-US" sz="1950" dirty="0">
                <a:solidFill>
                  <a:srgbClr val="1C1D1F"/>
                </a:solidFill>
                <a:latin typeface="Open Sans"/>
                <a:ea typeface="Open Sans"/>
                <a:cs typeface="Open Sans"/>
                <a:sym typeface="Open Sans"/>
              </a:rPr>
              <a:t>High Perf. Polymers</a:t>
            </a:r>
            <a:endParaRPr sz="1950" dirty="0">
              <a:solidFill>
                <a:srgbClr val="1C1D1F"/>
              </a:solidFill>
              <a:latin typeface="Open Sans"/>
              <a:ea typeface="Open Sans"/>
              <a:cs typeface="Open Sans"/>
              <a:sym typeface="Open Sans"/>
            </a:endParaRPr>
          </a:p>
          <a:p>
            <a:pPr marL="5080" lvl="0" indent="0" algn="ctr" rtl="0">
              <a:spcBef>
                <a:spcPts val="615"/>
              </a:spcBef>
              <a:spcAft>
                <a:spcPts val="0"/>
              </a:spcAft>
              <a:buNone/>
            </a:pPr>
            <a:r>
              <a:rPr lang="en-US" sz="1300" dirty="0">
                <a:solidFill>
                  <a:srgbClr val="1C1D1F"/>
                </a:solidFill>
                <a:latin typeface="Open Sans"/>
                <a:ea typeface="Open Sans"/>
                <a:cs typeface="Open Sans"/>
                <a:sym typeface="Open Sans"/>
              </a:rPr>
              <a:t>(virgin and recycled)</a:t>
            </a:r>
            <a:endParaRPr sz="1300" dirty="0">
              <a:solidFill>
                <a:srgbClr val="1C1D1F"/>
              </a:solidFill>
              <a:latin typeface="Open Sans"/>
              <a:ea typeface="Open Sans"/>
              <a:cs typeface="Open Sans"/>
              <a:sym typeface="Open Sans"/>
            </a:endParaRPr>
          </a:p>
          <a:p>
            <a:pPr marL="5080" lvl="0" indent="0" algn="ctr" rtl="0">
              <a:spcBef>
                <a:spcPts val="615"/>
              </a:spcBef>
              <a:spcAft>
                <a:spcPts val="0"/>
              </a:spcAft>
              <a:buNone/>
            </a:pPr>
            <a:r>
              <a:rPr lang="en-US" sz="1300" dirty="0">
                <a:solidFill>
                  <a:srgbClr val="1C1D1F"/>
                </a:solidFill>
                <a:latin typeface="Open Sans"/>
                <a:ea typeface="Open Sans"/>
                <a:cs typeface="Open Sans"/>
                <a:sym typeface="Open Sans"/>
              </a:rPr>
              <a:t>Radici Group, Italy.</a:t>
            </a:r>
            <a:endParaRPr sz="1300" dirty="0">
              <a:solidFill>
                <a:srgbClr val="1C1D1F"/>
              </a:solidFill>
              <a:latin typeface="Open Sans"/>
              <a:ea typeface="Open Sans"/>
              <a:cs typeface="Open Sans"/>
              <a:sym typeface="Open Sans"/>
            </a:endParaRPr>
          </a:p>
        </p:txBody>
      </p:sp>
      <p:sp>
        <p:nvSpPr>
          <p:cNvPr id="243" name="Google Shape;243;p13"/>
          <p:cNvSpPr txBox="1"/>
          <p:nvPr/>
        </p:nvSpPr>
        <p:spPr>
          <a:xfrm>
            <a:off x="10753988" y="5748475"/>
            <a:ext cx="3669600" cy="1074300"/>
          </a:xfrm>
          <a:prstGeom prst="rect">
            <a:avLst/>
          </a:prstGeom>
          <a:noFill/>
          <a:ln>
            <a:noFill/>
          </a:ln>
        </p:spPr>
        <p:txBody>
          <a:bodyPr spcFirstLastPara="1" wrap="square" lIns="0" tIns="15875" rIns="0" bIns="0" anchor="t" anchorCtr="0">
            <a:spAutoFit/>
          </a:bodyPr>
          <a:lstStyle/>
          <a:p>
            <a:pPr marL="12700" lvl="0" indent="0" algn="ctr" rtl="0">
              <a:lnSpc>
                <a:spcPct val="100000"/>
              </a:lnSpc>
              <a:spcBef>
                <a:spcPts val="0"/>
              </a:spcBef>
              <a:spcAft>
                <a:spcPts val="0"/>
              </a:spcAft>
              <a:buNone/>
            </a:pPr>
            <a:r>
              <a:rPr lang="en-US" sz="1950" dirty="0">
                <a:solidFill>
                  <a:srgbClr val="1C1D1F"/>
                </a:solidFill>
                <a:latin typeface="Open Sans"/>
                <a:ea typeface="Open Sans"/>
                <a:cs typeface="Open Sans"/>
                <a:sym typeface="Open Sans"/>
              </a:rPr>
              <a:t>Viscose</a:t>
            </a:r>
            <a:endParaRPr sz="1950" dirty="0">
              <a:solidFill>
                <a:srgbClr val="1C1D1F"/>
              </a:solidFill>
              <a:latin typeface="Open Sans"/>
              <a:ea typeface="Open Sans"/>
              <a:cs typeface="Open Sans"/>
              <a:sym typeface="Open Sans"/>
            </a:endParaRPr>
          </a:p>
          <a:p>
            <a:pPr marL="5080" lvl="0" indent="0" algn="ctr" rtl="0">
              <a:spcBef>
                <a:spcPts val="615"/>
              </a:spcBef>
              <a:spcAft>
                <a:spcPts val="0"/>
              </a:spcAft>
              <a:buClr>
                <a:schemeClr val="dk1"/>
              </a:buClr>
              <a:buFont typeface="Arial"/>
              <a:buNone/>
            </a:pPr>
            <a:r>
              <a:rPr lang="en-US" sz="1300" dirty="0">
                <a:solidFill>
                  <a:srgbClr val="1C1D1F"/>
                </a:solidFill>
                <a:latin typeface="Open Sans"/>
                <a:ea typeface="Open Sans"/>
                <a:cs typeface="Open Sans"/>
                <a:sym typeface="Open Sans"/>
              </a:rPr>
              <a:t>(responsible)</a:t>
            </a:r>
            <a:endParaRPr sz="1300" dirty="0">
              <a:solidFill>
                <a:srgbClr val="1C1D1F"/>
              </a:solidFill>
              <a:latin typeface="Open Sans"/>
              <a:ea typeface="Open Sans"/>
              <a:cs typeface="Open Sans"/>
              <a:sym typeface="Open Sans"/>
            </a:endParaRPr>
          </a:p>
          <a:p>
            <a:pPr marL="5080" lvl="0" indent="0" algn="ctr" rtl="0">
              <a:spcBef>
                <a:spcPts val="615"/>
              </a:spcBef>
              <a:spcAft>
                <a:spcPts val="0"/>
              </a:spcAft>
              <a:buNone/>
            </a:pPr>
            <a:r>
              <a:rPr lang="en-US" sz="1300" dirty="0">
                <a:solidFill>
                  <a:srgbClr val="1C1D1F"/>
                </a:solidFill>
                <a:latin typeface="Open Sans"/>
                <a:ea typeface="Open Sans"/>
                <a:cs typeface="Open Sans"/>
                <a:sym typeface="Open Sans"/>
              </a:rPr>
              <a:t>EcoCell by KaraFibre, Turkey.</a:t>
            </a:r>
            <a:endParaRPr sz="1300" dirty="0">
              <a:solidFill>
                <a:srgbClr val="1C1D1F"/>
              </a:solidFill>
              <a:latin typeface="Open Sans"/>
              <a:ea typeface="Open Sans"/>
              <a:cs typeface="Open Sans"/>
              <a:sym typeface="Open Sans"/>
            </a:endParaRPr>
          </a:p>
          <a:p>
            <a:pPr marL="5080" lvl="0" indent="0" algn="ctr" rtl="0">
              <a:spcBef>
                <a:spcPts val="0"/>
              </a:spcBef>
              <a:spcAft>
                <a:spcPts val="0"/>
              </a:spcAft>
              <a:buNone/>
            </a:pPr>
            <a:r>
              <a:rPr lang="en-US" sz="1300" dirty="0">
                <a:solidFill>
                  <a:srgbClr val="1C1D1F"/>
                </a:solidFill>
                <a:latin typeface="Open Sans"/>
                <a:ea typeface="Open Sans"/>
                <a:cs typeface="Open Sans"/>
                <a:sym typeface="Open Sans"/>
              </a:rPr>
              <a:t>Additional partners avail under NDA.</a:t>
            </a:r>
            <a:endParaRPr sz="1300" dirty="0">
              <a:solidFill>
                <a:srgbClr val="1C1D1F"/>
              </a:solidFill>
              <a:latin typeface="Open Sans"/>
              <a:ea typeface="Open Sans"/>
              <a:cs typeface="Open Sans"/>
              <a:sym typeface="Open Sans"/>
            </a:endParaRPr>
          </a:p>
        </p:txBody>
      </p:sp>
      <p:sp>
        <p:nvSpPr>
          <p:cNvPr id="244" name="Google Shape;244;p13"/>
          <p:cNvSpPr txBox="1"/>
          <p:nvPr/>
        </p:nvSpPr>
        <p:spPr>
          <a:xfrm>
            <a:off x="15078306" y="5746075"/>
            <a:ext cx="3901500" cy="1216500"/>
          </a:xfrm>
          <a:prstGeom prst="rect">
            <a:avLst/>
          </a:prstGeom>
          <a:noFill/>
          <a:ln>
            <a:noFill/>
          </a:ln>
        </p:spPr>
        <p:txBody>
          <a:bodyPr spcFirstLastPara="1" wrap="square" lIns="0" tIns="15875" rIns="0" bIns="0" anchor="t" anchorCtr="0">
            <a:spAutoFit/>
          </a:bodyPr>
          <a:lstStyle/>
          <a:p>
            <a:pPr marL="12700" lvl="0" indent="0" algn="ctr" rtl="0">
              <a:lnSpc>
                <a:spcPct val="100000"/>
              </a:lnSpc>
              <a:spcBef>
                <a:spcPts val="0"/>
              </a:spcBef>
              <a:spcAft>
                <a:spcPts val="0"/>
              </a:spcAft>
              <a:buNone/>
            </a:pPr>
            <a:r>
              <a:rPr lang="en-US" sz="1950" dirty="0">
                <a:solidFill>
                  <a:srgbClr val="1C1D1F"/>
                </a:solidFill>
                <a:latin typeface="Open Sans"/>
                <a:ea typeface="Open Sans"/>
                <a:cs typeface="Open Sans"/>
                <a:sym typeface="Open Sans"/>
              </a:rPr>
              <a:t>Wool</a:t>
            </a:r>
            <a:endParaRPr sz="1950" dirty="0">
              <a:solidFill>
                <a:srgbClr val="1C1D1F"/>
              </a:solidFill>
              <a:latin typeface="Open Sans"/>
              <a:ea typeface="Open Sans"/>
              <a:cs typeface="Open Sans"/>
              <a:sym typeface="Open Sans"/>
            </a:endParaRPr>
          </a:p>
          <a:p>
            <a:pPr marL="5080" lvl="0" indent="0" algn="ctr" rtl="0">
              <a:lnSpc>
                <a:spcPct val="150000"/>
              </a:lnSpc>
              <a:spcBef>
                <a:spcPts val="0"/>
              </a:spcBef>
              <a:spcAft>
                <a:spcPts val="0"/>
              </a:spcAft>
              <a:buClr>
                <a:schemeClr val="dk1"/>
              </a:buClr>
              <a:buFont typeface="Arial"/>
              <a:buNone/>
            </a:pPr>
            <a:r>
              <a:rPr lang="en-US" sz="1300" dirty="0">
                <a:solidFill>
                  <a:srgbClr val="1C1D1F"/>
                </a:solidFill>
                <a:latin typeface="Open Sans"/>
                <a:ea typeface="Open Sans"/>
                <a:cs typeface="Open Sans"/>
                <a:sym typeface="Open Sans"/>
              </a:rPr>
              <a:t>(Australian Merino, virgin)</a:t>
            </a:r>
            <a:endParaRPr sz="1300" dirty="0">
              <a:solidFill>
                <a:srgbClr val="1C1D1F"/>
              </a:solidFill>
              <a:latin typeface="Open Sans"/>
              <a:ea typeface="Open Sans"/>
              <a:cs typeface="Open Sans"/>
              <a:sym typeface="Open Sans"/>
            </a:endParaRPr>
          </a:p>
          <a:p>
            <a:pPr marL="5080" lvl="0" indent="0" algn="ctr" rtl="0">
              <a:lnSpc>
                <a:spcPct val="150000"/>
              </a:lnSpc>
              <a:spcBef>
                <a:spcPts val="0"/>
              </a:spcBef>
              <a:spcAft>
                <a:spcPts val="0"/>
              </a:spcAft>
              <a:buClr>
                <a:schemeClr val="dk1"/>
              </a:buClr>
              <a:buFont typeface="Arial"/>
              <a:buNone/>
            </a:pPr>
            <a:r>
              <a:rPr lang="en-US" sz="1300" dirty="0">
                <a:solidFill>
                  <a:srgbClr val="1C1D1F"/>
                </a:solidFill>
                <a:latin typeface="Open Sans"/>
                <a:ea typeface="Open Sans"/>
                <a:cs typeface="Open Sans"/>
                <a:sym typeface="Open Sans"/>
              </a:rPr>
              <a:t>Michelle Wool, Xinao.</a:t>
            </a:r>
            <a:endParaRPr sz="1300" dirty="0">
              <a:solidFill>
                <a:srgbClr val="1C1D1F"/>
              </a:solidFill>
              <a:latin typeface="Open Sans"/>
              <a:ea typeface="Open Sans"/>
              <a:cs typeface="Open Sans"/>
              <a:sym typeface="Open Sans"/>
            </a:endParaRPr>
          </a:p>
          <a:p>
            <a:pPr marL="12700" lvl="0" indent="0" algn="ctr" rtl="0">
              <a:lnSpc>
                <a:spcPct val="100000"/>
              </a:lnSpc>
              <a:spcBef>
                <a:spcPts val="0"/>
              </a:spcBef>
              <a:spcAft>
                <a:spcPts val="0"/>
              </a:spcAft>
              <a:buNone/>
            </a:pPr>
            <a:endParaRPr sz="1950" dirty="0">
              <a:solidFill>
                <a:srgbClr val="1C1D1F"/>
              </a:solidFill>
              <a:latin typeface="Open Sans"/>
              <a:ea typeface="Open Sans"/>
              <a:cs typeface="Open Sans"/>
              <a:sym typeface="Open Sans"/>
            </a:endParaRPr>
          </a:p>
        </p:txBody>
      </p:sp>
      <p:sp>
        <p:nvSpPr>
          <p:cNvPr id="245" name="Google Shape;245;p13"/>
          <p:cNvSpPr txBox="1"/>
          <p:nvPr/>
        </p:nvSpPr>
        <p:spPr>
          <a:xfrm>
            <a:off x="6941436" y="8819349"/>
            <a:ext cx="2190000" cy="316200"/>
          </a:xfrm>
          <a:prstGeom prst="rect">
            <a:avLst/>
          </a:prstGeom>
          <a:noFill/>
          <a:ln>
            <a:noFill/>
          </a:ln>
        </p:spPr>
        <p:txBody>
          <a:bodyPr spcFirstLastPara="1" wrap="square" lIns="0" tIns="15875" rIns="0" bIns="0" anchor="t" anchorCtr="0">
            <a:spAutoFit/>
          </a:bodyPr>
          <a:lstStyle/>
          <a:p>
            <a:pPr marL="38100" lvl="0" indent="0" algn="ctr" rtl="0">
              <a:lnSpc>
                <a:spcPct val="100000"/>
              </a:lnSpc>
              <a:spcBef>
                <a:spcPts val="0"/>
              </a:spcBef>
              <a:spcAft>
                <a:spcPts val="0"/>
              </a:spcAft>
              <a:buNone/>
            </a:pPr>
            <a:r>
              <a:rPr lang="en-US" sz="1950" dirty="0">
                <a:solidFill>
                  <a:srgbClr val="1C1D1F"/>
                </a:solidFill>
                <a:latin typeface="Open Sans"/>
                <a:ea typeface="Open Sans"/>
                <a:cs typeface="Open Sans"/>
                <a:sym typeface="Open Sans"/>
              </a:rPr>
              <a:t>Leather</a:t>
            </a:r>
            <a:r>
              <a:rPr lang="en-US" sz="1725" baseline="30000" dirty="0">
                <a:solidFill>
                  <a:srgbClr val="1C1D1F"/>
                </a:solidFill>
                <a:latin typeface="Open Sans"/>
                <a:ea typeface="Open Sans"/>
                <a:cs typeface="Open Sans"/>
                <a:sym typeface="Open Sans"/>
              </a:rPr>
              <a:t>1</a:t>
            </a:r>
            <a:endParaRPr sz="1725" baseline="30000" dirty="0">
              <a:latin typeface="Open Sans"/>
              <a:ea typeface="Open Sans"/>
              <a:cs typeface="Open Sans"/>
              <a:sym typeface="Open Sans"/>
            </a:endParaRPr>
          </a:p>
        </p:txBody>
      </p:sp>
      <p:sp>
        <p:nvSpPr>
          <p:cNvPr id="246" name="Google Shape;246;p13"/>
          <p:cNvSpPr txBox="1"/>
          <p:nvPr/>
        </p:nvSpPr>
        <p:spPr>
          <a:xfrm>
            <a:off x="11725012" y="8819405"/>
            <a:ext cx="1670700" cy="616200"/>
          </a:xfrm>
          <a:prstGeom prst="rect">
            <a:avLst/>
          </a:prstGeom>
          <a:noFill/>
          <a:ln>
            <a:noFill/>
          </a:ln>
        </p:spPr>
        <p:txBody>
          <a:bodyPr spcFirstLastPara="1" wrap="square" lIns="0" tIns="15875" rIns="0" bIns="0" anchor="t" anchorCtr="0">
            <a:spAutoFit/>
          </a:bodyPr>
          <a:lstStyle/>
          <a:p>
            <a:pPr marL="38100" lvl="0" indent="0" algn="ctr" rtl="0">
              <a:lnSpc>
                <a:spcPct val="100000"/>
              </a:lnSpc>
              <a:spcBef>
                <a:spcPts val="0"/>
              </a:spcBef>
              <a:spcAft>
                <a:spcPts val="0"/>
              </a:spcAft>
              <a:buNone/>
            </a:pPr>
            <a:r>
              <a:rPr lang="en-US" sz="1950" dirty="0">
                <a:solidFill>
                  <a:srgbClr val="1C1D1F"/>
                </a:solidFill>
                <a:latin typeface="Open Sans"/>
                <a:ea typeface="Open Sans"/>
                <a:cs typeface="Open Sans"/>
                <a:sym typeface="Open Sans"/>
              </a:rPr>
              <a:t>Natural Rubber</a:t>
            </a:r>
            <a:r>
              <a:rPr lang="en-US" sz="1725" baseline="30000" dirty="0">
                <a:solidFill>
                  <a:srgbClr val="1C1D1F"/>
                </a:solidFill>
                <a:latin typeface="Open Sans"/>
                <a:ea typeface="Open Sans"/>
                <a:cs typeface="Open Sans"/>
                <a:sym typeface="Open Sans"/>
              </a:rPr>
              <a:t>1</a:t>
            </a:r>
            <a:endParaRPr sz="1725" baseline="30000" dirty="0">
              <a:latin typeface="Open Sans"/>
              <a:ea typeface="Open Sans"/>
              <a:cs typeface="Open Sans"/>
              <a:sym typeface="Open Sans"/>
            </a:endParaRPr>
          </a:p>
        </p:txBody>
      </p:sp>
      <p:sp>
        <p:nvSpPr>
          <p:cNvPr id="247" name="Google Shape;247;p13"/>
          <p:cNvSpPr txBox="1"/>
          <p:nvPr/>
        </p:nvSpPr>
        <p:spPr>
          <a:xfrm>
            <a:off x="16466525" y="8722533"/>
            <a:ext cx="1212300" cy="1010100"/>
          </a:xfrm>
          <a:prstGeom prst="rect">
            <a:avLst/>
          </a:prstGeom>
          <a:noFill/>
          <a:ln>
            <a:noFill/>
          </a:ln>
        </p:spPr>
        <p:txBody>
          <a:bodyPr spcFirstLastPara="1" wrap="square" lIns="0" tIns="129525" rIns="0" bIns="0" anchor="t" anchorCtr="0">
            <a:spAutoFit/>
          </a:bodyPr>
          <a:lstStyle/>
          <a:p>
            <a:pPr marL="0" lvl="0" indent="0" algn="ctr" rtl="0">
              <a:lnSpc>
                <a:spcPct val="100000"/>
              </a:lnSpc>
              <a:spcBef>
                <a:spcPts val="0"/>
              </a:spcBef>
              <a:spcAft>
                <a:spcPts val="0"/>
              </a:spcAft>
              <a:buNone/>
            </a:pPr>
            <a:r>
              <a:rPr lang="en-US" sz="1950" dirty="0">
                <a:solidFill>
                  <a:srgbClr val="1C1D1F"/>
                </a:solidFill>
                <a:latin typeface="Open Sans"/>
                <a:ea typeface="Open Sans"/>
                <a:cs typeface="Open Sans"/>
                <a:sym typeface="Open Sans"/>
              </a:rPr>
              <a:t>Bast Fibres</a:t>
            </a:r>
            <a:r>
              <a:rPr lang="en-US" sz="1725" baseline="30000" dirty="0">
                <a:solidFill>
                  <a:srgbClr val="1C1D1F"/>
                </a:solidFill>
                <a:latin typeface="Open Sans"/>
                <a:ea typeface="Open Sans"/>
                <a:cs typeface="Open Sans"/>
                <a:sym typeface="Open Sans"/>
              </a:rPr>
              <a:t>1</a:t>
            </a:r>
            <a:endParaRPr sz="1725" baseline="30000" dirty="0">
              <a:latin typeface="Open Sans"/>
              <a:ea typeface="Open Sans"/>
              <a:cs typeface="Open Sans"/>
              <a:sym typeface="Open Sans"/>
            </a:endParaRPr>
          </a:p>
          <a:p>
            <a:pPr marL="0" lvl="0" indent="0" algn="ctr" rtl="0">
              <a:lnSpc>
                <a:spcPct val="100000"/>
              </a:lnSpc>
              <a:spcBef>
                <a:spcPts val="615"/>
              </a:spcBef>
              <a:spcAft>
                <a:spcPts val="0"/>
              </a:spcAft>
              <a:buNone/>
            </a:pPr>
            <a:r>
              <a:rPr lang="en-US" sz="1300" dirty="0">
                <a:solidFill>
                  <a:srgbClr val="1C1D1F"/>
                </a:solidFill>
                <a:latin typeface="Open Sans"/>
                <a:ea typeface="Open Sans"/>
                <a:cs typeface="Open Sans"/>
                <a:sym typeface="Open Sans"/>
              </a:rPr>
              <a:t>(Hemp/Linen)</a:t>
            </a:r>
            <a:endParaRPr sz="1300" dirty="0">
              <a:latin typeface="Open Sans"/>
              <a:ea typeface="Open Sans"/>
              <a:cs typeface="Open Sans"/>
              <a:sym typeface="Open Sans"/>
            </a:endParaRPr>
          </a:p>
        </p:txBody>
      </p:sp>
      <p:grpSp>
        <p:nvGrpSpPr>
          <p:cNvPr id="248" name="Google Shape;248;p13"/>
          <p:cNvGrpSpPr/>
          <p:nvPr/>
        </p:nvGrpSpPr>
        <p:grpSpPr>
          <a:xfrm>
            <a:off x="7641124" y="4656236"/>
            <a:ext cx="790772" cy="790771"/>
            <a:chOff x="7641124" y="4884836"/>
            <a:chExt cx="790772" cy="790771"/>
          </a:xfrm>
        </p:grpSpPr>
        <p:sp>
          <p:nvSpPr>
            <p:cNvPr id="249" name="Google Shape;249;p13"/>
            <p:cNvSpPr/>
            <p:nvPr/>
          </p:nvSpPr>
          <p:spPr>
            <a:xfrm>
              <a:off x="7801531" y="5561943"/>
              <a:ext cx="0" cy="113664"/>
            </a:xfrm>
            <a:custGeom>
              <a:avLst/>
              <a:gdLst/>
              <a:ahLst/>
              <a:cxnLst/>
              <a:rect l="l" t="t" r="r" b="b"/>
              <a:pathLst>
                <a:path w="120000" h="113664" extrusionOk="0">
                  <a:moveTo>
                    <a:pt x="0" y="113378"/>
                  </a:moveTo>
                  <a:lnTo>
                    <a:pt x="0" y="0"/>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250" name="Google Shape;250;p13"/>
            <p:cNvSpPr/>
            <p:nvPr/>
          </p:nvSpPr>
          <p:spPr>
            <a:xfrm>
              <a:off x="7801531" y="5327048"/>
              <a:ext cx="0" cy="140970"/>
            </a:xfrm>
            <a:custGeom>
              <a:avLst/>
              <a:gdLst/>
              <a:ahLst/>
              <a:cxnLst/>
              <a:rect l="l" t="t" r="r" b="b"/>
              <a:pathLst>
                <a:path w="120000" h="140970" extrusionOk="0">
                  <a:moveTo>
                    <a:pt x="0" y="140959"/>
                  </a:moveTo>
                  <a:lnTo>
                    <a:pt x="0" y="0"/>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251" name="Google Shape;251;p13"/>
            <p:cNvSpPr/>
            <p:nvPr/>
          </p:nvSpPr>
          <p:spPr>
            <a:xfrm>
              <a:off x="7801531" y="5092277"/>
              <a:ext cx="0" cy="140970"/>
            </a:xfrm>
            <a:custGeom>
              <a:avLst/>
              <a:gdLst/>
              <a:ahLst/>
              <a:cxnLst/>
              <a:rect l="l" t="t" r="r" b="b"/>
              <a:pathLst>
                <a:path w="120000" h="140970" extrusionOk="0">
                  <a:moveTo>
                    <a:pt x="0" y="140833"/>
                  </a:moveTo>
                  <a:lnTo>
                    <a:pt x="0" y="0"/>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252" name="Google Shape;252;p13"/>
            <p:cNvSpPr/>
            <p:nvPr/>
          </p:nvSpPr>
          <p:spPr>
            <a:xfrm>
              <a:off x="7801531" y="4884836"/>
              <a:ext cx="0" cy="113664"/>
            </a:xfrm>
            <a:custGeom>
              <a:avLst/>
              <a:gdLst/>
              <a:ahLst/>
              <a:cxnLst/>
              <a:rect l="l" t="t" r="r" b="b"/>
              <a:pathLst>
                <a:path w="120000" h="113664" extrusionOk="0">
                  <a:moveTo>
                    <a:pt x="0" y="113504"/>
                  </a:moveTo>
                  <a:lnTo>
                    <a:pt x="0" y="0"/>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253" name="Google Shape;253;p13"/>
            <p:cNvSpPr/>
            <p:nvPr/>
          </p:nvSpPr>
          <p:spPr>
            <a:xfrm>
              <a:off x="8036429" y="5561943"/>
              <a:ext cx="0" cy="113664"/>
            </a:xfrm>
            <a:custGeom>
              <a:avLst/>
              <a:gdLst/>
              <a:ahLst/>
              <a:cxnLst/>
              <a:rect l="l" t="t" r="r" b="b"/>
              <a:pathLst>
                <a:path w="120000" h="113664" extrusionOk="0">
                  <a:moveTo>
                    <a:pt x="0" y="113378"/>
                  </a:moveTo>
                  <a:lnTo>
                    <a:pt x="0" y="0"/>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254" name="Google Shape;254;p13"/>
            <p:cNvSpPr/>
            <p:nvPr/>
          </p:nvSpPr>
          <p:spPr>
            <a:xfrm>
              <a:off x="8036429" y="5327048"/>
              <a:ext cx="0" cy="140970"/>
            </a:xfrm>
            <a:custGeom>
              <a:avLst/>
              <a:gdLst/>
              <a:ahLst/>
              <a:cxnLst/>
              <a:rect l="l" t="t" r="r" b="b"/>
              <a:pathLst>
                <a:path w="120000" h="140970" extrusionOk="0">
                  <a:moveTo>
                    <a:pt x="0" y="140959"/>
                  </a:moveTo>
                  <a:lnTo>
                    <a:pt x="0" y="0"/>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255" name="Google Shape;255;p13"/>
            <p:cNvSpPr/>
            <p:nvPr/>
          </p:nvSpPr>
          <p:spPr>
            <a:xfrm>
              <a:off x="8036429" y="4884836"/>
              <a:ext cx="0" cy="113664"/>
            </a:xfrm>
            <a:custGeom>
              <a:avLst/>
              <a:gdLst/>
              <a:ahLst/>
              <a:cxnLst/>
              <a:rect l="l" t="t" r="r" b="b"/>
              <a:pathLst>
                <a:path w="120000" h="113664" extrusionOk="0">
                  <a:moveTo>
                    <a:pt x="0" y="113504"/>
                  </a:moveTo>
                  <a:lnTo>
                    <a:pt x="0" y="0"/>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256" name="Google Shape;256;p13"/>
            <p:cNvSpPr/>
            <p:nvPr/>
          </p:nvSpPr>
          <p:spPr>
            <a:xfrm>
              <a:off x="8036429" y="5092277"/>
              <a:ext cx="0" cy="140970"/>
            </a:xfrm>
            <a:custGeom>
              <a:avLst/>
              <a:gdLst/>
              <a:ahLst/>
              <a:cxnLst/>
              <a:rect l="l" t="t" r="r" b="b"/>
              <a:pathLst>
                <a:path w="120000" h="140970" extrusionOk="0">
                  <a:moveTo>
                    <a:pt x="0" y="140833"/>
                  </a:moveTo>
                  <a:lnTo>
                    <a:pt x="0" y="0"/>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257" name="Google Shape;257;p13"/>
            <p:cNvSpPr/>
            <p:nvPr/>
          </p:nvSpPr>
          <p:spPr>
            <a:xfrm>
              <a:off x="8271199" y="5561943"/>
              <a:ext cx="0" cy="113664"/>
            </a:xfrm>
            <a:custGeom>
              <a:avLst/>
              <a:gdLst/>
              <a:ahLst/>
              <a:cxnLst/>
              <a:rect l="l" t="t" r="r" b="b"/>
              <a:pathLst>
                <a:path w="120000" h="113664" extrusionOk="0">
                  <a:moveTo>
                    <a:pt x="0" y="113378"/>
                  </a:moveTo>
                  <a:lnTo>
                    <a:pt x="0" y="0"/>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258" name="Google Shape;258;p13"/>
            <p:cNvSpPr/>
            <p:nvPr/>
          </p:nvSpPr>
          <p:spPr>
            <a:xfrm>
              <a:off x="8271199" y="5327048"/>
              <a:ext cx="0" cy="140970"/>
            </a:xfrm>
            <a:custGeom>
              <a:avLst/>
              <a:gdLst/>
              <a:ahLst/>
              <a:cxnLst/>
              <a:rect l="l" t="t" r="r" b="b"/>
              <a:pathLst>
                <a:path w="120000" h="140970" extrusionOk="0">
                  <a:moveTo>
                    <a:pt x="0" y="140959"/>
                  </a:moveTo>
                  <a:lnTo>
                    <a:pt x="0" y="0"/>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259" name="Google Shape;259;p13"/>
            <p:cNvSpPr/>
            <p:nvPr/>
          </p:nvSpPr>
          <p:spPr>
            <a:xfrm>
              <a:off x="8271199" y="4884836"/>
              <a:ext cx="0" cy="113664"/>
            </a:xfrm>
            <a:custGeom>
              <a:avLst/>
              <a:gdLst/>
              <a:ahLst/>
              <a:cxnLst/>
              <a:rect l="l" t="t" r="r" b="b"/>
              <a:pathLst>
                <a:path w="120000" h="113664" extrusionOk="0">
                  <a:moveTo>
                    <a:pt x="0" y="113504"/>
                  </a:moveTo>
                  <a:lnTo>
                    <a:pt x="0" y="0"/>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260" name="Google Shape;260;p13"/>
            <p:cNvSpPr/>
            <p:nvPr/>
          </p:nvSpPr>
          <p:spPr>
            <a:xfrm>
              <a:off x="8271199" y="5092277"/>
              <a:ext cx="0" cy="140970"/>
            </a:xfrm>
            <a:custGeom>
              <a:avLst/>
              <a:gdLst/>
              <a:ahLst/>
              <a:cxnLst/>
              <a:rect l="l" t="t" r="r" b="b"/>
              <a:pathLst>
                <a:path w="120000" h="140970" extrusionOk="0">
                  <a:moveTo>
                    <a:pt x="0" y="140833"/>
                  </a:moveTo>
                  <a:lnTo>
                    <a:pt x="0" y="0"/>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261" name="Google Shape;261;p13"/>
            <p:cNvSpPr/>
            <p:nvPr/>
          </p:nvSpPr>
          <p:spPr>
            <a:xfrm>
              <a:off x="7641124" y="5045243"/>
              <a:ext cx="113665" cy="0"/>
            </a:xfrm>
            <a:custGeom>
              <a:avLst/>
              <a:gdLst/>
              <a:ahLst/>
              <a:cxnLst/>
              <a:rect l="l" t="t" r="r" b="b"/>
              <a:pathLst>
                <a:path w="113665" h="120000" extrusionOk="0">
                  <a:moveTo>
                    <a:pt x="113504" y="0"/>
                  </a:moveTo>
                  <a:lnTo>
                    <a:pt x="0" y="0"/>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262" name="Google Shape;262;p13"/>
            <p:cNvSpPr/>
            <p:nvPr/>
          </p:nvSpPr>
          <p:spPr>
            <a:xfrm>
              <a:off x="8083337" y="5045243"/>
              <a:ext cx="140970" cy="0"/>
            </a:xfrm>
            <a:custGeom>
              <a:avLst/>
              <a:gdLst/>
              <a:ahLst/>
              <a:cxnLst/>
              <a:rect l="l" t="t" r="r" b="b"/>
              <a:pathLst>
                <a:path w="140970" h="120000" extrusionOk="0">
                  <a:moveTo>
                    <a:pt x="140959" y="0"/>
                  </a:moveTo>
                  <a:lnTo>
                    <a:pt x="0" y="0"/>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263" name="Google Shape;263;p13"/>
            <p:cNvSpPr/>
            <p:nvPr/>
          </p:nvSpPr>
          <p:spPr>
            <a:xfrm>
              <a:off x="8318231" y="5045243"/>
              <a:ext cx="113665" cy="0"/>
            </a:xfrm>
            <a:custGeom>
              <a:avLst/>
              <a:gdLst/>
              <a:ahLst/>
              <a:cxnLst/>
              <a:rect l="l" t="t" r="r" b="b"/>
              <a:pathLst>
                <a:path w="113665" h="120000" extrusionOk="0">
                  <a:moveTo>
                    <a:pt x="113378" y="0"/>
                  </a:moveTo>
                  <a:lnTo>
                    <a:pt x="0" y="0"/>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264" name="Google Shape;264;p13"/>
            <p:cNvSpPr/>
            <p:nvPr/>
          </p:nvSpPr>
          <p:spPr>
            <a:xfrm>
              <a:off x="7848566" y="5045243"/>
              <a:ext cx="140970" cy="0"/>
            </a:xfrm>
            <a:custGeom>
              <a:avLst/>
              <a:gdLst/>
              <a:ahLst/>
              <a:cxnLst/>
              <a:rect l="l" t="t" r="r" b="b"/>
              <a:pathLst>
                <a:path w="140970" h="120000" extrusionOk="0">
                  <a:moveTo>
                    <a:pt x="140833" y="0"/>
                  </a:moveTo>
                  <a:lnTo>
                    <a:pt x="0" y="0"/>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265" name="Google Shape;265;p13"/>
            <p:cNvSpPr/>
            <p:nvPr/>
          </p:nvSpPr>
          <p:spPr>
            <a:xfrm>
              <a:off x="8083337" y="5280140"/>
              <a:ext cx="140970" cy="0"/>
            </a:xfrm>
            <a:custGeom>
              <a:avLst/>
              <a:gdLst/>
              <a:ahLst/>
              <a:cxnLst/>
              <a:rect l="l" t="t" r="r" b="b"/>
              <a:pathLst>
                <a:path w="140970" h="120000" extrusionOk="0">
                  <a:moveTo>
                    <a:pt x="140959" y="0"/>
                  </a:moveTo>
                  <a:lnTo>
                    <a:pt x="0" y="0"/>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266" name="Google Shape;266;p13"/>
            <p:cNvSpPr/>
            <p:nvPr/>
          </p:nvSpPr>
          <p:spPr>
            <a:xfrm>
              <a:off x="7848566" y="5280140"/>
              <a:ext cx="140970" cy="0"/>
            </a:xfrm>
            <a:custGeom>
              <a:avLst/>
              <a:gdLst/>
              <a:ahLst/>
              <a:cxnLst/>
              <a:rect l="l" t="t" r="r" b="b"/>
              <a:pathLst>
                <a:path w="140970" h="120000" extrusionOk="0">
                  <a:moveTo>
                    <a:pt x="140833" y="0"/>
                  </a:moveTo>
                  <a:lnTo>
                    <a:pt x="0" y="0"/>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267" name="Google Shape;267;p13"/>
            <p:cNvSpPr/>
            <p:nvPr/>
          </p:nvSpPr>
          <p:spPr>
            <a:xfrm>
              <a:off x="7641124" y="5280140"/>
              <a:ext cx="113665" cy="0"/>
            </a:xfrm>
            <a:custGeom>
              <a:avLst/>
              <a:gdLst/>
              <a:ahLst/>
              <a:cxnLst/>
              <a:rect l="l" t="t" r="r" b="b"/>
              <a:pathLst>
                <a:path w="113665" h="120000" extrusionOk="0">
                  <a:moveTo>
                    <a:pt x="113504" y="0"/>
                  </a:moveTo>
                  <a:lnTo>
                    <a:pt x="0" y="0"/>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268" name="Google Shape;268;p13"/>
            <p:cNvSpPr/>
            <p:nvPr/>
          </p:nvSpPr>
          <p:spPr>
            <a:xfrm>
              <a:off x="8318231" y="5280140"/>
              <a:ext cx="113665" cy="0"/>
            </a:xfrm>
            <a:custGeom>
              <a:avLst/>
              <a:gdLst/>
              <a:ahLst/>
              <a:cxnLst/>
              <a:rect l="l" t="t" r="r" b="b"/>
              <a:pathLst>
                <a:path w="113665" h="120000" extrusionOk="0">
                  <a:moveTo>
                    <a:pt x="113378" y="0"/>
                  </a:moveTo>
                  <a:lnTo>
                    <a:pt x="0" y="0"/>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269" name="Google Shape;269;p13"/>
            <p:cNvSpPr/>
            <p:nvPr/>
          </p:nvSpPr>
          <p:spPr>
            <a:xfrm>
              <a:off x="7641124" y="5514911"/>
              <a:ext cx="113665" cy="0"/>
            </a:xfrm>
            <a:custGeom>
              <a:avLst/>
              <a:gdLst/>
              <a:ahLst/>
              <a:cxnLst/>
              <a:rect l="l" t="t" r="r" b="b"/>
              <a:pathLst>
                <a:path w="113665" h="120000" extrusionOk="0">
                  <a:moveTo>
                    <a:pt x="113504" y="0"/>
                  </a:moveTo>
                  <a:lnTo>
                    <a:pt x="0" y="0"/>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270" name="Google Shape;270;p13"/>
            <p:cNvSpPr/>
            <p:nvPr/>
          </p:nvSpPr>
          <p:spPr>
            <a:xfrm>
              <a:off x="7848566" y="5514911"/>
              <a:ext cx="140970" cy="0"/>
            </a:xfrm>
            <a:custGeom>
              <a:avLst/>
              <a:gdLst/>
              <a:ahLst/>
              <a:cxnLst/>
              <a:rect l="l" t="t" r="r" b="b"/>
              <a:pathLst>
                <a:path w="140970" h="120000" extrusionOk="0">
                  <a:moveTo>
                    <a:pt x="140833" y="0"/>
                  </a:moveTo>
                  <a:lnTo>
                    <a:pt x="0" y="0"/>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271" name="Google Shape;271;p13"/>
            <p:cNvSpPr/>
            <p:nvPr/>
          </p:nvSpPr>
          <p:spPr>
            <a:xfrm>
              <a:off x="8083337" y="5514911"/>
              <a:ext cx="140970" cy="0"/>
            </a:xfrm>
            <a:custGeom>
              <a:avLst/>
              <a:gdLst/>
              <a:ahLst/>
              <a:cxnLst/>
              <a:rect l="l" t="t" r="r" b="b"/>
              <a:pathLst>
                <a:path w="140970" h="120000" extrusionOk="0">
                  <a:moveTo>
                    <a:pt x="140959" y="0"/>
                  </a:moveTo>
                  <a:lnTo>
                    <a:pt x="0" y="0"/>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272" name="Google Shape;272;p13"/>
            <p:cNvSpPr/>
            <p:nvPr/>
          </p:nvSpPr>
          <p:spPr>
            <a:xfrm>
              <a:off x="8318231" y="5514911"/>
              <a:ext cx="113665" cy="0"/>
            </a:xfrm>
            <a:custGeom>
              <a:avLst/>
              <a:gdLst/>
              <a:ahLst/>
              <a:cxnLst/>
              <a:rect l="l" t="t" r="r" b="b"/>
              <a:pathLst>
                <a:path w="113665" h="120000" extrusionOk="0">
                  <a:moveTo>
                    <a:pt x="113378" y="0"/>
                  </a:moveTo>
                  <a:lnTo>
                    <a:pt x="0" y="0"/>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273" name="Google Shape;273;p13"/>
            <p:cNvSpPr/>
            <p:nvPr/>
          </p:nvSpPr>
          <p:spPr>
            <a:xfrm>
              <a:off x="7754573" y="4998282"/>
              <a:ext cx="93979" cy="93979"/>
            </a:xfrm>
            <a:custGeom>
              <a:avLst/>
              <a:gdLst/>
              <a:ahLst/>
              <a:cxnLst/>
              <a:rect l="l" t="t" r="r" b="b"/>
              <a:pathLst>
                <a:path w="93979" h="93979" extrusionOk="0">
                  <a:moveTo>
                    <a:pt x="93965" y="46982"/>
                  </a:moveTo>
                  <a:lnTo>
                    <a:pt x="90273" y="28695"/>
                  </a:lnTo>
                  <a:lnTo>
                    <a:pt x="80204" y="13761"/>
                  </a:lnTo>
                  <a:lnTo>
                    <a:pt x="65270" y="3692"/>
                  </a:lnTo>
                  <a:lnTo>
                    <a:pt x="46982" y="0"/>
                  </a:lnTo>
                  <a:lnTo>
                    <a:pt x="28695" y="3692"/>
                  </a:lnTo>
                  <a:lnTo>
                    <a:pt x="13761" y="13761"/>
                  </a:lnTo>
                  <a:lnTo>
                    <a:pt x="3692" y="28695"/>
                  </a:lnTo>
                  <a:lnTo>
                    <a:pt x="0" y="46982"/>
                  </a:lnTo>
                  <a:lnTo>
                    <a:pt x="3692" y="65270"/>
                  </a:lnTo>
                  <a:lnTo>
                    <a:pt x="13761" y="80204"/>
                  </a:lnTo>
                  <a:lnTo>
                    <a:pt x="28695" y="90273"/>
                  </a:lnTo>
                  <a:lnTo>
                    <a:pt x="46982" y="93965"/>
                  </a:lnTo>
                  <a:lnTo>
                    <a:pt x="65270" y="90273"/>
                  </a:lnTo>
                  <a:lnTo>
                    <a:pt x="80204" y="80204"/>
                  </a:lnTo>
                  <a:lnTo>
                    <a:pt x="90273" y="65270"/>
                  </a:lnTo>
                  <a:lnTo>
                    <a:pt x="93965" y="46982"/>
                  </a:lnTo>
                  <a:close/>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274" name="Google Shape;274;p13"/>
            <p:cNvSpPr/>
            <p:nvPr/>
          </p:nvSpPr>
          <p:spPr>
            <a:xfrm>
              <a:off x="7989421" y="4998282"/>
              <a:ext cx="93979" cy="93979"/>
            </a:xfrm>
            <a:custGeom>
              <a:avLst/>
              <a:gdLst/>
              <a:ahLst/>
              <a:cxnLst/>
              <a:rect l="l" t="t" r="r" b="b"/>
              <a:pathLst>
                <a:path w="93979" h="93979" extrusionOk="0">
                  <a:moveTo>
                    <a:pt x="93965" y="46982"/>
                  </a:moveTo>
                  <a:lnTo>
                    <a:pt x="90273" y="28695"/>
                  </a:lnTo>
                  <a:lnTo>
                    <a:pt x="80204" y="13761"/>
                  </a:lnTo>
                  <a:lnTo>
                    <a:pt x="65270" y="3692"/>
                  </a:lnTo>
                  <a:lnTo>
                    <a:pt x="46982" y="0"/>
                  </a:lnTo>
                  <a:lnTo>
                    <a:pt x="28695" y="3692"/>
                  </a:lnTo>
                  <a:lnTo>
                    <a:pt x="13761" y="13761"/>
                  </a:lnTo>
                  <a:lnTo>
                    <a:pt x="3692" y="28695"/>
                  </a:lnTo>
                  <a:lnTo>
                    <a:pt x="0" y="46982"/>
                  </a:lnTo>
                  <a:lnTo>
                    <a:pt x="3692" y="65270"/>
                  </a:lnTo>
                  <a:lnTo>
                    <a:pt x="13761" y="80204"/>
                  </a:lnTo>
                  <a:lnTo>
                    <a:pt x="28695" y="90273"/>
                  </a:lnTo>
                  <a:lnTo>
                    <a:pt x="46982" y="93965"/>
                  </a:lnTo>
                  <a:lnTo>
                    <a:pt x="65270" y="90273"/>
                  </a:lnTo>
                  <a:lnTo>
                    <a:pt x="80204" y="80204"/>
                  </a:lnTo>
                  <a:lnTo>
                    <a:pt x="90273" y="65270"/>
                  </a:lnTo>
                  <a:lnTo>
                    <a:pt x="93965" y="46982"/>
                  </a:lnTo>
                  <a:close/>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275" name="Google Shape;275;p13"/>
            <p:cNvSpPr/>
            <p:nvPr/>
          </p:nvSpPr>
          <p:spPr>
            <a:xfrm>
              <a:off x="8224268" y="4998282"/>
              <a:ext cx="93979" cy="93979"/>
            </a:xfrm>
            <a:custGeom>
              <a:avLst/>
              <a:gdLst/>
              <a:ahLst/>
              <a:cxnLst/>
              <a:rect l="l" t="t" r="r" b="b"/>
              <a:pathLst>
                <a:path w="93979" h="93979" extrusionOk="0">
                  <a:moveTo>
                    <a:pt x="93965" y="46982"/>
                  </a:moveTo>
                  <a:lnTo>
                    <a:pt x="90273" y="28695"/>
                  </a:lnTo>
                  <a:lnTo>
                    <a:pt x="80204" y="13761"/>
                  </a:lnTo>
                  <a:lnTo>
                    <a:pt x="65270" y="3692"/>
                  </a:lnTo>
                  <a:lnTo>
                    <a:pt x="46982" y="0"/>
                  </a:lnTo>
                  <a:lnTo>
                    <a:pt x="28695" y="3692"/>
                  </a:lnTo>
                  <a:lnTo>
                    <a:pt x="13761" y="13761"/>
                  </a:lnTo>
                  <a:lnTo>
                    <a:pt x="3692" y="28695"/>
                  </a:lnTo>
                  <a:lnTo>
                    <a:pt x="0" y="46982"/>
                  </a:lnTo>
                  <a:lnTo>
                    <a:pt x="3692" y="65270"/>
                  </a:lnTo>
                  <a:lnTo>
                    <a:pt x="13761" y="80204"/>
                  </a:lnTo>
                  <a:lnTo>
                    <a:pt x="28695" y="90273"/>
                  </a:lnTo>
                  <a:lnTo>
                    <a:pt x="46982" y="93965"/>
                  </a:lnTo>
                  <a:lnTo>
                    <a:pt x="65270" y="90273"/>
                  </a:lnTo>
                  <a:lnTo>
                    <a:pt x="80204" y="80204"/>
                  </a:lnTo>
                  <a:lnTo>
                    <a:pt x="90273" y="65270"/>
                  </a:lnTo>
                  <a:lnTo>
                    <a:pt x="93965" y="46982"/>
                  </a:lnTo>
                  <a:close/>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276" name="Google Shape;276;p13"/>
            <p:cNvSpPr/>
            <p:nvPr/>
          </p:nvSpPr>
          <p:spPr>
            <a:xfrm>
              <a:off x="7754573" y="5233130"/>
              <a:ext cx="93979" cy="93979"/>
            </a:xfrm>
            <a:custGeom>
              <a:avLst/>
              <a:gdLst/>
              <a:ahLst/>
              <a:cxnLst/>
              <a:rect l="l" t="t" r="r" b="b"/>
              <a:pathLst>
                <a:path w="93979" h="93979" extrusionOk="0">
                  <a:moveTo>
                    <a:pt x="93965" y="46982"/>
                  </a:moveTo>
                  <a:lnTo>
                    <a:pt x="90273" y="28695"/>
                  </a:lnTo>
                  <a:lnTo>
                    <a:pt x="80204" y="13761"/>
                  </a:lnTo>
                  <a:lnTo>
                    <a:pt x="65270" y="3692"/>
                  </a:lnTo>
                  <a:lnTo>
                    <a:pt x="46982" y="0"/>
                  </a:lnTo>
                  <a:lnTo>
                    <a:pt x="28695" y="3692"/>
                  </a:lnTo>
                  <a:lnTo>
                    <a:pt x="13761" y="13761"/>
                  </a:lnTo>
                  <a:lnTo>
                    <a:pt x="3692" y="28695"/>
                  </a:lnTo>
                  <a:lnTo>
                    <a:pt x="0" y="46982"/>
                  </a:lnTo>
                  <a:lnTo>
                    <a:pt x="3692" y="65270"/>
                  </a:lnTo>
                  <a:lnTo>
                    <a:pt x="13761" y="80204"/>
                  </a:lnTo>
                  <a:lnTo>
                    <a:pt x="28695" y="90273"/>
                  </a:lnTo>
                  <a:lnTo>
                    <a:pt x="46982" y="93965"/>
                  </a:lnTo>
                  <a:lnTo>
                    <a:pt x="65270" y="90273"/>
                  </a:lnTo>
                  <a:lnTo>
                    <a:pt x="80204" y="80204"/>
                  </a:lnTo>
                  <a:lnTo>
                    <a:pt x="90273" y="65270"/>
                  </a:lnTo>
                  <a:lnTo>
                    <a:pt x="93965" y="46982"/>
                  </a:lnTo>
                  <a:close/>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277" name="Google Shape;277;p13"/>
            <p:cNvSpPr/>
            <p:nvPr/>
          </p:nvSpPr>
          <p:spPr>
            <a:xfrm>
              <a:off x="7989421" y="5233130"/>
              <a:ext cx="93979" cy="93979"/>
            </a:xfrm>
            <a:custGeom>
              <a:avLst/>
              <a:gdLst/>
              <a:ahLst/>
              <a:cxnLst/>
              <a:rect l="l" t="t" r="r" b="b"/>
              <a:pathLst>
                <a:path w="93979" h="93979" extrusionOk="0">
                  <a:moveTo>
                    <a:pt x="93965" y="46982"/>
                  </a:moveTo>
                  <a:lnTo>
                    <a:pt x="90273" y="28695"/>
                  </a:lnTo>
                  <a:lnTo>
                    <a:pt x="80204" y="13761"/>
                  </a:lnTo>
                  <a:lnTo>
                    <a:pt x="65270" y="3692"/>
                  </a:lnTo>
                  <a:lnTo>
                    <a:pt x="46982" y="0"/>
                  </a:lnTo>
                  <a:lnTo>
                    <a:pt x="28695" y="3692"/>
                  </a:lnTo>
                  <a:lnTo>
                    <a:pt x="13761" y="13761"/>
                  </a:lnTo>
                  <a:lnTo>
                    <a:pt x="3692" y="28695"/>
                  </a:lnTo>
                  <a:lnTo>
                    <a:pt x="0" y="46982"/>
                  </a:lnTo>
                  <a:lnTo>
                    <a:pt x="3692" y="65270"/>
                  </a:lnTo>
                  <a:lnTo>
                    <a:pt x="13761" y="80204"/>
                  </a:lnTo>
                  <a:lnTo>
                    <a:pt x="28695" y="90273"/>
                  </a:lnTo>
                  <a:lnTo>
                    <a:pt x="46982" y="93965"/>
                  </a:lnTo>
                  <a:lnTo>
                    <a:pt x="65270" y="90273"/>
                  </a:lnTo>
                  <a:lnTo>
                    <a:pt x="80204" y="80204"/>
                  </a:lnTo>
                  <a:lnTo>
                    <a:pt x="90273" y="65270"/>
                  </a:lnTo>
                  <a:lnTo>
                    <a:pt x="93965" y="46982"/>
                  </a:lnTo>
                  <a:close/>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278" name="Google Shape;278;p13"/>
            <p:cNvSpPr/>
            <p:nvPr/>
          </p:nvSpPr>
          <p:spPr>
            <a:xfrm>
              <a:off x="8224268" y="5233130"/>
              <a:ext cx="93979" cy="93979"/>
            </a:xfrm>
            <a:custGeom>
              <a:avLst/>
              <a:gdLst/>
              <a:ahLst/>
              <a:cxnLst/>
              <a:rect l="l" t="t" r="r" b="b"/>
              <a:pathLst>
                <a:path w="93979" h="93979" extrusionOk="0">
                  <a:moveTo>
                    <a:pt x="93965" y="46982"/>
                  </a:moveTo>
                  <a:lnTo>
                    <a:pt x="90273" y="28695"/>
                  </a:lnTo>
                  <a:lnTo>
                    <a:pt x="80204" y="13761"/>
                  </a:lnTo>
                  <a:lnTo>
                    <a:pt x="65270" y="3692"/>
                  </a:lnTo>
                  <a:lnTo>
                    <a:pt x="46982" y="0"/>
                  </a:lnTo>
                  <a:lnTo>
                    <a:pt x="28695" y="3692"/>
                  </a:lnTo>
                  <a:lnTo>
                    <a:pt x="13761" y="13761"/>
                  </a:lnTo>
                  <a:lnTo>
                    <a:pt x="3692" y="28695"/>
                  </a:lnTo>
                  <a:lnTo>
                    <a:pt x="0" y="46982"/>
                  </a:lnTo>
                  <a:lnTo>
                    <a:pt x="3692" y="65270"/>
                  </a:lnTo>
                  <a:lnTo>
                    <a:pt x="13761" y="80204"/>
                  </a:lnTo>
                  <a:lnTo>
                    <a:pt x="28695" y="90273"/>
                  </a:lnTo>
                  <a:lnTo>
                    <a:pt x="46982" y="93965"/>
                  </a:lnTo>
                  <a:lnTo>
                    <a:pt x="65270" y="90273"/>
                  </a:lnTo>
                  <a:lnTo>
                    <a:pt x="80204" y="80204"/>
                  </a:lnTo>
                  <a:lnTo>
                    <a:pt x="90273" y="65270"/>
                  </a:lnTo>
                  <a:lnTo>
                    <a:pt x="93965" y="46982"/>
                  </a:lnTo>
                  <a:close/>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279" name="Google Shape;279;p13"/>
            <p:cNvSpPr/>
            <p:nvPr/>
          </p:nvSpPr>
          <p:spPr>
            <a:xfrm>
              <a:off x="7754573" y="5467978"/>
              <a:ext cx="93979" cy="93979"/>
            </a:xfrm>
            <a:custGeom>
              <a:avLst/>
              <a:gdLst/>
              <a:ahLst/>
              <a:cxnLst/>
              <a:rect l="l" t="t" r="r" b="b"/>
              <a:pathLst>
                <a:path w="93979" h="93979" extrusionOk="0">
                  <a:moveTo>
                    <a:pt x="93965" y="46982"/>
                  </a:moveTo>
                  <a:lnTo>
                    <a:pt x="90273" y="28695"/>
                  </a:lnTo>
                  <a:lnTo>
                    <a:pt x="80204" y="13761"/>
                  </a:lnTo>
                  <a:lnTo>
                    <a:pt x="65270" y="3692"/>
                  </a:lnTo>
                  <a:lnTo>
                    <a:pt x="46982" y="0"/>
                  </a:lnTo>
                  <a:lnTo>
                    <a:pt x="28695" y="3692"/>
                  </a:lnTo>
                  <a:lnTo>
                    <a:pt x="13761" y="13761"/>
                  </a:lnTo>
                  <a:lnTo>
                    <a:pt x="3692" y="28695"/>
                  </a:lnTo>
                  <a:lnTo>
                    <a:pt x="0" y="46982"/>
                  </a:lnTo>
                  <a:lnTo>
                    <a:pt x="3692" y="65270"/>
                  </a:lnTo>
                  <a:lnTo>
                    <a:pt x="13761" y="80204"/>
                  </a:lnTo>
                  <a:lnTo>
                    <a:pt x="28695" y="90273"/>
                  </a:lnTo>
                  <a:lnTo>
                    <a:pt x="46982" y="93965"/>
                  </a:lnTo>
                  <a:lnTo>
                    <a:pt x="65270" y="90273"/>
                  </a:lnTo>
                  <a:lnTo>
                    <a:pt x="80204" y="80204"/>
                  </a:lnTo>
                  <a:lnTo>
                    <a:pt x="90273" y="65270"/>
                  </a:lnTo>
                  <a:lnTo>
                    <a:pt x="93965" y="46982"/>
                  </a:lnTo>
                  <a:close/>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280" name="Google Shape;280;p13"/>
            <p:cNvSpPr/>
            <p:nvPr/>
          </p:nvSpPr>
          <p:spPr>
            <a:xfrm>
              <a:off x="7989421" y="5467978"/>
              <a:ext cx="93979" cy="93979"/>
            </a:xfrm>
            <a:custGeom>
              <a:avLst/>
              <a:gdLst/>
              <a:ahLst/>
              <a:cxnLst/>
              <a:rect l="l" t="t" r="r" b="b"/>
              <a:pathLst>
                <a:path w="93979" h="93979" extrusionOk="0">
                  <a:moveTo>
                    <a:pt x="93965" y="46982"/>
                  </a:moveTo>
                  <a:lnTo>
                    <a:pt x="90273" y="28695"/>
                  </a:lnTo>
                  <a:lnTo>
                    <a:pt x="80204" y="13761"/>
                  </a:lnTo>
                  <a:lnTo>
                    <a:pt x="65270" y="3692"/>
                  </a:lnTo>
                  <a:lnTo>
                    <a:pt x="46982" y="0"/>
                  </a:lnTo>
                  <a:lnTo>
                    <a:pt x="28695" y="3692"/>
                  </a:lnTo>
                  <a:lnTo>
                    <a:pt x="13761" y="13761"/>
                  </a:lnTo>
                  <a:lnTo>
                    <a:pt x="3692" y="28695"/>
                  </a:lnTo>
                  <a:lnTo>
                    <a:pt x="0" y="46982"/>
                  </a:lnTo>
                  <a:lnTo>
                    <a:pt x="3692" y="65270"/>
                  </a:lnTo>
                  <a:lnTo>
                    <a:pt x="13761" y="80204"/>
                  </a:lnTo>
                  <a:lnTo>
                    <a:pt x="28695" y="90273"/>
                  </a:lnTo>
                  <a:lnTo>
                    <a:pt x="46982" y="93965"/>
                  </a:lnTo>
                  <a:lnTo>
                    <a:pt x="65270" y="90273"/>
                  </a:lnTo>
                  <a:lnTo>
                    <a:pt x="80204" y="80204"/>
                  </a:lnTo>
                  <a:lnTo>
                    <a:pt x="90273" y="65270"/>
                  </a:lnTo>
                  <a:lnTo>
                    <a:pt x="93965" y="46982"/>
                  </a:lnTo>
                  <a:close/>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281" name="Google Shape;281;p13"/>
            <p:cNvSpPr/>
            <p:nvPr/>
          </p:nvSpPr>
          <p:spPr>
            <a:xfrm>
              <a:off x="8224268" y="5467978"/>
              <a:ext cx="93979" cy="93979"/>
            </a:xfrm>
            <a:custGeom>
              <a:avLst/>
              <a:gdLst/>
              <a:ahLst/>
              <a:cxnLst/>
              <a:rect l="l" t="t" r="r" b="b"/>
              <a:pathLst>
                <a:path w="93979" h="93979" extrusionOk="0">
                  <a:moveTo>
                    <a:pt x="93965" y="46982"/>
                  </a:moveTo>
                  <a:lnTo>
                    <a:pt x="90273" y="28695"/>
                  </a:lnTo>
                  <a:lnTo>
                    <a:pt x="80204" y="13761"/>
                  </a:lnTo>
                  <a:lnTo>
                    <a:pt x="65270" y="3692"/>
                  </a:lnTo>
                  <a:lnTo>
                    <a:pt x="46982" y="0"/>
                  </a:lnTo>
                  <a:lnTo>
                    <a:pt x="28695" y="3692"/>
                  </a:lnTo>
                  <a:lnTo>
                    <a:pt x="13761" y="13761"/>
                  </a:lnTo>
                  <a:lnTo>
                    <a:pt x="3692" y="28695"/>
                  </a:lnTo>
                  <a:lnTo>
                    <a:pt x="0" y="46982"/>
                  </a:lnTo>
                  <a:lnTo>
                    <a:pt x="3692" y="65270"/>
                  </a:lnTo>
                  <a:lnTo>
                    <a:pt x="13761" y="80204"/>
                  </a:lnTo>
                  <a:lnTo>
                    <a:pt x="28695" y="90273"/>
                  </a:lnTo>
                  <a:lnTo>
                    <a:pt x="46982" y="93965"/>
                  </a:lnTo>
                  <a:lnTo>
                    <a:pt x="65270" y="90273"/>
                  </a:lnTo>
                  <a:lnTo>
                    <a:pt x="80204" y="80204"/>
                  </a:lnTo>
                  <a:lnTo>
                    <a:pt x="90273" y="65270"/>
                  </a:lnTo>
                  <a:lnTo>
                    <a:pt x="93965" y="46982"/>
                  </a:lnTo>
                  <a:close/>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grpSp>
      <p:grpSp>
        <p:nvGrpSpPr>
          <p:cNvPr id="282" name="Google Shape;282;p13"/>
          <p:cNvGrpSpPr/>
          <p:nvPr/>
        </p:nvGrpSpPr>
        <p:grpSpPr>
          <a:xfrm>
            <a:off x="12144051" y="4583797"/>
            <a:ext cx="823595" cy="844090"/>
            <a:chOff x="12144051" y="4812397"/>
            <a:chExt cx="823595" cy="844090"/>
          </a:xfrm>
        </p:grpSpPr>
        <p:sp>
          <p:nvSpPr>
            <p:cNvPr id="283" name="Google Shape;283;p13"/>
            <p:cNvSpPr/>
            <p:nvPr/>
          </p:nvSpPr>
          <p:spPr>
            <a:xfrm>
              <a:off x="12604504" y="5278623"/>
              <a:ext cx="248284" cy="372745"/>
            </a:xfrm>
            <a:custGeom>
              <a:avLst/>
              <a:gdLst/>
              <a:ahLst/>
              <a:cxnLst/>
              <a:rect l="l" t="t" r="r" b="b"/>
              <a:pathLst>
                <a:path w="248284" h="372745" extrusionOk="0">
                  <a:moveTo>
                    <a:pt x="2365" y="372386"/>
                  </a:moveTo>
                  <a:lnTo>
                    <a:pt x="629" y="319428"/>
                  </a:lnTo>
                  <a:lnTo>
                    <a:pt x="0" y="258996"/>
                  </a:lnTo>
                  <a:lnTo>
                    <a:pt x="7343" y="204623"/>
                  </a:lnTo>
                  <a:lnTo>
                    <a:pt x="29526" y="169848"/>
                  </a:lnTo>
                  <a:lnTo>
                    <a:pt x="63416" y="150355"/>
                  </a:lnTo>
                  <a:lnTo>
                    <a:pt x="100347" y="131150"/>
                  </a:lnTo>
                  <a:lnTo>
                    <a:pt x="138891" y="110033"/>
                  </a:lnTo>
                  <a:lnTo>
                    <a:pt x="177616" y="84803"/>
                  </a:lnTo>
                  <a:lnTo>
                    <a:pt x="206923" y="59020"/>
                  </a:lnTo>
                  <a:lnTo>
                    <a:pt x="228006" y="33688"/>
                  </a:lnTo>
                  <a:lnTo>
                    <a:pt x="241531" y="12713"/>
                  </a:lnTo>
                  <a:lnTo>
                    <a:pt x="248169" y="0"/>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pic>
          <p:nvPicPr>
            <p:cNvPr id="284" name="Google Shape;284;p13"/>
            <p:cNvPicPr preferRelativeResize="0"/>
            <p:nvPr/>
          </p:nvPicPr>
          <p:blipFill rotWithShape="1">
            <a:blip r:embed="rId3">
              <a:alphaModFix/>
            </a:blip>
            <a:srcRect/>
            <a:stretch/>
          </p:blipFill>
          <p:spPr>
            <a:xfrm>
              <a:off x="12314252" y="5211285"/>
              <a:ext cx="469949" cy="181255"/>
            </a:xfrm>
            <a:prstGeom prst="rect">
              <a:avLst/>
            </a:prstGeom>
            <a:noFill/>
            <a:ln>
              <a:noFill/>
            </a:ln>
          </p:spPr>
        </p:pic>
        <p:sp>
          <p:nvSpPr>
            <p:cNvPr id="285" name="Google Shape;285;p13"/>
            <p:cNvSpPr/>
            <p:nvPr/>
          </p:nvSpPr>
          <p:spPr>
            <a:xfrm>
              <a:off x="12252669" y="5269773"/>
              <a:ext cx="257809" cy="386714"/>
            </a:xfrm>
            <a:custGeom>
              <a:avLst/>
              <a:gdLst/>
              <a:ahLst/>
              <a:cxnLst/>
              <a:rect l="l" t="t" r="r" b="b"/>
              <a:pathLst>
                <a:path w="257809" h="386714" extrusionOk="0">
                  <a:moveTo>
                    <a:pt x="0" y="0"/>
                  </a:moveTo>
                  <a:lnTo>
                    <a:pt x="39510" y="54398"/>
                  </a:lnTo>
                  <a:lnTo>
                    <a:pt x="89348" y="103724"/>
                  </a:lnTo>
                  <a:lnTo>
                    <a:pt x="127565" y="130571"/>
                  </a:lnTo>
                  <a:lnTo>
                    <a:pt x="167142" y="147970"/>
                  </a:lnTo>
                  <a:lnTo>
                    <a:pt x="203863" y="162418"/>
                  </a:lnTo>
                  <a:lnTo>
                    <a:pt x="233511" y="180413"/>
                  </a:lnTo>
                  <a:lnTo>
                    <a:pt x="251303" y="213444"/>
                  </a:lnTo>
                  <a:lnTo>
                    <a:pt x="257691" y="263698"/>
                  </a:lnTo>
                  <a:lnTo>
                    <a:pt x="256567" y="323746"/>
                  </a:lnTo>
                  <a:lnTo>
                    <a:pt x="251824" y="386155"/>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286" name="Google Shape;286;p13"/>
            <p:cNvSpPr/>
            <p:nvPr/>
          </p:nvSpPr>
          <p:spPr>
            <a:xfrm>
              <a:off x="12144051" y="4812397"/>
              <a:ext cx="823595" cy="468629"/>
            </a:xfrm>
            <a:custGeom>
              <a:avLst/>
              <a:gdLst/>
              <a:ahLst/>
              <a:cxnLst/>
              <a:rect l="l" t="t" r="r" b="b"/>
              <a:pathLst>
                <a:path w="823595" h="468629" extrusionOk="0">
                  <a:moveTo>
                    <a:pt x="311112" y="61690"/>
                  </a:moveTo>
                  <a:lnTo>
                    <a:pt x="330563" y="29781"/>
                  </a:lnTo>
                  <a:lnTo>
                    <a:pt x="363684" y="8745"/>
                  </a:lnTo>
                  <a:lnTo>
                    <a:pt x="404528" y="0"/>
                  </a:lnTo>
                  <a:lnTo>
                    <a:pt x="447144" y="4963"/>
                  </a:lnTo>
                  <a:lnTo>
                    <a:pt x="485585" y="25054"/>
                  </a:lnTo>
                  <a:lnTo>
                    <a:pt x="513901" y="61690"/>
                  </a:lnTo>
                  <a:lnTo>
                    <a:pt x="552001" y="42479"/>
                  </a:lnTo>
                  <a:lnTo>
                    <a:pt x="592267" y="43812"/>
                  </a:lnTo>
                  <a:lnTo>
                    <a:pt x="630010" y="61363"/>
                  </a:lnTo>
                  <a:lnTo>
                    <a:pt x="660545" y="90803"/>
                  </a:lnTo>
                  <a:lnTo>
                    <a:pt x="679183" y="127805"/>
                  </a:lnTo>
                  <a:lnTo>
                    <a:pt x="681236" y="168043"/>
                  </a:lnTo>
                  <a:lnTo>
                    <a:pt x="720855" y="173697"/>
                  </a:lnTo>
                  <a:lnTo>
                    <a:pt x="749305" y="202615"/>
                  </a:lnTo>
                  <a:lnTo>
                    <a:pt x="761801" y="237646"/>
                  </a:lnTo>
                  <a:lnTo>
                    <a:pt x="753559" y="261642"/>
                  </a:lnTo>
                  <a:lnTo>
                    <a:pt x="781629" y="273028"/>
                  </a:lnTo>
                  <a:lnTo>
                    <a:pt x="802669" y="292624"/>
                  </a:lnTo>
                  <a:lnTo>
                    <a:pt x="816657" y="318116"/>
                  </a:lnTo>
                  <a:lnTo>
                    <a:pt x="823572" y="347188"/>
                  </a:lnTo>
                  <a:lnTo>
                    <a:pt x="823395" y="377524"/>
                  </a:lnTo>
                  <a:lnTo>
                    <a:pt x="801675" y="432728"/>
                  </a:lnTo>
                  <a:lnTo>
                    <a:pt x="751329" y="465202"/>
                  </a:lnTo>
                  <a:lnTo>
                    <a:pt x="715369" y="467126"/>
                  </a:lnTo>
                  <a:lnTo>
                    <a:pt x="672190" y="456421"/>
                  </a:lnTo>
                  <a:lnTo>
                    <a:pt x="626295" y="468298"/>
                  </a:lnTo>
                  <a:lnTo>
                    <a:pt x="581075" y="466446"/>
                  </a:lnTo>
                  <a:lnTo>
                    <a:pt x="543805" y="448148"/>
                  </a:lnTo>
                  <a:lnTo>
                    <a:pt x="521765" y="410685"/>
                  </a:lnTo>
                  <a:lnTo>
                    <a:pt x="493612" y="435108"/>
                  </a:lnTo>
                  <a:lnTo>
                    <a:pt x="457949" y="452702"/>
                  </a:lnTo>
                  <a:lnTo>
                    <a:pt x="417214" y="460215"/>
                  </a:lnTo>
                  <a:lnTo>
                    <a:pt x="373845" y="454392"/>
                  </a:lnTo>
                  <a:lnTo>
                    <a:pt x="330280" y="431983"/>
                  </a:lnTo>
                  <a:lnTo>
                    <a:pt x="288955" y="389732"/>
                  </a:lnTo>
                  <a:lnTo>
                    <a:pt x="263771" y="434184"/>
                  </a:lnTo>
                  <a:lnTo>
                    <a:pt x="223504" y="456351"/>
                  </a:lnTo>
                  <a:lnTo>
                    <a:pt x="180116" y="456980"/>
                  </a:lnTo>
                  <a:lnTo>
                    <a:pt x="145567" y="436820"/>
                  </a:lnTo>
                  <a:lnTo>
                    <a:pt x="116072" y="455271"/>
                  </a:lnTo>
                  <a:lnTo>
                    <a:pt x="58477" y="448878"/>
                  </a:lnTo>
                  <a:lnTo>
                    <a:pt x="14916" y="403482"/>
                  </a:lnTo>
                  <a:lnTo>
                    <a:pt x="0" y="341551"/>
                  </a:lnTo>
                  <a:lnTo>
                    <a:pt x="7847" y="311407"/>
                  </a:lnTo>
                  <a:lnTo>
                    <a:pt x="28335" y="285555"/>
                  </a:lnTo>
                  <a:lnTo>
                    <a:pt x="63287" y="266804"/>
                  </a:lnTo>
                  <a:lnTo>
                    <a:pt x="54644" y="221604"/>
                  </a:lnTo>
                  <a:lnTo>
                    <a:pt x="74059" y="185664"/>
                  </a:lnTo>
                  <a:lnTo>
                    <a:pt x="108972" y="165797"/>
                  </a:lnTo>
                  <a:lnTo>
                    <a:pt x="146823" y="168818"/>
                  </a:lnTo>
                  <a:lnTo>
                    <a:pt x="142439" y="132994"/>
                  </a:lnTo>
                  <a:lnTo>
                    <a:pt x="156522" y="98648"/>
                  </a:lnTo>
                  <a:lnTo>
                    <a:pt x="184750" y="70063"/>
                  </a:lnTo>
                  <a:lnTo>
                    <a:pt x="222805" y="51520"/>
                  </a:lnTo>
                  <a:lnTo>
                    <a:pt x="266365" y="47301"/>
                  </a:lnTo>
                  <a:lnTo>
                    <a:pt x="311112" y="61690"/>
                  </a:lnTo>
                  <a:close/>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grpSp>
      <p:sp>
        <p:nvSpPr>
          <p:cNvPr id="287" name="Google Shape;287;p13"/>
          <p:cNvSpPr/>
          <p:nvPr/>
        </p:nvSpPr>
        <p:spPr>
          <a:xfrm>
            <a:off x="16633234" y="7586354"/>
            <a:ext cx="884555" cy="858520"/>
          </a:xfrm>
          <a:custGeom>
            <a:avLst/>
            <a:gdLst/>
            <a:ahLst/>
            <a:cxnLst/>
            <a:rect l="l" t="t" r="r" b="b"/>
            <a:pathLst>
              <a:path w="884555" h="858520" extrusionOk="0">
                <a:moveTo>
                  <a:pt x="442175" y="685623"/>
                </a:moveTo>
                <a:lnTo>
                  <a:pt x="468044" y="725992"/>
                </a:lnTo>
                <a:lnTo>
                  <a:pt x="498645" y="756475"/>
                </a:lnTo>
                <a:lnTo>
                  <a:pt x="533591" y="778410"/>
                </a:lnTo>
                <a:lnTo>
                  <a:pt x="572496" y="793139"/>
                </a:lnTo>
                <a:lnTo>
                  <a:pt x="614975" y="802001"/>
                </a:lnTo>
                <a:lnTo>
                  <a:pt x="660641" y="806336"/>
                </a:lnTo>
                <a:lnTo>
                  <a:pt x="709109" y="807483"/>
                </a:lnTo>
                <a:lnTo>
                  <a:pt x="669289" y="757307"/>
                </a:lnTo>
                <a:lnTo>
                  <a:pt x="628170" y="722419"/>
                </a:lnTo>
                <a:lnTo>
                  <a:pt x="586870" y="700199"/>
                </a:lnTo>
                <a:lnTo>
                  <a:pt x="546504" y="688029"/>
                </a:lnTo>
                <a:lnTo>
                  <a:pt x="508189" y="683289"/>
                </a:lnTo>
                <a:lnTo>
                  <a:pt x="473040" y="683360"/>
                </a:lnTo>
                <a:lnTo>
                  <a:pt x="442175" y="685623"/>
                </a:lnTo>
                <a:close/>
              </a:path>
              <a:path w="884555" h="858520" extrusionOk="0">
                <a:moveTo>
                  <a:pt x="442175" y="685623"/>
                </a:moveTo>
                <a:lnTo>
                  <a:pt x="485069" y="683871"/>
                </a:lnTo>
                <a:lnTo>
                  <a:pt x="532543" y="673387"/>
                </a:lnTo>
                <a:lnTo>
                  <a:pt x="582988" y="655667"/>
                </a:lnTo>
                <a:lnTo>
                  <a:pt x="634798" y="632207"/>
                </a:lnTo>
                <a:lnTo>
                  <a:pt x="686366" y="604502"/>
                </a:lnTo>
                <a:lnTo>
                  <a:pt x="736086" y="574049"/>
                </a:lnTo>
                <a:lnTo>
                  <a:pt x="782351" y="542342"/>
                </a:lnTo>
                <a:lnTo>
                  <a:pt x="823555" y="510879"/>
                </a:lnTo>
                <a:lnTo>
                  <a:pt x="858090" y="481155"/>
                </a:lnTo>
                <a:lnTo>
                  <a:pt x="884350" y="454666"/>
                </a:lnTo>
                <a:lnTo>
                  <a:pt x="823853" y="457115"/>
                </a:lnTo>
                <a:lnTo>
                  <a:pt x="767133" y="467873"/>
                </a:lnTo>
                <a:lnTo>
                  <a:pt x="714286" y="485405"/>
                </a:lnTo>
                <a:lnTo>
                  <a:pt x="665404" y="508181"/>
                </a:lnTo>
                <a:lnTo>
                  <a:pt x="620581" y="534665"/>
                </a:lnTo>
                <a:lnTo>
                  <a:pt x="579913" y="563326"/>
                </a:lnTo>
                <a:lnTo>
                  <a:pt x="543493" y="592630"/>
                </a:lnTo>
                <a:lnTo>
                  <a:pt x="511415" y="621045"/>
                </a:lnTo>
                <a:lnTo>
                  <a:pt x="460661" y="669074"/>
                </a:lnTo>
                <a:lnTo>
                  <a:pt x="442175" y="685623"/>
                </a:lnTo>
                <a:close/>
              </a:path>
              <a:path w="884555" h="858520" extrusionOk="0">
                <a:moveTo>
                  <a:pt x="442175" y="685623"/>
                </a:moveTo>
                <a:lnTo>
                  <a:pt x="487433" y="649011"/>
                </a:lnTo>
                <a:lnTo>
                  <a:pt x="529005" y="609255"/>
                </a:lnTo>
                <a:lnTo>
                  <a:pt x="566996" y="567023"/>
                </a:lnTo>
                <a:lnTo>
                  <a:pt x="601511" y="522980"/>
                </a:lnTo>
                <a:lnTo>
                  <a:pt x="632653" y="477795"/>
                </a:lnTo>
                <a:lnTo>
                  <a:pt x="660528" y="432135"/>
                </a:lnTo>
                <a:lnTo>
                  <a:pt x="685239" y="386667"/>
                </a:lnTo>
                <a:lnTo>
                  <a:pt x="706892" y="342057"/>
                </a:lnTo>
                <a:lnTo>
                  <a:pt x="725591" y="298973"/>
                </a:lnTo>
                <a:lnTo>
                  <a:pt x="741441" y="258082"/>
                </a:lnTo>
                <a:lnTo>
                  <a:pt x="754546" y="220052"/>
                </a:lnTo>
                <a:lnTo>
                  <a:pt x="772939" y="155241"/>
                </a:lnTo>
                <a:lnTo>
                  <a:pt x="741595" y="182080"/>
                </a:lnTo>
                <a:lnTo>
                  <a:pt x="709484" y="215489"/>
                </a:lnTo>
                <a:lnTo>
                  <a:pt x="677083" y="254311"/>
                </a:lnTo>
                <a:lnTo>
                  <a:pt x="644870" y="297388"/>
                </a:lnTo>
                <a:lnTo>
                  <a:pt x="613322" y="343564"/>
                </a:lnTo>
                <a:lnTo>
                  <a:pt x="582916" y="391680"/>
                </a:lnTo>
                <a:lnTo>
                  <a:pt x="554131" y="440580"/>
                </a:lnTo>
                <a:lnTo>
                  <a:pt x="527443" y="489106"/>
                </a:lnTo>
                <a:lnTo>
                  <a:pt x="503329" y="536101"/>
                </a:lnTo>
                <a:lnTo>
                  <a:pt x="482269" y="580408"/>
                </a:lnTo>
                <a:lnTo>
                  <a:pt x="464738" y="620868"/>
                </a:lnTo>
                <a:lnTo>
                  <a:pt x="442175" y="685623"/>
                </a:lnTo>
                <a:close/>
              </a:path>
              <a:path w="884555" h="858520" extrusionOk="0">
                <a:moveTo>
                  <a:pt x="442175" y="685623"/>
                </a:moveTo>
                <a:lnTo>
                  <a:pt x="416305" y="725992"/>
                </a:lnTo>
                <a:lnTo>
                  <a:pt x="385704" y="756475"/>
                </a:lnTo>
                <a:lnTo>
                  <a:pt x="350758" y="778410"/>
                </a:lnTo>
                <a:lnTo>
                  <a:pt x="311853" y="793139"/>
                </a:lnTo>
                <a:lnTo>
                  <a:pt x="269374" y="802001"/>
                </a:lnTo>
                <a:lnTo>
                  <a:pt x="223708" y="806336"/>
                </a:lnTo>
                <a:lnTo>
                  <a:pt x="175240" y="807483"/>
                </a:lnTo>
                <a:lnTo>
                  <a:pt x="215060" y="757307"/>
                </a:lnTo>
                <a:lnTo>
                  <a:pt x="256179" y="722419"/>
                </a:lnTo>
                <a:lnTo>
                  <a:pt x="297479" y="700199"/>
                </a:lnTo>
                <a:lnTo>
                  <a:pt x="337845" y="688029"/>
                </a:lnTo>
                <a:lnTo>
                  <a:pt x="376160" y="683289"/>
                </a:lnTo>
                <a:lnTo>
                  <a:pt x="411309" y="683360"/>
                </a:lnTo>
                <a:lnTo>
                  <a:pt x="442175" y="685623"/>
                </a:lnTo>
                <a:close/>
              </a:path>
              <a:path w="884555" h="858520" extrusionOk="0">
                <a:moveTo>
                  <a:pt x="442175" y="685623"/>
                </a:moveTo>
                <a:lnTo>
                  <a:pt x="399280" y="683871"/>
                </a:lnTo>
                <a:lnTo>
                  <a:pt x="351807" y="673387"/>
                </a:lnTo>
                <a:lnTo>
                  <a:pt x="301362" y="655667"/>
                </a:lnTo>
                <a:lnTo>
                  <a:pt x="249551" y="632207"/>
                </a:lnTo>
                <a:lnTo>
                  <a:pt x="197983" y="604502"/>
                </a:lnTo>
                <a:lnTo>
                  <a:pt x="148263" y="574049"/>
                </a:lnTo>
                <a:lnTo>
                  <a:pt x="101998" y="542342"/>
                </a:lnTo>
                <a:lnTo>
                  <a:pt x="60794" y="510879"/>
                </a:lnTo>
                <a:lnTo>
                  <a:pt x="26259" y="481155"/>
                </a:lnTo>
                <a:lnTo>
                  <a:pt x="0" y="454666"/>
                </a:lnTo>
                <a:lnTo>
                  <a:pt x="60496" y="457115"/>
                </a:lnTo>
                <a:lnTo>
                  <a:pt x="117216" y="467873"/>
                </a:lnTo>
                <a:lnTo>
                  <a:pt x="170063" y="485405"/>
                </a:lnTo>
                <a:lnTo>
                  <a:pt x="218945" y="508181"/>
                </a:lnTo>
                <a:lnTo>
                  <a:pt x="263768" y="534665"/>
                </a:lnTo>
                <a:lnTo>
                  <a:pt x="304436" y="563326"/>
                </a:lnTo>
                <a:lnTo>
                  <a:pt x="340856" y="592630"/>
                </a:lnTo>
                <a:lnTo>
                  <a:pt x="372934" y="621045"/>
                </a:lnTo>
                <a:lnTo>
                  <a:pt x="423688" y="669074"/>
                </a:lnTo>
                <a:lnTo>
                  <a:pt x="442175" y="685623"/>
                </a:lnTo>
                <a:close/>
              </a:path>
              <a:path w="884555" h="858520" extrusionOk="0">
                <a:moveTo>
                  <a:pt x="442175" y="685623"/>
                </a:moveTo>
                <a:lnTo>
                  <a:pt x="396916" y="649011"/>
                </a:lnTo>
                <a:lnTo>
                  <a:pt x="355344" y="609255"/>
                </a:lnTo>
                <a:lnTo>
                  <a:pt x="317353" y="567023"/>
                </a:lnTo>
                <a:lnTo>
                  <a:pt x="282838" y="522980"/>
                </a:lnTo>
                <a:lnTo>
                  <a:pt x="251696" y="477795"/>
                </a:lnTo>
                <a:lnTo>
                  <a:pt x="223821" y="432135"/>
                </a:lnTo>
                <a:lnTo>
                  <a:pt x="199110" y="386667"/>
                </a:lnTo>
                <a:lnTo>
                  <a:pt x="177457" y="342057"/>
                </a:lnTo>
                <a:lnTo>
                  <a:pt x="158758" y="298973"/>
                </a:lnTo>
                <a:lnTo>
                  <a:pt x="142908" y="258082"/>
                </a:lnTo>
                <a:lnTo>
                  <a:pt x="129803" y="220052"/>
                </a:lnTo>
                <a:lnTo>
                  <a:pt x="111410" y="155241"/>
                </a:lnTo>
                <a:lnTo>
                  <a:pt x="142754" y="182080"/>
                </a:lnTo>
                <a:lnTo>
                  <a:pt x="174865" y="215489"/>
                </a:lnTo>
                <a:lnTo>
                  <a:pt x="207266" y="254311"/>
                </a:lnTo>
                <a:lnTo>
                  <a:pt x="239479" y="297388"/>
                </a:lnTo>
                <a:lnTo>
                  <a:pt x="271027" y="343564"/>
                </a:lnTo>
                <a:lnTo>
                  <a:pt x="301433" y="391680"/>
                </a:lnTo>
                <a:lnTo>
                  <a:pt x="330218" y="440580"/>
                </a:lnTo>
                <a:lnTo>
                  <a:pt x="356906" y="489106"/>
                </a:lnTo>
                <a:lnTo>
                  <a:pt x="381020" y="536101"/>
                </a:lnTo>
                <a:lnTo>
                  <a:pt x="402080" y="580408"/>
                </a:lnTo>
                <a:lnTo>
                  <a:pt x="419611" y="620868"/>
                </a:lnTo>
                <a:lnTo>
                  <a:pt x="442175" y="685623"/>
                </a:lnTo>
                <a:close/>
              </a:path>
              <a:path w="884555" h="858520" extrusionOk="0">
                <a:moveTo>
                  <a:pt x="442175" y="685623"/>
                </a:moveTo>
                <a:lnTo>
                  <a:pt x="456213" y="632255"/>
                </a:lnTo>
                <a:lnTo>
                  <a:pt x="468145" y="578115"/>
                </a:lnTo>
                <a:lnTo>
                  <a:pt x="478021" y="523565"/>
                </a:lnTo>
                <a:lnTo>
                  <a:pt x="485892" y="468967"/>
                </a:lnTo>
                <a:lnTo>
                  <a:pt x="491810" y="414683"/>
                </a:lnTo>
                <a:lnTo>
                  <a:pt x="495826" y="361074"/>
                </a:lnTo>
                <a:lnTo>
                  <a:pt x="497992" y="308505"/>
                </a:lnTo>
                <a:lnTo>
                  <a:pt x="498359" y="257335"/>
                </a:lnTo>
                <a:lnTo>
                  <a:pt x="496978" y="207927"/>
                </a:lnTo>
                <a:lnTo>
                  <a:pt x="493900" y="160645"/>
                </a:lnTo>
                <a:lnTo>
                  <a:pt x="489177" y="115848"/>
                </a:lnTo>
                <a:lnTo>
                  <a:pt x="482860" y="73901"/>
                </a:lnTo>
                <a:lnTo>
                  <a:pt x="475001" y="35164"/>
                </a:lnTo>
                <a:lnTo>
                  <a:pt x="465650" y="0"/>
                </a:lnTo>
                <a:lnTo>
                  <a:pt x="446973" y="50085"/>
                </a:lnTo>
                <a:lnTo>
                  <a:pt x="431776" y="101354"/>
                </a:lnTo>
                <a:lnTo>
                  <a:pt x="419844" y="153468"/>
                </a:lnTo>
                <a:lnTo>
                  <a:pt x="410959" y="206088"/>
                </a:lnTo>
                <a:lnTo>
                  <a:pt x="404907" y="258875"/>
                </a:lnTo>
                <a:lnTo>
                  <a:pt x="401470" y="311492"/>
                </a:lnTo>
                <a:lnTo>
                  <a:pt x="400432" y="363598"/>
                </a:lnTo>
                <a:lnTo>
                  <a:pt x="401577" y="414857"/>
                </a:lnTo>
                <a:lnTo>
                  <a:pt x="404689" y="464928"/>
                </a:lnTo>
                <a:lnTo>
                  <a:pt x="409551" y="513473"/>
                </a:lnTo>
                <a:lnTo>
                  <a:pt x="415947" y="560154"/>
                </a:lnTo>
                <a:lnTo>
                  <a:pt x="423660" y="604631"/>
                </a:lnTo>
                <a:lnTo>
                  <a:pt x="432475" y="646567"/>
                </a:lnTo>
                <a:lnTo>
                  <a:pt x="442175" y="685623"/>
                </a:lnTo>
                <a:close/>
              </a:path>
              <a:path w="884555" h="858520" extrusionOk="0">
                <a:moveTo>
                  <a:pt x="442175" y="685623"/>
                </a:moveTo>
                <a:lnTo>
                  <a:pt x="444782" y="733510"/>
                </a:lnTo>
                <a:lnTo>
                  <a:pt x="442826" y="782777"/>
                </a:lnTo>
                <a:lnTo>
                  <a:pt x="436320" y="826664"/>
                </a:lnTo>
                <a:lnTo>
                  <a:pt x="425275" y="858413"/>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grpSp>
        <p:nvGrpSpPr>
          <p:cNvPr id="288" name="Google Shape;288;p13"/>
          <p:cNvGrpSpPr/>
          <p:nvPr/>
        </p:nvGrpSpPr>
        <p:grpSpPr>
          <a:xfrm>
            <a:off x="12398801" y="1540117"/>
            <a:ext cx="400688" cy="917619"/>
            <a:chOff x="16906826" y="1725767"/>
            <a:chExt cx="400688" cy="917619"/>
          </a:xfrm>
        </p:grpSpPr>
        <p:sp>
          <p:nvSpPr>
            <p:cNvPr id="289" name="Google Shape;289;p13"/>
            <p:cNvSpPr/>
            <p:nvPr/>
          </p:nvSpPr>
          <p:spPr>
            <a:xfrm>
              <a:off x="16906830" y="2426217"/>
              <a:ext cx="400684" cy="217169"/>
            </a:xfrm>
            <a:custGeom>
              <a:avLst/>
              <a:gdLst/>
              <a:ahLst/>
              <a:cxnLst/>
              <a:rect l="l" t="t" r="r" b="b"/>
              <a:pathLst>
                <a:path w="400684" h="217169" extrusionOk="0">
                  <a:moveTo>
                    <a:pt x="377255" y="216862"/>
                  </a:moveTo>
                  <a:lnTo>
                    <a:pt x="23234" y="216862"/>
                  </a:lnTo>
                  <a:lnTo>
                    <a:pt x="14188" y="215037"/>
                  </a:lnTo>
                  <a:lnTo>
                    <a:pt x="6803" y="210059"/>
                  </a:lnTo>
                  <a:lnTo>
                    <a:pt x="1825" y="202673"/>
                  </a:lnTo>
                  <a:lnTo>
                    <a:pt x="0" y="193627"/>
                  </a:lnTo>
                  <a:lnTo>
                    <a:pt x="0" y="23234"/>
                  </a:lnTo>
                  <a:lnTo>
                    <a:pt x="1825" y="14188"/>
                  </a:lnTo>
                  <a:lnTo>
                    <a:pt x="6803" y="6803"/>
                  </a:lnTo>
                  <a:lnTo>
                    <a:pt x="14188" y="1825"/>
                  </a:lnTo>
                  <a:lnTo>
                    <a:pt x="23234" y="0"/>
                  </a:lnTo>
                  <a:lnTo>
                    <a:pt x="377255" y="0"/>
                  </a:lnTo>
                  <a:lnTo>
                    <a:pt x="386297" y="1825"/>
                  </a:lnTo>
                  <a:lnTo>
                    <a:pt x="393683" y="6803"/>
                  </a:lnTo>
                  <a:lnTo>
                    <a:pt x="398663" y="14188"/>
                  </a:lnTo>
                  <a:lnTo>
                    <a:pt x="400490" y="23234"/>
                  </a:lnTo>
                  <a:lnTo>
                    <a:pt x="400490" y="193627"/>
                  </a:lnTo>
                  <a:lnTo>
                    <a:pt x="398663" y="202673"/>
                  </a:lnTo>
                  <a:lnTo>
                    <a:pt x="393683" y="210059"/>
                  </a:lnTo>
                  <a:lnTo>
                    <a:pt x="386297" y="215037"/>
                  </a:lnTo>
                  <a:lnTo>
                    <a:pt x="377255" y="216862"/>
                  </a:lnTo>
                  <a:close/>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290" name="Google Shape;290;p13"/>
            <p:cNvSpPr/>
            <p:nvPr/>
          </p:nvSpPr>
          <p:spPr>
            <a:xfrm>
              <a:off x="16906830" y="2261540"/>
              <a:ext cx="400684" cy="165100"/>
            </a:xfrm>
            <a:custGeom>
              <a:avLst/>
              <a:gdLst/>
              <a:ahLst/>
              <a:cxnLst/>
              <a:rect l="l" t="t" r="r" b="b"/>
              <a:pathLst>
                <a:path w="400684" h="165100" extrusionOk="0">
                  <a:moveTo>
                    <a:pt x="377255" y="164675"/>
                  </a:moveTo>
                  <a:lnTo>
                    <a:pt x="23234" y="164675"/>
                  </a:lnTo>
                  <a:lnTo>
                    <a:pt x="14188" y="162850"/>
                  </a:lnTo>
                  <a:lnTo>
                    <a:pt x="6803" y="157872"/>
                  </a:lnTo>
                  <a:lnTo>
                    <a:pt x="1825" y="150486"/>
                  </a:lnTo>
                  <a:lnTo>
                    <a:pt x="0" y="141440"/>
                  </a:lnTo>
                  <a:lnTo>
                    <a:pt x="0" y="23234"/>
                  </a:lnTo>
                  <a:lnTo>
                    <a:pt x="1825" y="14188"/>
                  </a:lnTo>
                  <a:lnTo>
                    <a:pt x="6803" y="6803"/>
                  </a:lnTo>
                  <a:lnTo>
                    <a:pt x="14188" y="1825"/>
                  </a:lnTo>
                  <a:lnTo>
                    <a:pt x="23234" y="0"/>
                  </a:lnTo>
                  <a:lnTo>
                    <a:pt x="377255" y="0"/>
                  </a:lnTo>
                  <a:lnTo>
                    <a:pt x="386297" y="1825"/>
                  </a:lnTo>
                  <a:lnTo>
                    <a:pt x="393683" y="6803"/>
                  </a:lnTo>
                  <a:lnTo>
                    <a:pt x="398663" y="14188"/>
                  </a:lnTo>
                  <a:lnTo>
                    <a:pt x="400490" y="23234"/>
                  </a:lnTo>
                  <a:lnTo>
                    <a:pt x="400490" y="141440"/>
                  </a:lnTo>
                  <a:lnTo>
                    <a:pt x="398663" y="150486"/>
                  </a:lnTo>
                  <a:lnTo>
                    <a:pt x="393683" y="157872"/>
                  </a:lnTo>
                  <a:lnTo>
                    <a:pt x="386297" y="162850"/>
                  </a:lnTo>
                  <a:lnTo>
                    <a:pt x="377255" y="164675"/>
                  </a:lnTo>
                  <a:close/>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291" name="Google Shape;291;p13"/>
            <p:cNvSpPr/>
            <p:nvPr/>
          </p:nvSpPr>
          <p:spPr>
            <a:xfrm>
              <a:off x="16906830" y="2096863"/>
              <a:ext cx="400684" cy="165100"/>
            </a:xfrm>
            <a:custGeom>
              <a:avLst/>
              <a:gdLst/>
              <a:ahLst/>
              <a:cxnLst/>
              <a:rect l="l" t="t" r="r" b="b"/>
              <a:pathLst>
                <a:path w="400684" h="165100" extrusionOk="0">
                  <a:moveTo>
                    <a:pt x="377255" y="164675"/>
                  </a:moveTo>
                  <a:lnTo>
                    <a:pt x="23234" y="164675"/>
                  </a:lnTo>
                  <a:lnTo>
                    <a:pt x="14188" y="162850"/>
                  </a:lnTo>
                  <a:lnTo>
                    <a:pt x="6803" y="157872"/>
                  </a:lnTo>
                  <a:lnTo>
                    <a:pt x="1825" y="150486"/>
                  </a:lnTo>
                  <a:lnTo>
                    <a:pt x="0" y="141440"/>
                  </a:lnTo>
                  <a:lnTo>
                    <a:pt x="0" y="23234"/>
                  </a:lnTo>
                  <a:lnTo>
                    <a:pt x="1825" y="14188"/>
                  </a:lnTo>
                  <a:lnTo>
                    <a:pt x="6803" y="6803"/>
                  </a:lnTo>
                  <a:lnTo>
                    <a:pt x="14188" y="1825"/>
                  </a:lnTo>
                  <a:lnTo>
                    <a:pt x="23234" y="0"/>
                  </a:lnTo>
                  <a:lnTo>
                    <a:pt x="377255" y="0"/>
                  </a:lnTo>
                  <a:lnTo>
                    <a:pt x="386297" y="1825"/>
                  </a:lnTo>
                  <a:lnTo>
                    <a:pt x="393683" y="6803"/>
                  </a:lnTo>
                  <a:lnTo>
                    <a:pt x="398663" y="14188"/>
                  </a:lnTo>
                  <a:lnTo>
                    <a:pt x="400490" y="23234"/>
                  </a:lnTo>
                  <a:lnTo>
                    <a:pt x="400490" y="141440"/>
                  </a:lnTo>
                  <a:lnTo>
                    <a:pt x="398663" y="150486"/>
                  </a:lnTo>
                  <a:lnTo>
                    <a:pt x="393683" y="157872"/>
                  </a:lnTo>
                  <a:lnTo>
                    <a:pt x="386297" y="162850"/>
                  </a:lnTo>
                  <a:lnTo>
                    <a:pt x="377255" y="164675"/>
                  </a:lnTo>
                  <a:close/>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pic>
          <p:nvPicPr>
            <p:cNvPr id="292" name="Google Shape;292;p13"/>
            <p:cNvPicPr preferRelativeResize="0"/>
            <p:nvPr/>
          </p:nvPicPr>
          <p:blipFill rotWithShape="1">
            <a:blip r:embed="rId4">
              <a:alphaModFix/>
            </a:blip>
            <a:srcRect/>
            <a:stretch/>
          </p:blipFill>
          <p:spPr>
            <a:xfrm>
              <a:off x="17004630" y="1725767"/>
              <a:ext cx="212098" cy="108164"/>
            </a:xfrm>
            <a:prstGeom prst="rect">
              <a:avLst/>
            </a:prstGeom>
            <a:noFill/>
            <a:ln>
              <a:noFill/>
            </a:ln>
          </p:spPr>
        </p:pic>
        <p:sp>
          <p:nvSpPr>
            <p:cNvPr id="293" name="Google Shape;293;p13"/>
            <p:cNvSpPr/>
            <p:nvPr/>
          </p:nvSpPr>
          <p:spPr>
            <a:xfrm>
              <a:off x="16906826" y="1826078"/>
              <a:ext cx="400684" cy="271144"/>
            </a:xfrm>
            <a:custGeom>
              <a:avLst/>
              <a:gdLst/>
              <a:ahLst/>
              <a:cxnLst/>
              <a:rect l="l" t="t" r="r" b="b"/>
              <a:pathLst>
                <a:path w="400684" h="271144" extrusionOk="0">
                  <a:moveTo>
                    <a:pt x="282001" y="0"/>
                  </a:moveTo>
                  <a:lnTo>
                    <a:pt x="383307" y="132446"/>
                  </a:lnTo>
                  <a:lnTo>
                    <a:pt x="399389" y="168103"/>
                  </a:lnTo>
                  <a:lnTo>
                    <a:pt x="400490" y="180706"/>
                  </a:lnTo>
                  <a:lnTo>
                    <a:pt x="400490" y="241521"/>
                  </a:lnTo>
                  <a:lnTo>
                    <a:pt x="397371" y="252910"/>
                  </a:lnTo>
                  <a:lnTo>
                    <a:pt x="388866" y="262213"/>
                  </a:lnTo>
                  <a:lnTo>
                    <a:pt x="376252" y="268486"/>
                  </a:lnTo>
                  <a:lnTo>
                    <a:pt x="360805" y="270787"/>
                  </a:lnTo>
                  <a:lnTo>
                    <a:pt x="39684" y="270787"/>
                  </a:lnTo>
                  <a:lnTo>
                    <a:pt x="24238" y="268486"/>
                  </a:lnTo>
                  <a:lnTo>
                    <a:pt x="11623" y="262213"/>
                  </a:lnTo>
                  <a:lnTo>
                    <a:pt x="3118" y="252910"/>
                  </a:lnTo>
                  <a:lnTo>
                    <a:pt x="0" y="241521"/>
                  </a:lnTo>
                  <a:lnTo>
                    <a:pt x="0" y="180978"/>
                  </a:lnTo>
                  <a:lnTo>
                    <a:pt x="9943" y="143741"/>
                  </a:lnTo>
                  <a:lnTo>
                    <a:pt x="119954" y="0"/>
                  </a:lnTo>
                  <a:lnTo>
                    <a:pt x="282001" y="0"/>
                  </a:lnTo>
                  <a:close/>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grpSp>
      <p:sp>
        <p:nvSpPr>
          <p:cNvPr id="294" name="Google Shape;294;p13"/>
          <p:cNvSpPr/>
          <p:nvPr/>
        </p:nvSpPr>
        <p:spPr>
          <a:xfrm>
            <a:off x="7694125" y="7589476"/>
            <a:ext cx="685165" cy="839470"/>
          </a:xfrm>
          <a:custGeom>
            <a:avLst/>
            <a:gdLst/>
            <a:ahLst/>
            <a:cxnLst/>
            <a:rect l="l" t="t" r="r" b="b"/>
            <a:pathLst>
              <a:path w="685165" h="839470" extrusionOk="0">
                <a:moveTo>
                  <a:pt x="342303" y="839230"/>
                </a:moveTo>
                <a:lnTo>
                  <a:pt x="365768" y="793932"/>
                </a:lnTo>
                <a:lnTo>
                  <a:pt x="398497" y="763695"/>
                </a:lnTo>
                <a:lnTo>
                  <a:pt x="437157" y="746354"/>
                </a:lnTo>
                <a:lnTo>
                  <a:pt x="478413" y="739743"/>
                </a:lnTo>
                <a:lnTo>
                  <a:pt x="518930" y="741696"/>
                </a:lnTo>
                <a:lnTo>
                  <a:pt x="555374" y="750048"/>
                </a:lnTo>
                <a:lnTo>
                  <a:pt x="584410" y="762632"/>
                </a:lnTo>
                <a:lnTo>
                  <a:pt x="602704" y="777285"/>
                </a:lnTo>
                <a:lnTo>
                  <a:pt x="624804" y="748095"/>
                </a:lnTo>
                <a:lnTo>
                  <a:pt x="651925" y="711522"/>
                </a:lnTo>
                <a:lnTo>
                  <a:pt x="674911" y="680267"/>
                </a:lnTo>
                <a:lnTo>
                  <a:pt x="684607" y="667026"/>
                </a:lnTo>
                <a:lnTo>
                  <a:pt x="647064" y="639700"/>
                </a:lnTo>
                <a:lnTo>
                  <a:pt x="615431" y="609048"/>
                </a:lnTo>
                <a:lnTo>
                  <a:pt x="589803" y="575732"/>
                </a:lnTo>
                <a:lnTo>
                  <a:pt x="570274" y="540414"/>
                </a:lnTo>
                <a:lnTo>
                  <a:pt x="556940" y="503756"/>
                </a:lnTo>
                <a:lnTo>
                  <a:pt x="549232" y="429074"/>
                </a:lnTo>
                <a:lnTo>
                  <a:pt x="555047" y="392373"/>
                </a:lnTo>
                <a:lnTo>
                  <a:pt x="586491" y="323565"/>
                </a:lnTo>
                <a:lnTo>
                  <a:pt x="612308" y="292782"/>
                </a:lnTo>
                <a:lnTo>
                  <a:pt x="644982" y="265297"/>
                </a:lnTo>
                <a:lnTo>
                  <a:pt x="684607" y="241772"/>
                </a:lnTo>
                <a:lnTo>
                  <a:pt x="674813" y="205187"/>
                </a:lnTo>
                <a:lnTo>
                  <a:pt x="664528" y="165648"/>
                </a:lnTo>
                <a:lnTo>
                  <a:pt x="656408" y="133983"/>
                </a:lnTo>
                <a:lnTo>
                  <a:pt x="653111" y="121022"/>
                </a:lnTo>
                <a:lnTo>
                  <a:pt x="608865" y="124622"/>
                </a:lnTo>
                <a:lnTo>
                  <a:pt x="563646" y="117328"/>
                </a:lnTo>
                <a:lnTo>
                  <a:pt x="520583" y="100181"/>
                </a:lnTo>
                <a:lnTo>
                  <a:pt x="482807" y="74218"/>
                </a:lnTo>
                <a:lnTo>
                  <a:pt x="453446" y="40478"/>
                </a:lnTo>
                <a:lnTo>
                  <a:pt x="435630" y="0"/>
                </a:lnTo>
                <a:lnTo>
                  <a:pt x="342303" y="0"/>
                </a:lnTo>
              </a:path>
              <a:path w="685165" h="839470" extrusionOk="0">
                <a:moveTo>
                  <a:pt x="342303" y="839230"/>
                </a:moveTo>
                <a:lnTo>
                  <a:pt x="318839" y="793932"/>
                </a:lnTo>
                <a:lnTo>
                  <a:pt x="286109" y="763695"/>
                </a:lnTo>
                <a:lnTo>
                  <a:pt x="247449" y="746354"/>
                </a:lnTo>
                <a:lnTo>
                  <a:pt x="206193" y="739743"/>
                </a:lnTo>
                <a:lnTo>
                  <a:pt x="165676" y="741696"/>
                </a:lnTo>
                <a:lnTo>
                  <a:pt x="129233" y="750048"/>
                </a:lnTo>
                <a:lnTo>
                  <a:pt x="100197" y="762632"/>
                </a:lnTo>
                <a:lnTo>
                  <a:pt x="81903" y="777285"/>
                </a:lnTo>
                <a:lnTo>
                  <a:pt x="59802" y="748095"/>
                </a:lnTo>
                <a:lnTo>
                  <a:pt x="32682" y="711522"/>
                </a:lnTo>
                <a:lnTo>
                  <a:pt x="9696" y="680267"/>
                </a:lnTo>
                <a:lnTo>
                  <a:pt x="0" y="667026"/>
                </a:lnTo>
                <a:lnTo>
                  <a:pt x="37543" y="639700"/>
                </a:lnTo>
                <a:lnTo>
                  <a:pt x="69176" y="609048"/>
                </a:lnTo>
                <a:lnTo>
                  <a:pt x="94804" y="575732"/>
                </a:lnTo>
                <a:lnTo>
                  <a:pt x="114332" y="540414"/>
                </a:lnTo>
                <a:lnTo>
                  <a:pt x="127667" y="503756"/>
                </a:lnTo>
                <a:lnTo>
                  <a:pt x="135375" y="429074"/>
                </a:lnTo>
                <a:lnTo>
                  <a:pt x="129559" y="392373"/>
                </a:lnTo>
                <a:lnTo>
                  <a:pt x="98116" y="323565"/>
                </a:lnTo>
                <a:lnTo>
                  <a:pt x="72298" y="292782"/>
                </a:lnTo>
                <a:lnTo>
                  <a:pt x="39624" y="265297"/>
                </a:lnTo>
                <a:lnTo>
                  <a:pt x="0" y="241772"/>
                </a:lnTo>
                <a:lnTo>
                  <a:pt x="9793" y="205187"/>
                </a:lnTo>
                <a:lnTo>
                  <a:pt x="20079" y="165648"/>
                </a:lnTo>
                <a:lnTo>
                  <a:pt x="28199" y="133983"/>
                </a:lnTo>
                <a:lnTo>
                  <a:pt x="31496" y="121022"/>
                </a:lnTo>
                <a:lnTo>
                  <a:pt x="75742" y="124622"/>
                </a:lnTo>
                <a:lnTo>
                  <a:pt x="120961" y="117328"/>
                </a:lnTo>
                <a:lnTo>
                  <a:pt x="164023" y="100181"/>
                </a:lnTo>
                <a:lnTo>
                  <a:pt x="201800" y="74218"/>
                </a:lnTo>
                <a:lnTo>
                  <a:pt x="231161" y="40478"/>
                </a:lnTo>
                <a:lnTo>
                  <a:pt x="248976" y="0"/>
                </a:lnTo>
                <a:lnTo>
                  <a:pt x="342303" y="0"/>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grpSp>
        <p:nvGrpSpPr>
          <p:cNvPr id="295" name="Google Shape;295;p13"/>
          <p:cNvGrpSpPr/>
          <p:nvPr/>
        </p:nvGrpSpPr>
        <p:grpSpPr>
          <a:xfrm>
            <a:off x="16613513" y="4602688"/>
            <a:ext cx="916940" cy="907414"/>
            <a:chOff x="16613513" y="4831288"/>
            <a:chExt cx="916940" cy="907414"/>
          </a:xfrm>
        </p:grpSpPr>
        <p:sp>
          <p:nvSpPr>
            <p:cNvPr id="296" name="Google Shape;296;p13"/>
            <p:cNvSpPr/>
            <p:nvPr/>
          </p:nvSpPr>
          <p:spPr>
            <a:xfrm>
              <a:off x="16613513" y="4831288"/>
              <a:ext cx="916940" cy="907414"/>
            </a:xfrm>
            <a:custGeom>
              <a:avLst/>
              <a:gdLst/>
              <a:ahLst/>
              <a:cxnLst/>
              <a:rect l="l" t="t" r="r" b="b"/>
              <a:pathLst>
                <a:path w="916940" h="907414" extrusionOk="0">
                  <a:moveTo>
                    <a:pt x="458301" y="846689"/>
                  </a:moveTo>
                  <a:lnTo>
                    <a:pt x="487803" y="876311"/>
                  </a:lnTo>
                  <a:lnTo>
                    <a:pt x="521550" y="895832"/>
                  </a:lnTo>
                  <a:lnTo>
                    <a:pt x="557853" y="905936"/>
                  </a:lnTo>
                  <a:lnTo>
                    <a:pt x="595025" y="907308"/>
                  </a:lnTo>
                  <a:lnTo>
                    <a:pt x="631378" y="900633"/>
                  </a:lnTo>
                  <a:lnTo>
                    <a:pt x="694880" y="865883"/>
                  </a:lnTo>
                  <a:lnTo>
                    <a:pt x="734857" y="807169"/>
                  </a:lnTo>
                  <a:lnTo>
                    <a:pt x="741806" y="770537"/>
                  </a:lnTo>
                  <a:lnTo>
                    <a:pt x="737811" y="729970"/>
                  </a:lnTo>
                  <a:lnTo>
                    <a:pt x="775324" y="731551"/>
                  </a:lnTo>
                  <a:lnTo>
                    <a:pt x="841856" y="708371"/>
                  </a:lnTo>
                  <a:lnTo>
                    <a:pt x="890548" y="658666"/>
                  </a:lnTo>
                  <a:lnTo>
                    <a:pt x="913580" y="592755"/>
                  </a:lnTo>
                  <a:lnTo>
                    <a:pt x="913032" y="556947"/>
                  </a:lnTo>
                  <a:lnTo>
                    <a:pt x="903137" y="520957"/>
                  </a:lnTo>
                  <a:lnTo>
                    <a:pt x="882918" y="486075"/>
                  </a:lnTo>
                  <a:lnTo>
                    <a:pt x="851399" y="453591"/>
                  </a:lnTo>
                  <a:lnTo>
                    <a:pt x="884051" y="424550"/>
                  </a:lnTo>
                  <a:lnTo>
                    <a:pt x="905192" y="391296"/>
                  </a:lnTo>
                  <a:lnTo>
                    <a:pt x="915738" y="355517"/>
                  </a:lnTo>
                  <a:lnTo>
                    <a:pt x="916603" y="318905"/>
                  </a:lnTo>
                  <a:lnTo>
                    <a:pt x="908702" y="283151"/>
                  </a:lnTo>
                  <a:lnTo>
                    <a:pt x="870265" y="220977"/>
                  </a:lnTo>
                  <a:lnTo>
                    <a:pt x="807744" y="182520"/>
                  </a:lnTo>
                  <a:lnTo>
                    <a:pt x="769740" y="176412"/>
                  </a:lnTo>
                  <a:lnTo>
                    <a:pt x="728460" y="181306"/>
                  </a:lnTo>
                  <a:lnTo>
                    <a:pt x="738789" y="145459"/>
                  </a:lnTo>
                  <a:lnTo>
                    <a:pt x="724428" y="79035"/>
                  </a:lnTo>
                  <a:lnTo>
                    <a:pt x="675114" y="27677"/>
                  </a:lnTo>
                  <a:lnTo>
                    <a:pt x="604931" y="1036"/>
                  </a:lnTo>
                  <a:lnTo>
                    <a:pt x="566415" y="0"/>
                  </a:lnTo>
                  <a:lnTo>
                    <a:pt x="527965" y="8761"/>
                  </a:lnTo>
                  <a:lnTo>
                    <a:pt x="491340" y="28527"/>
                  </a:lnTo>
                  <a:lnTo>
                    <a:pt x="458301" y="60503"/>
                  </a:lnTo>
                </a:path>
                <a:path w="916940" h="907414" extrusionOk="0">
                  <a:moveTo>
                    <a:pt x="458301" y="846689"/>
                  </a:moveTo>
                  <a:lnTo>
                    <a:pt x="428799" y="876311"/>
                  </a:lnTo>
                  <a:lnTo>
                    <a:pt x="395052" y="895832"/>
                  </a:lnTo>
                  <a:lnTo>
                    <a:pt x="358749" y="905936"/>
                  </a:lnTo>
                  <a:lnTo>
                    <a:pt x="321577" y="907308"/>
                  </a:lnTo>
                  <a:lnTo>
                    <a:pt x="285224" y="900633"/>
                  </a:lnTo>
                  <a:lnTo>
                    <a:pt x="221722" y="865883"/>
                  </a:lnTo>
                  <a:lnTo>
                    <a:pt x="181745" y="807169"/>
                  </a:lnTo>
                  <a:lnTo>
                    <a:pt x="174796" y="770537"/>
                  </a:lnTo>
                  <a:lnTo>
                    <a:pt x="178791" y="729970"/>
                  </a:lnTo>
                  <a:lnTo>
                    <a:pt x="141278" y="731551"/>
                  </a:lnTo>
                  <a:lnTo>
                    <a:pt x="74746" y="708371"/>
                  </a:lnTo>
                  <a:lnTo>
                    <a:pt x="26055" y="658666"/>
                  </a:lnTo>
                  <a:lnTo>
                    <a:pt x="3022" y="592755"/>
                  </a:lnTo>
                  <a:lnTo>
                    <a:pt x="3571" y="556947"/>
                  </a:lnTo>
                  <a:lnTo>
                    <a:pt x="13465" y="520957"/>
                  </a:lnTo>
                  <a:lnTo>
                    <a:pt x="33684" y="486075"/>
                  </a:lnTo>
                  <a:lnTo>
                    <a:pt x="65203" y="453591"/>
                  </a:lnTo>
                  <a:lnTo>
                    <a:pt x="32552" y="424550"/>
                  </a:lnTo>
                  <a:lnTo>
                    <a:pt x="11410" y="391296"/>
                  </a:lnTo>
                  <a:lnTo>
                    <a:pt x="865" y="355517"/>
                  </a:lnTo>
                  <a:lnTo>
                    <a:pt x="0" y="318905"/>
                  </a:lnTo>
                  <a:lnTo>
                    <a:pt x="7900" y="283151"/>
                  </a:lnTo>
                  <a:lnTo>
                    <a:pt x="46338" y="220977"/>
                  </a:lnTo>
                  <a:lnTo>
                    <a:pt x="108858" y="182520"/>
                  </a:lnTo>
                  <a:lnTo>
                    <a:pt x="146862" y="176412"/>
                  </a:lnTo>
                  <a:lnTo>
                    <a:pt x="188142" y="181306"/>
                  </a:lnTo>
                  <a:lnTo>
                    <a:pt x="177813" y="145459"/>
                  </a:lnTo>
                  <a:lnTo>
                    <a:pt x="192174" y="79035"/>
                  </a:lnTo>
                  <a:lnTo>
                    <a:pt x="241488" y="27677"/>
                  </a:lnTo>
                  <a:lnTo>
                    <a:pt x="311671" y="1036"/>
                  </a:lnTo>
                  <a:lnTo>
                    <a:pt x="350187" y="0"/>
                  </a:lnTo>
                  <a:lnTo>
                    <a:pt x="388637" y="8761"/>
                  </a:lnTo>
                  <a:lnTo>
                    <a:pt x="425262" y="28527"/>
                  </a:lnTo>
                  <a:lnTo>
                    <a:pt x="458301" y="60503"/>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297" name="Google Shape;297;p13"/>
            <p:cNvSpPr/>
            <p:nvPr/>
          </p:nvSpPr>
          <p:spPr>
            <a:xfrm>
              <a:off x="16881175" y="5047065"/>
              <a:ext cx="381634" cy="478789"/>
            </a:xfrm>
            <a:custGeom>
              <a:avLst/>
              <a:gdLst/>
              <a:ahLst/>
              <a:cxnLst/>
              <a:rect l="l" t="t" r="r" b="b"/>
              <a:pathLst>
                <a:path w="381634" h="478789" extrusionOk="0">
                  <a:moveTo>
                    <a:pt x="381276" y="178507"/>
                  </a:moveTo>
                  <a:lnTo>
                    <a:pt x="374466" y="131054"/>
                  </a:lnTo>
                  <a:lnTo>
                    <a:pt x="355249" y="88413"/>
                  </a:lnTo>
                  <a:lnTo>
                    <a:pt x="325441" y="52285"/>
                  </a:lnTo>
                  <a:lnTo>
                    <a:pt x="286859" y="24372"/>
                  </a:lnTo>
                  <a:lnTo>
                    <a:pt x="241321" y="6376"/>
                  </a:lnTo>
                  <a:lnTo>
                    <a:pt x="190643" y="0"/>
                  </a:lnTo>
                  <a:lnTo>
                    <a:pt x="139964" y="6376"/>
                  </a:lnTo>
                  <a:lnTo>
                    <a:pt x="94424" y="24372"/>
                  </a:lnTo>
                  <a:lnTo>
                    <a:pt x="55839" y="52285"/>
                  </a:lnTo>
                  <a:lnTo>
                    <a:pt x="26029" y="88413"/>
                  </a:lnTo>
                  <a:lnTo>
                    <a:pt x="6810" y="131054"/>
                  </a:lnTo>
                  <a:lnTo>
                    <a:pt x="0" y="178507"/>
                  </a:lnTo>
                  <a:lnTo>
                    <a:pt x="3873" y="219710"/>
                  </a:lnTo>
                  <a:lnTo>
                    <a:pt x="14982" y="267002"/>
                  </a:lnTo>
                  <a:lnTo>
                    <a:pt x="32560" y="316812"/>
                  </a:lnTo>
                  <a:lnTo>
                    <a:pt x="55839" y="365571"/>
                  </a:lnTo>
                  <a:lnTo>
                    <a:pt x="84054" y="409709"/>
                  </a:lnTo>
                  <a:lnTo>
                    <a:pt x="116438" y="445656"/>
                  </a:lnTo>
                  <a:lnTo>
                    <a:pt x="152223" y="469842"/>
                  </a:lnTo>
                  <a:lnTo>
                    <a:pt x="190643" y="478697"/>
                  </a:lnTo>
                  <a:lnTo>
                    <a:pt x="229062" y="469842"/>
                  </a:lnTo>
                  <a:lnTo>
                    <a:pt x="264846" y="445656"/>
                  </a:lnTo>
                  <a:lnTo>
                    <a:pt x="297228" y="409709"/>
                  </a:lnTo>
                  <a:lnTo>
                    <a:pt x="325441" y="365571"/>
                  </a:lnTo>
                  <a:lnTo>
                    <a:pt x="348719" y="316812"/>
                  </a:lnTo>
                  <a:lnTo>
                    <a:pt x="366295" y="267002"/>
                  </a:lnTo>
                  <a:lnTo>
                    <a:pt x="377403" y="219710"/>
                  </a:lnTo>
                  <a:lnTo>
                    <a:pt x="381276" y="178507"/>
                  </a:lnTo>
                  <a:close/>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298" name="Google Shape;298;p13"/>
            <p:cNvSpPr/>
            <p:nvPr/>
          </p:nvSpPr>
          <p:spPr>
            <a:xfrm>
              <a:off x="17071815" y="5430542"/>
              <a:ext cx="0" cy="95250"/>
            </a:xfrm>
            <a:custGeom>
              <a:avLst/>
              <a:gdLst/>
              <a:ahLst/>
              <a:cxnLst/>
              <a:rect l="l" t="t" r="r" b="b"/>
              <a:pathLst>
                <a:path w="120000" h="95250" extrusionOk="0">
                  <a:moveTo>
                    <a:pt x="0" y="95222"/>
                  </a:moveTo>
                  <a:lnTo>
                    <a:pt x="0" y="0"/>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299" name="Google Shape;299;p13"/>
            <p:cNvSpPr/>
            <p:nvPr/>
          </p:nvSpPr>
          <p:spPr>
            <a:xfrm>
              <a:off x="17022775" y="5430546"/>
              <a:ext cx="99694" cy="0"/>
            </a:xfrm>
            <a:custGeom>
              <a:avLst/>
              <a:gdLst/>
              <a:ahLst/>
              <a:cxnLst/>
              <a:rect l="l" t="t" r="r" b="b"/>
              <a:pathLst>
                <a:path w="99694" h="120000" extrusionOk="0">
                  <a:moveTo>
                    <a:pt x="0" y="0"/>
                  </a:moveTo>
                  <a:lnTo>
                    <a:pt x="99504" y="0"/>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300" name="Google Shape;300;p13"/>
            <p:cNvSpPr/>
            <p:nvPr/>
          </p:nvSpPr>
          <p:spPr>
            <a:xfrm>
              <a:off x="17101331" y="5236772"/>
              <a:ext cx="104775" cy="18414"/>
            </a:xfrm>
            <a:custGeom>
              <a:avLst/>
              <a:gdLst/>
              <a:ahLst/>
              <a:cxnLst/>
              <a:rect l="l" t="t" r="r" b="b"/>
              <a:pathLst>
                <a:path w="104775" h="18414" extrusionOk="0">
                  <a:moveTo>
                    <a:pt x="0" y="0"/>
                  </a:moveTo>
                  <a:lnTo>
                    <a:pt x="22748" y="13255"/>
                  </a:lnTo>
                  <a:lnTo>
                    <a:pt x="51062" y="18329"/>
                  </a:lnTo>
                  <a:lnTo>
                    <a:pt x="80030" y="14238"/>
                  </a:lnTo>
                  <a:lnTo>
                    <a:pt x="104740" y="0"/>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301" name="Google Shape;301;p13"/>
            <p:cNvSpPr/>
            <p:nvPr/>
          </p:nvSpPr>
          <p:spPr>
            <a:xfrm>
              <a:off x="16938480" y="5236772"/>
              <a:ext cx="104775" cy="18414"/>
            </a:xfrm>
            <a:custGeom>
              <a:avLst/>
              <a:gdLst/>
              <a:ahLst/>
              <a:cxnLst/>
              <a:rect l="l" t="t" r="r" b="b"/>
              <a:pathLst>
                <a:path w="104775" h="18414" extrusionOk="0">
                  <a:moveTo>
                    <a:pt x="104740" y="0"/>
                  </a:moveTo>
                  <a:lnTo>
                    <a:pt x="81991" y="13255"/>
                  </a:lnTo>
                  <a:lnTo>
                    <a:pt x="53677" y="18329"/>
                  </a:lnTo>
                  <a:lnTo>
                    <a:pt x="24710" y="14238"/>
                  </a:lnTo>
                  <a:lnTo>
                    <a:pt x="0" y="0"/>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302" name="Google Shape;302;p13"/>
            <p:cNvSpPr/>
            <p:nvPr/>
          </p:nvSpPr>
          <p:spPr>
            <a:xfrm>
              <a:off x="17215315" y="5099718"/>
              <a:ext cx="180975" cy="106679"/>
            </a:xfrm>
            <a:custGeom>
              <a:avLst/>
              <a:gdLst/>
              <a:ahLst/>
              <a:cxnLst/>
              <a:rect l="l" t="t" r="r" b="b"/>
              <a:pathLst>
                <a:path w="180975" h="106679" extrusionOk="0">
                  <a:moveTo>
                    <a:pt x="0" y="8380"/>
                  </a:moveTo>
                  <a:lnTo>
                    <a:pt x="53276" y="0"/>
                  </a:lnTo>
                  <a:lnTo>
                    <a:pt x="105605" y="6391"/>
                  </a:lnTo>
                  <a:lnTo>
                    <a:pt x="150263" y="24365"/>
                  </a:lnTo>
                  <a:lnTo>
                    <a:pt x="180528" y="50735"/>
                  </a:lnTo>
                  <a:lnTo>
                    <a:pt x="157089" y="75574"/>
                  </a:lnTo>
                  <a:lnTo>
                    <a:pt x="123108" y="92097"/>
                  </a:lnTo>
                  <a:lnTo>
                    <a:pt x="84491" y="101824"/>
                  </a:lnTo>
                  <a:lnTo>
                    <a:pt x="47139" y="106272"/>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303" name="Google Shape;303;p13"/>
            <p:cNvSpPr/>
            <p:nvPr/>
          </p:nvSpPr>
          <p:spPr>
            <a:xfrm>
              <a:off x="16745873" y="5099718"/>
              <a:ext cx="180975" cy="106679"/>
            </a:xfrm>
            <a:custGeom>
              <a:avLst/>
              <a:gdLst/>
              <a:ahLst/>
              <a:cxnLst/>
              <a:rect l="l" t="t" r="r" b="b"/>
              <a:pathLst>
                <a:path w="180975" h="106679" extrusionOk="0">
                  <a:moveTo>
                    <a:pt x="180528" y="8380"/>
                  </a:moveTo>
                  <a:lnTo>
                    <a:pt x="127252" y="0"/>
                  </a:lnTo>
                  <a:lnTo>
                    <a:pt x="74923" y="6391"/>
                  </a:lnTo>
                  <a:lnTo>
                    <a:pt x="30264" y="24365"/>
                  </a:lnTo>
                  <a:lnTo>
                    <a:pt x="0" y="50735"/>
                  </a:lnTo>
                  <a:lnTo>
                    <a:pt x="23439" y="75574"/>
                  </a:lnTo>
                  <a:lnTo>
                    <a:pt x="57419" y="92097"/>
                  </a:lnTo>
                  <a:lnTo>
                    <a:pt x="96037" y="101824"/>
                  </a:lnTo>
                  <a:lnTo>
                    <a:pt x="133388" y="106272"/>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grpSp>
      <p:grpSp>
        <p:nvGrpSpPr>
          <p:cNvPr id="304" name="Google Shape;304;p13"/>
          <p:cNvGrpSpPr/>
          <p:nvPr/>
        </p:nvGrpSpPr>
        <p:grpSpPr>
          <a:xfrm>
            <a:off x="12351495" y="7506543"/>
            <a:ext cx="437963" cy="1000880"/>
            <a:chOff x="12351495" y="7735143"/>
            <a:chExt cx="437963" cy="1000880"/>
          </a:xfrm>
        </p:grpSpPr>
        <p:sp>
          <p:nvSpPr>
            <p:cNvPr id="305" name="Google Shape;305;p13"/>
            <p:cNvSpPr/>
            <p:nvPr/>
          </p:nvSpPr>
          <p:spPr>
            <a:xfrm>
              <a:off x="12351495" y="7735177"/>
              <a:ext cx="62229" cy="1000759"/>
            </a:xfrm>
            <a:custGeom>
              <a:avLst/>
              <a:gdLst/>
              <a:ahLst/>
              <a:cxnLst/>
              <a:rect l="l" t="t" r="r" b="b"/>
              <a:pathLst>
                <a:path w="62229" h="1000759" extrusionOk="0">
                  <a:moveTo>
                    <a:pt x="55244" y="0"/>
                  </a:moveTo>
                  <a:lnTo>
                    <a:pt x="58005" y="72260"/>
                  </a:lnTo>
                  <a:lnTo>
                    <a:pt x="59283" y="116066"/>
                  </a:lnTo>
                  <a:lnTo>
                    <a:pt x="60399" y="164149"/>
                  </a:lnTo>
                  <a:lnTo>
                    <a:pt x="61285" y="215877"/>
                  </a:lnTo>
                  <a:lnTo>
                    <a:pt x="61872" y="270620"/>
                  </a:lnTo>
                  <a:lnTo>
                    <a:pt x="62091" y="327748"/>
                  </a:lnTo>
                  <a:lnTo>
                    <a:pt x="61872" y="386630"/>
                  </a:lnTo>
                  <a:lnTo>
                    <a:pt x="61147" y="446635"/>
                  </a:lnTo>
                  <a:lnTo>
                    <a:pt x="59847" y="507132"/>
                  </a:lnTo>
                  <a:lnTo>
                    <a:pt x="57902" y="567491"/>
                  </a:lnTo>
                  <a:lnTo>
                    <a:pt x="55244" y="627082"/>
                  </a:lnTo>
                  <a:lnTo>
                    <a:pt x="51803" y="685273"/>
                  </a:lnTo>
                  <a:lnTo>
                    <a:pt x="47510" y="741433"/>
                  </a:lnTo>
                  <a:lnTo>
                    <a:pt x="42296" y="794934"/>
                  </a:lnTo>
                  <a:lnTo>
                    <a:pt x="36093" y="845142"/>
                  </a:lnTo>
                  <a:lnTo>
                    <a:pt x="28831" y="891429"/>
                  </a:lnTo>
                  <a:lnTo>
                    <a:pt x="20440" y="933163"/>
                  </a:lnTo>
                  <a:lnTo>
                    <a:pt x="10853" y="969714"/>
                  </a:lnTo>
                  <a:lnTo>
                    <a:pt x="0" y="1000451"/>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306" name="Google Shape;306;p13"/>
            <p:cNvSpPr/>
            <p:nvPr/>
          </p:nvSpPr>
          <p:spPr>
            <a:xfrm>
              <a:off x="12715931" y="8530283"/>
              <a:ext cx="45720" cy="205740"/>
            </a:xfrm>
            <a:custGeom>
              <a:avLst/>
              <a:gdLst/>
              <a:ahLst/>
              <a:cxnLst/>
              <a:rect l="l" t="t" r="r" b="b"/>
              <a:pathLst>
                <a:path w="45720" h="205740" extrusionOk="0">
                  <a:moveTo>
                    <a:pt x="45590" y="205302"/>
                  </a:moveTo>
                  <a:lnTo>
                    <a:pt x="31959" y="161746"/>
                  </a:lnTo>
                  <a:lnTo>
                    <a:pt x="19877" y="112479"/>
                  </a:lnTo>
                  <a:lnTo>
                    <a:pt x="9254" y="58298"/>
                  </a:lnTo>
                  <a:lnTo>
                    <a:pt x="0" y="0"/>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307" name="Google Shape;307;p13"/>
            <p:cNvSpPr/>
            <p:nvPr/>
          </p:nvSpPr>
          <p:spPr>
            <a:xfrm>
              <a:off x="12682809" y="7735143"/>
              <a:ext cx="9525" cy="544829"/>
            </a:xfrm>
            <a:custGeom>
              <a:avLst/>
              <a:gdLst/>
              <a:ahLst/>
              <a:cxnLst/>
              <a:rect l="l" t="t" r="r" b="b"/>
              <a:pathLst>
                <a:path w="9525" h="544829" extrusionOk="0">
                  <a:moveTo>
                    <a:pt x="9231" y="544517"/>
                  </a:moveTo>
                  <a:lnTo>
                    <a:pt x="6011" y="484938"/>
                  </a:lnTo>
                  <a:lnTo>
                    <a:pt x="3541" y="425706"/>
                  </a:lnTo>
                  <a:lnTo>
                    <a:pt x="1762" y="367377"/>
                  </a:lnTo>
                  <a:lnTo>
                    <a:pt x="617" y="310508"/>
                  </a:lnTo>
                  <a:lnTo>
                    <a:pt x="48" y="255654"/>
                  </a:lnTo>
                  <a:lnTo>
                    <a:pt x="0" y="203371"/>
                  </a:lnTo>
                  <a:lnTo>
                    <a:pt x="413" y="154216"/>
                  </a:lnTo>
                  <a:lnTo>
                    <a:pt x="1232" y="108746"/>
                  </a:lnTo>
                  <a:lnTo>
                    <a:pt x="2398" y="67515"/>
                  </a:lnTo>
                  <a:lnTo>
                    <a:pt x="3855" y="31081"/>
                  </a:lnTo>
                  <a:lnTo>
                    <a:pt x="5545" y="0"/>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308" name="Google Shape;308;p13"/>
            <p:cNvSpPr/>
            <p:nvPr/>
          </p:nvSpPr>
          <p:spPr>
            <a:xfrm>
              <a:off x="12413437" y="8042553"/>
              <a:ext cx="135890" cy="56515"/>
            </a:xfrm>
            <a:custGeom>
              <a:avLst/>
              <a:gdLst/>
              <a:ahLst/>
              <a:cxnLst/>
              <a:rect l="l" t="t" r="r" b="b"/>
              <a:pathLst>
                <a:path w="135890" h="56515" extrusionOk="0">
                  <a:moveTo>
                    <a:pt x="135409" y="0"/>
                  </a:moveTo>
                  <a:lnTo>
                    <a:pt x="3141" y="55014"/>
                  </a:lnTo>
                  <a:lnTo>
                    <a:pt x="0" y="56239"/>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309" name="Google Shape;309;p13"/>
            <p:cNvSpPr/>
            <p:nvPr/>
          </p:nvSpPr>
          <p:spPr>
            <a:xfrm>
              <a:off x="12413437" y="7976894"/>
              <a:ext cx="135890" cy="56515"/>
            </a:xfrm>
            <a:custGeom>
              <a:avLst/>
              <a:gdLst/>
              <a:ahLst/>
              <a:cxnLst/>
              <a:rect l="l" t="t" r="r" b="b"/>
              <a:pathLst>
                <a:path w="135890" h="56515" extrusionOk="0">
                  <a:moveTo>
                    <a:pt x="135409" y="0"/>
                  </a:moveTo>
                  <a:lnTo>
                    <a:pt x="0" y="56239"/>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310" name="Google Shape;310;p13"/>
            <p:cNvSpPr/>
            <p:nvPr/>
          </p:nvSpPr>
          <p:spPr>
            <a:xfrm>
              <a:off x="12413029" y="7911098"/>
              <a:ext cx="135890" cy="56515"/>
            </a:xfrm>
            <a:custGeom>
              <a:avLst/>
              <a:gdLst/>
              <a:ahLst/>
              <a:cxnLst/>
              <a:rect l="l" t="t" r="r" b="b"/>
              <a:pathLst>
                <a:path w="135890" h="56515" extrusionOk="0">
                  <a:moveTo>
                    <a:pt x="135817" y="0"/>
                  </a:moveTo>
                  <a:lnTo>
                    <a:pt x="0" y="56375"/>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311" name="Google Shape;311;p13"/>
            <p:cNvSpPr/>
            <p:nvPr/>
          </p:nvSpPr>
          <p:spPr>
            <a:xfrm>
              <a:off x="12413434" y="8066035"/>
              <a:ext cx="213359" cy="314325"/>
            </a:xfrm>
            <a:custGeom>
              <a:avLst/>
              <a:gdLst/>
              <a:ahLst/>
              <a:cxnLst/>
              <a:rect l="l" t="t" r="r" b="b"/>
              <a:pathLst>
                <a:path w="213359" h="314325" extrusionOk="0">
                  <a:moveTo>
                    <a:pt x="179230" y="202705"/>
                  </a:moveTo>
                  <a:lnTo>
                    <a:pt x="202251" y="240518"/>
                  </a:lnTo>
                  <a:lnTo>
                    <a:pt x="213000" y="276589"/>
                  </a:lnTo>
                  <a:lnTo>
                    <a:pt x="206009" y="303600"/>
                  </a:lnTo>
                  <a:lnTo>
                    <a:pt x="175816" y="314231"/>
                  </a:lnTo>
                  <a:lnTo>
                    <a:pt x="149168" y="301835"/>
                  </a:lnTo>
                  <a:lnTo>
                    <a:pt x="146911" y="271881"/>
                  </a:lnTo>
                  <a:lnTo>
                    <a:pt x="159961" y="235221"/>
                  </a:lnTo>
                  <a:lnTo>
                    <a:pt x="179230" y="202705"/>
                  </a:lnTo>
                  <a:lnTo>
                    <a:pt x="175188" y="197560"/>
                  </a:lnTo>
                  <a:lnTo>
                    <a:pt x="145428" y="168445"/>
                  </a:lnTo>
                  <a:lnTo>
                    <a:pt x="88391" y="133421"/>
                  </a:lnTo>
                  <a:lnTo>
                    <a:pt x="52061" y="108346"/>
                  </a:lnTo>
                  <a:lnTo>
                    <a:pt x="21746" y="75745"/>
                  </a:lnTo>
                  <a:lnTo>
                    <a:pt x="3141" y="31527"/>
                  </a:lnTo>
                  <a:lnTo>
                    <a:pt x="136" y="4638"/>
                  </a:lnTo>
                  <a:lnTo>
                    <a:pt x="0" y="3130"/>
                  </a:lnTo>
                  <a:lnTo>
                    <a:pt x="0" y="1633"/>
                  </a:lnTo>
                  <a:lnTo>
                    <a:pt x="0" y="0"/>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312" name="Google Shape;312;p13"/>
            <p:cNvSpPr/>
            <p:nvPr/>
          </p:nvSpPr>
          <p:spPr>
            <a:xfrm>
              <a:off x="12489738" y="8341771"/>
              <a:ext cx="299720" cy="140334"/>
            </a:xfrm>
            <a:custGeom>
              <a:avLst/>
              <a:gdLst/>
              <a:ahLst/>
              <a:cxnLst/>
              <a:rect l="l" t="t" r="r" b="b"/>
              <a:pathLst>
                <a:path w="299720" h="140334" extrusionOk="0">
                  <a:moveTo>
                    <a:pt x="70029" y="0"/>
                  </a:moveTo>
                  <a:lnTo>
                    <a:pt x="0" y="0"/>
                  </a:lnTo>
                  <a:lnTo>
                    <a:pt x="9928" y="44668"/>
                  </a:lnTo>
                  <a:lnTo>
                    <a:pt x="32034" y="83197"/>
                  </a:lnTo>
                  <a:lnTo>
                    <a:pt x="64151" y="113412"/>
                  </a:lnTo>
                  <a:lnTo>
                    <a:pt x="104111" y="133136"/>
                  </a:lnTo>
                  <a:lnTo>
                    <a:pt x="149744" y="140194"/>
                  </a:lnTo>
                  <a:lnTo>
                    <a:pt x="167897" y="139112"/>
                  </a:lnTo>
                  <a:lnTo>
                    <a:pt x="218003" y="123807"/>
                  </a:lnTo>
                  <a:lnTo>
                    <a:pt x="249506" y="102180"/>
                  </a:lnTo>
                  <a:lnTo>
                    <a:pt x="291574" y="38908"/>
                  </a:lnTo>
                  <a:lnTo>
                    <a:pt x="299352" y="0"/>
                  </a:lnTo>
                  <a:lnTo>
                    <a:pt x="206402" y="0"/>
                  </a:lnTo>
                  <a:lnTo>
                    <a:pt x="136645" y="0"/>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grpSp>
      <p:sp>
        <p:nvSpPr>
          <p:cNvPr id="313" name="Google Shape;313;p13"/>
          <p:cNvSpPr/>
          <p:nvPr/>
        </p:nvSpPr>
        <p:spPr>
          <a:xfrm>
            <a:off x="837670" y="817516"/>
            <a:ext cx="18428970" cy="0"/>
          </a:xfrm>
          <a:custGeom>
            <a:avLst/>
            <a:gdLst/>
            <a:ahLst/>
            <a:cxnLst/>
            <a:rect l="l" t="t" r="r" b="b"/>
            <a:pathLst>
              <a:path w="18428970" h="120000" extrusionOk="0">
                <a:moveTo>
                  <a:pt x="0" y="0"/>
                </a:moveTo>
                <a:lnTo>
                  <a:pt x="18428758" y="0"/>
                </a:lnTo>
              </a:path>
            </a:pathLst>
          </a:custGeom>
          <a:noFill/>
          <a:ln w="10450" cap="flat" cmpd="sng">
            <a:solidFill>
              <a:srgbClr val="C4C7CC"/>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314" name="Google Shape;314;p13"/>
          <p:cNvSpPr/>
          <p:nvPr/>
        </p:nvSpPr>
        <p:spPr>
          <a:xfrm>
            <a:off x="837670" y="10470885"/>
            <a:ext cx="18428970" cy="0"/>
          </a:xfrm>
          <a:custGeom>
            <a:avLst/>
            <a:gdLst/>
            <a:ahLst/>
            <a:cxnLst/>
            <a:rect l="l" t="t" r="r" b="b"/>
            <a:pathLst>
              <a:path w="18428970" h="120000" extrusionOk="0">
                <a:moveTo>
                  <a:pt x="0" y="0"/>
                </a:moveTo>
                <a:lnTo>
                  <a:pt x="18428758" y="0"/>
                </a:lnTo>
              </a:path>
            </a:pathLst>
          </a:custGeom>
          <a:noFill/>
          <a:ln w="10450" cap="flat" cmpd="sng">
            <a:solidFill>
              <a:srgbClr val="C4C7CC"/>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315" name="Google Shape;315;p13"/>
          <p:cNvSpPr txBox="1"/>
          <p:nvPr/>
        </p:nvSpPr>
        <p:spPr>
          <a:xfrm>
            <a:off x="824919" y="1012547"/>
            <a:ext cx="2188200" cy="2283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dirty="0">
                <a:solidFill>
                  <a:srgbClr val="4E5051"/>
                </a:solidFill>
                <a:latin typeface="Courier New"/>
                <a:ea typeface="Courier New"/>
                <a:cs typeface="Courier New"/>
                <a:sym typeface="Courier New"/>
              </a:rPr>
              <a:t>FIBRETRACE</a:t>
            </a:r>
            <a:endParaRPr sz="1400" dirty="0">
              <a:latin typeface="Courier New"/>
              <a:ea typeface="Courier New"/>
              <a:cs typeface="Courier New"/>
              <a:sym typeface="Courier New"/>
            </a:endParaRPr>
          </a:p>
        </p:txBody>
      </p:sp>
      <p:sp>
        <p:nvSpPr>
          <p:cNvPr id="316" name="Google Shape;316;p13"/>
          <p:cNvSpPr txBox="1">
            <a:spLocks noGrp="1"/>
          </p:cNvSpPr>
          <p:nvPr>
            <p:ph type="sldNum" idx="12"/>
          </p:nvPr>
        </p:nvSpPr>
        <p:spPr>
          <a:xfrm>
            <a:off x="19018901" y="10571026"/>
            <a:ext cx="306600" cy="237300"/>
          </a:xfrm>
          <a:prstGeom prst="rect">
            <a:avLst/>
          </a:prstGeom>
          <a:noFill/>
          <a:ln>
            <a:noFill/>
          </a:ln>
        </p:spPr>
        <p:txBody>
          <a:bodyPr spcFirstLastPara="1" wrap="square" lIns="0" tIns="36825" rIns="0" bIns="0" anchor="t" anchorCtr="0">
            <a:spAutoFit/>
          </a:bodyPr>
          <a:lstStyle/>
          <a:p>
            <a:pPr marL="38100" lvl="0" indent="0" algn="l" rtl="0">
              <a:lnSpc>
                <a:spcPct val="100000"/>
              </a:lnSpc>
              <a:spcBef>
                <a:spcPts val="0"/>
              </a:spcBef>
              <a:spcAft>
                <a:spcPts val="0"/>
              </a:spcAft>
              <a:buNone/>
            </a:pPr>
            <a:fld id="{00000000-1234-1234-1234-123412341234}" type="slidenum">
              <a:rPr lang="en-US"/>
              <a:t>13</a:t>
            </a:fld>
            <a:endParaRPr dirty="0"/>
          </a:p>
        </p:txBody>
      </p:sp>
      <p:sp>
        <p:nvSpPr>
          <p:cNvPr id="317" name="Google Shape;317;p13"/>
          <p:cNvSpPr txBox="1">
            <a:spLocks noGrp="1"/>
          </p:cNvSpPr>
          <p:nvPr>
            <p:ph type="ftr" idx="11"/>
          </p:nvPr>
        </p:nvSpPr>
        <p:spPr>
          <a:xfrm>
            <a:off x="827639" y="10582880"/>
            <a:ext cx="3700800" cy="223200"/>
          </a:xfrm>
          <a:prstGeom prst="rect">
            <a:avLst/>
          </a:prstGeom>
          <a:noFill/>
          <a:ln>
            <a:noFill/>
          </a:ln>
        </p:spPr>
        <p:txBody>
          <a:bodyPr spcFirstLastPara="1" wrap="square" lIns="0" tIns="38100" rIns="0" bIns="0" anchor="t" anchorCtr="0">
            <a:spAutoFit/>
          </a:bodyPr>
          <a:lstStyle/>
          <a:p>
            <a:pPr marL="12700" lvl="0" indent="0" algn="l" rtl="0">
              <a:lnSpc>
                <a:spcPct val="100000"/>
              </a:lnSpc>
              <a:spcBef>
                <a:spcPts val="0"/>
              </a:spcBef>
              <a:spcAft>
                <a:spcPts val="0"/>
              </a:spcAft>
              <a:buNone/>
            </a:pPr>
            <a:r>
              <a:rPr lang="en-US" dirty="0"/>
              <a:t>FIBRETRACE® - PRIVATE &amp; CONFIDENTIAL</a:t>
            </a:r>
            <a:endParaRPr dirty="0"/>
          </a:p>
        </p:txBody>
      </p:sp>
      <p:sp>
        <p:nvSpPr>
          <p:cNvPr id="318" name="Google Shape;318;p13"/>
          <p:cNvSpPr/>
          <p:nvPr/>
        </p:nvSpPr>
        <p:spPr>
          <a:xfrm>
            <a:off x="16794131" y="1943127"/>
            <a:ext cx="0" cy="140970"/>
          </a:xfrm>
          <a:custGeom>
            <a:avLst/>
            <a:gdLst/>
            <a:ahLst/>
            <a:cxnLst/>
            <a:rect l="l" t="t" r="r" b="b"/>
            <a:pathLst>
              <a:path w="120000" h="140970" extrusionOk="0">
                <a:moveTo>
                  <a:pt x="0" y="140833"/>
                </a:moveTo>
                <a:lnTo>
                  <a:pt x="0" y="0"/>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319" name="Google Shape;319;p13"/>
          <p:cNvSpPr/>
          <p:nvPr/>
        </p:nvSpPr>
        <p:spPr>
          <a:xfrm>
            <a:off x="16794131" y="1735686"/>
            <a:ext cx="0" cy="113664"/>
          </a:xfrm>
          <a:custGeom>
            <a:avLst/>
            <a:gdLst/>
            <a:ahLst/>
            <a:cxnLst/>
            <a:rect l="l" t="t" r="r" b="b"/>
            <a:pathLst>
              <a:path w="120000" h="113664" extrusionOk="0">
                <a:moveTo>
                  <a:pt x="0" y="113504"/>
                </a:moveTo>
                <a:lnTo>
                  <a:pt x="0" y="0"/>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320" name="Google Shape;320;p13"/>
          <p:cNvSpPr/>
          <p:nvPr/>
        </p:nvSpPr>
        <p:spPr>
          <a:xfrm>
            <a:off x="17029029" y="2412793"/>
            <a:ext cx="0" cy="113664"/>
          </a:xfrm>
          <a:custGeom>
            <a:avLst/>
            <a:gdLst/>
            <a:ahLst/>
            <a:cxnLst/>
            <a:rect l="l" t="t" r="r" b="b"/>
            <a:pathLst>
              <a:path w="120000" h="113664" extrusionOk="0">
                <a:moveTo>
                  <a:pt x="0" y="113378"/>
                </a:moveTo>
                <a:lnTo>
                  <a:pt x="0" y="0"/>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321" name="Google Shape;321;p13"/>
          <p:cNvSpPr/>
          <p:nvPr/>
        </p:nvSpPr>
        <p:spPr>
          <a:xfrm>
            <a:off x="17029029" y="2177898"/>
            <a:ext cx="0" cy="140970"/>
          </a:xfrm>
          <a:custGeom>
            <a:avLst/>
            <a:gdLst/>
            <a:ahLst/>
            <a:cxnLst/>
            <a:rect l="l" t="t" r="r" b="b"/>
            <a:pathLst>
              <a:path w="120000" h="140970" extrusionOk="0">
                <a:moveTo>
                  <a:pt x="0" y="140959"/>
                </a:moveTo>
                <a:lnTo>
                  <a:pt x="0" y="0"/>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322" name="Google Shape;322;p13"/>
          <p:cNvSpPr/>
          <p:nvPr/>
        </p:nvSpPr>
        <p:spPr>
          <a:xfrm>
            <a:off x="17029029" y="1735686"/>
            <a:ext cx="0" cy="113664"/>
          </a:xfrm>
          <a:custGeom>
            <a:avLst/>
            <a:gdLst/>
            <a:ahLst/>
            <a:cxnLst/>
            <a:rect l="l" t="t" r="r" b="b"/>
            <a:pathLst>
              <a:path w="120000" h="113664" extrusionOk="0">
                <a:moveTo>
                  <a:pt x="0" y="113504"/>
                </a:moveTo>
                <a:lnTo>
                  <a:pt x="0" y="0"/>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323" name="Google Shape;323;p13"/>
          <p:cNvSpPr/>
          <p:nvPr/>
        </p:nvSpPr>
        <p:spPr>
          <a:xfrm>
            <a:off x="17029029" y="1943127"/>
            <a:ext cx="0" cy="140970"/>
          </a:xfrm>
          <a:custGeom>
            <a:avLst/>
            <a:gdLst/>
            <a:ahLst/>
            <a:cxnLst/>
            <a:rect l="l" t="t" r="r" b="b"/>
            <a:pathLst>
              <a:path w="120000" h="140970" extrusionOk="0">
                <a:moveTo>
                  <a:pt x="0" y="140833"/>
                </a:moveTo>
                <a:lnTo>
                  <a:pt x="0" y="0"/>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324" name="Google Shape;324;p13"/>
          <p:cNvSpPr/>
          <p:nvPr/>
        </p:nvSpPr>
        <p:spPr>
          <a:xfrm>
            <a:off x="17263799" y="2412793"/>
            <a:ext cx="0" cy="113664"/>
          </a:xfrm>
          <a:custGeom>
            <a:avLst/>
            <a:gdLst/>
            <a:ahLst/>
            <a:cxnLst/>
            <a:rect l="l" t="t" r="r" b="b"/>
            <a:pathLst>
              <a:path w="120000" h="113664" extrusionOk="0">
                <a:moveTo>
                  <a:pt x="0" y="113378"/>
                </a:moveTo>
                <a:lnTo>
                  <a:pt x="0" y="0"/>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325" name="Google Shape;325;p13"/>
          <p:cNvSpPr/>
          <p:nvPr/>
        </p:nvSpPr>
        <p:spPr>
          <a:xfrm>
            <a:off x="17263799" y="1735686"/>
            <a:ext cx="0" cy="113664"/>
          </a:xfrm>
          <a:custGeom>
            <a:avLst/>
            <a:gdLst/>
            <a:ahLst/>
            <a:cxnLst/>
            <a:rect l="l" t="t" r="r" b="b"/>
            <a:pathLst>
              <a:path w="120000" h="113664" extrusionOk="0">
                <a:moveTo>
                  <a:pt x="0" y="113504"/>
                </a:moveTo>
                <a:lnTo>
                  <a:pt x="0" y="0"/>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326" name="Google Shape;326;p13"/>
          <p:cNvSpPr/>
          <p:nvPr/>
        </p:nvSpPr>
        <p:spPr>
          <a:xfrm>
            <a:off x="16633724" y="1896093"/>
            <a:ext cx="113665" cy="0"/>
          </a:xfrm>
          <a:custGeom>
            <a:avLst/>
            <a:gdLst/>
            <a:ahLst/>
            <a:cxnLst/>
            <a:rect l="l" t="t" r="r" b="b"/>
            <a:pathLst>
              <a:path w="113665" h="120000" extrusionOk="0">
                <a:moveTo>
                  <a:pt x="113504" y="0"/>
                </a:moveTo>
                <a:lnTo>
                  <a:pt x="0" y="0"/>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327" name="Google Shape;327;p13"/>
          <p:cNvSpPr/>
          <p:nvPr/>
        </p:nvSpPr>
        <p:spPr>
          <a:xfrm>
            <a:off x="17075937" y="1896093"/>
            <a:ext cx="140970" cy="0"/>
          </a:xfrm>
          <a:custGeom>
            <a:avLst/>
            <a:gdLst/>
            <a:ahLst/>
            <a:cxnLst/>
            <a:rect l="l" t="t" r="r" b="b"/>
            <a:pathLst>
              <a:path w="140970" h="120000" extrusionOk="0">
                <a:moveTo>
                  <a:pt x="140959" y="0"/>
                </a:moveTo>
                <a:lnTo>
                  <a:pt x="0" y="0"/>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328" name="Google Shape;328;p13"/>
          <p:cNvSpPr/>
          <p:nvPr/>
        </p:nvSpPr>
        <p:spPr>
          <a:xfrm>
            <a:off x="17310831" y="1896093"/>
            <a:ext cx="113665" cy="0"/>
          </a:xfrm>
          <a:custGeom>
            <a:avLst/>
            <a:gdLst/>
            <a:ahLst/>
            <a:cxnLst/>
            <a:rect l="l" t="t" r="r" b="b"/>
            <a:pathLst>
              <a:path w="113665" h="120000" extrusionOk="0">
                <a:moveTo>
                  <a:pt x="113378" y="0"/>
                </a:moveTo>
                <a:lnTo>
                  <a:pt x="0" y="0"/>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329" name="Google Shape;329;p13"/>
          <p:cNvSpPr/>
          <p:nvPr/>
        </p:nvSpPr>
        <p:spPr>
          <a:xfrm>
            <a:off x="16841166" y="1896093"/>
            <a:ext cx="140970" cy="0"/>
          </a:xfrm>
          <a:custGeom>
            <a:avLst/>
            <a:gdLst/>
            <a:ahLst/>
            <a:cxnLst/>
            <a:rect l="l" t="t" r="r" b="b"/>
            <a:pathLst>
              <a:path w="140970" h="120000" extrusionOk="0">
                <a:moveTo>
                  <a:pt x="140833" y="0"/>
                </a:moveTo>
                <a:lnTo>
                  <a:pt x="0" y="0"/>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330" name="Google Shape;330;p13"/>
          <p:cNvSpPr/>
          <p:nvPr/>
        </p:nvSpPr>
        <p:spPr>
          <a:xfrm>
            <a:off x="16841166" y="2365761"/>
            <a:ext cx="140970" cy="0"/>
          </a:xfrm>
          <a:custGeom>
            <a:avLst/>
            <a:gdLst/>
            <a:ahLst/>
            <a:cxnLst/>
            <a:rect l="l" t="t" r="r" b="b"/>
            <a:pathLst>
              <a:path w="140970" h="120000" extrusionOk="0">
                <a:moveTo>
                  <a:pt x="140833" y="0"/>
                </a:moveTo>
                <a:lnTo>
                  <a:pt x="0" y="0"/>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331" name="Google Shape;331;p13"/>
          <p:cNvSpPr/>
          <p:nvPr/>
        </p:nvSpPr>
        <p:spPr>
          <a:xfrm>
            <a:off x="17075937" y="2365761"/>
            <a:ext cx="140970" cy="0"/>
          </a:xfrm>
          <a:custGeom>
            <a:avLst/>
            <a:gdLst/>
            <a:ahLst/>
            <a:cxnLst/>
            <a:rect l="l" t="t" r="r" b="b"/>
            <a:pathLst>
              <a:path w="140970" h="120000" extrusionOk="0">
                <a:moveTo>
                  <a:pt x="140959" y="0"/>
                </a:moveTo>
                <a:lnTo>
                  <a:pt x="0" y="0"/>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332" name="Google Shape;332;p13"/>
          <p:cNvSpPr/>
          <p:nvPr/>
        </p:nvSpPr>
        <p:spPr>
          <a:xfrm>
            <a:off x="17310831" y="2365761"/>
            <a:ext cx="113665" cy="0"/>
          </a:xfrm>
          <a:custGeom>
            <a:avLst/>
            <a:gdLst/>
            <a:ahLst/>
            <a:cxnLst/>
            <a:rect l="l" t="t" r="r" b="b"/>
            <a:pathLst>
              <a:path w="113665" h="120000" extrusionOk="0">
                <a:moveTo>
                  <a:pt x="113378" y="0"/>
                </a:moveTo>
                <a:lnTo>
                  <a:pt x="0" y="0"/>
                </a:lnTo>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333" name="Google Shape;333;p13"/>
          <p:cNvSpPr/>
          <p:nvPr/>
        </p:nvSpPr>
        <p:spPr>
          <a:xfrm>
            <a:off x="16747173" y="1849132"/>
            <a:ext cx="93979" cy="93979"/>
          </a:xfrm>
          <a:custGeom>
            <a:avLst/>
            <a:gdLst/>
            <a:ahLst/>
            <a:cxnLst/>
            <a:rect l="l" t="t" r="r" b="b"/>
            <a:pathLst>
              <a:path w="93979" h="93979" extrusionOk="0">
                <a:moveTo>
                  <a:pt x="93965" y="46982"/>
                </a:moveTo>
                <a:lnTo>
                  <a:pt x="90273" y="28695"/>
                </a:lnTo>
                <a:lnTo>
                  <a:pt x="80204" y="13761"/>
                </a:lnTo>
                <a:lnTo>
                  <a:pt x="65270" y="3692"/>
                </a:lnTo>
                <a:lnTo>
                  <a:pt x="46982" y="0"/>
                </a:lnTo>
                <a:lnTo>
                  <a:pt x="28695" y="3692"/>
                </a:lnTo>
                <a:lnTo>
                  <a:pt x="13761" y="13761"/>
                </a:lnTo>
                <a:lnTo>
                  <a:pt x="3692" y="28695"/>
                </a:lnTo>
                <a:lnTo>
                  <a:pt x="0" y="46982"/>
                </a:lnTo>
                <a:lnTo>
                  <a:pt x="3692" y="65270"/>
                </a:lnTo>
                <a:lnTo>
                  <a:pt x="13761" y="80204"/>
                </a:lnTo>
                <a:lnTo>
                  <a:pt x="28695" y="90273"/>
                </a:lnTo>
                <a:lnTo>
                  <a:pt x="46982" y="93965"/>
                </a:lnTo>
                <a:lnTo>
                  <a:pt x="65270" y="90273"/>
                </a:lnTo>
                <a:lnTo>
                  <a:pt x="80204" y="80204"/>
                </a:lnTo>
                <a:lnTo>
                  <a:pt x="90273" y="65270"/>
                </a:lnTo>
                <a:lnTo>
                  <a:pt x="93965" y="46982"/>
                </a:lnTo>
                <a:close/>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334" name="Google Shape;334;p13"/>
          <p:cNvSpPr/>
          <p:nvPr/>
        </p:nvSpPr>
        <p:spPr>
          <a:xfrm>
            <a:off x="16982021" y="1849132"/>
            <a:ext cx="93979" cy="93979"/>
          </a:xfrm>
          <a:custGeom>
            <a:avLst/>
            <a:gdLst/>
            <a:ahLst/>
            <a:cxnLst/>
            <a:rect l="l" t="t" r="r" b="b"/>
            <a:pathLst>
              <a:path w="93979" h="93979" extrusionOk="0">
                <a:moveTo>
                  <a:pt x="93965" y="46982"/>
                </a:moveTo>
                <a:lnTo>
                  <a:pt x="90273" y="28695"/>
                </a:lnTo>
                <a:lnTo>
                  <a:pt x="80204" y="13761"/>
                </a:lnTo>
                <a:lnTo>
                  <a:pt x="65270" y="3692"/>
                </a:lnTo>
                <a:lnTo>
                  <a:pt x="46982" y="0"/>
                </a:lnTo>
                <a:lnTo>
                  <a:pt x="28695" y="3692"/>
                </a:lnTo>
                <a:lnTo>
                  <a:pt x="13761" y="13761"/>
                </a:lnTo>
                <a:lnTo>
                  <a:pt x="3692" y="28695"/>
                </a:lnTo>
                <a:lnTo>
                  <a:pt x="0" y="46982"/>
                </a:lnTo>
                <a:lnTo>
                  <a:pt x="3692" y="65270"/>
                </a:lnTo>
                <a:lnTo>
                  <a:pt x="13761" y="80204"/>
                </a:lnTo>
                <a:lnTo>
                  <a:pt x="28695" y="90273"/>
                </a:lnTo>
                <a:lnTo>
                  <a:pt x="46982" y="93965"/>
                </a:lnTo>
                <a:lnTo>
                  <a:pt x="65270" y="90273"/>
                </a:lnTo>
                <a:lnTo>
                  <a:pt x="80204" y="80204"/>
                </a:lnTo>
                <a:lnTo>
                  <a:pt x="90273" y="65270"/>
                </a:lnTo>
                <a:lnTo>
                  <a:pt x="93965" y="46982"/>
                </a:lnTo>
                <a:close/>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335" name="Google Shape;335;p13"/>
          <p:cNvSpPr/>
          <p:nvPr/>
        </p:nvSpPr>
        <p:spPr>
          <a:xfrm>
            <a:off x="17216868" y="1849132"/>
            <a:ext cx="93979" cy="93979"/>
          </a:xfrm>
          <a:custGeom>
            <a:avLst/>
            <a:gdLst/>
            <a:ahLst/>
            <a:cxnLst/>
            <a:rect l="l" t="t" r="r" b="b"/>
            <a:pathLst>
              <a:path w="93979" h="93979" extrusionOk="0">
                <a:moveTo>
                  <a:pt x="93965" y="46982"/>
                </a:moveTo>
                <a:lnTo>
                  <a:pt x="90273" y="28695"/>
                </a:lnTo>
                <a:lnTo>
                  <a:pt x="80204" y="13761"/>
                </a:lnTo>
                <a:lnTo>
                  <a:pt x="65270" y="3692"/>
                </a:lnTo>
                <a:lnTo>
                  <a:pt x="46982" y="0"/>
                </a:lnTo>
                <a:lnTo>
                  <a:pt x="28695" y="3692"/>
                </a:lnTo>
                <a:lnTo>
                  <a:pt x="13761" y="13761"/>
                </a:lnTo>
                <a:lnTo>
                  <a:pt x="3692" y="28695"/>
                </a:lnTo>
                <a:lnTo>
                  <a:pt x="0" y="46982"/>
                </a:lnTo>
                <a:lnTo>
                  <a:pt x="3692" y="65270"/>
                </a:lnTo>
                <a:lnTo>
                  <a:pt x="13761" y="80204"/>
                </a:lnTo>
                <a:lnTo>
                  <a:pt x="28695" y="90273"/>
                </a:lnTo>
                <a:lnTo>
                  <a:pt x="46982" y="93965"/>
                </a:lnTo>
                <a:lnTo>
                  <a:pt x="65270" y="90273"/>
                </a:lnTo>
                <a:lnTo>
                  <a:pt x="80204" y="80204"/>
                </a:lnTo>
                <a:lnTo>
                  <a:pt x="90273" y="65270"/>
                </a:lnTo>
                <a:lnTo>
                  <a:pt x="93965" y="46982"/>
                </a:lnTo>
                <a:close/>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336" name="Google Shape;336;p13"/>
          <p:cNvSpPr/>
          <p:nvPr/>
        </p:nvSpPr>
        <p:spPr>
          <a:xfrm>
            <a:off x="16747173" y="2083980"/>
            <a:ext cx="93979" cy="93979"/>
          </a:xfrm>
          <a:custGeom>
            <a:avLst/>
            <a:gdLst/>
            <a:ahLst/>
            <a:cxnLst/>
            <a:rect l="l" t="t" r="r" b="b"/>
            <a:pathLst>
              <a:path w="93979" h="93979" extrusionOk="0">
                <a:moveTo>
                  <a:pt x="93965" y="46982"/>
                </a:moveTo>
                <a:lnTo>
                  <a:pt x="90273" y="28695"/>
                </a:lnTo>
                <a:lnTo>
                  <a:pt x="80204" y="13761"/>
                </a:lnTo>
                <a:lnTo>
                  <a:pt x="65270" y="3692"/>
                </a:lnTo>
                <a:lnTo>
                  <a:pt x="46982" y="0"/>
                </a:lnTo>
                <a:lnTo>
                  <a:pt x="28695" y="3692"/>
                </a:lnTo>
                <a:lnTo>
                  <a:pt x="13761" y="13761"/>
                </a:lnTo>
                <a:lnTo>
                  <a:pt x="3692" y="28695"/>
                </a:lnTo>
                <a:lnTo>
                  <a:pt x="0" y="46982"/>
                </a:lnTo>
                <a:lnTo>
                  <a:pt x="3692" y="65270"/>
                </a:lnTo>
                <a:lnTo>
                  <a:pt x="13761" y="80204"/>
                </a:lnTo>
                <a:lnTo>
                  <a:pt x="28695" y="90273"/>
                </a:lnTo>
                <a:lnTo>
                  <a:pt x="46982" y="93965"/>
                </a:lnTo>
                <a:lnTo>
                  <a:pt x="65270" y="90273"/>
                </a:lnTo>
                <a:lnTo>
                  <a:pt x="80204" y="80204"/>
                </a:lnTo>
                <a:lnTo>
                  <a:pt x="90273" y="65270"/>
                </a:lnTo>
                <a:lnTo>
                  <a:pt x="93965" y="46982"/>
                </a:lnTo>
                <a:close/>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337" name="Google Shape;337;p13"/>
          <p:cNvSpPr/>
          <p:nvPr/>
        </p:nvSpPr>
        <p:spPr>
          <a:xfrm>
            <a:off x="16982021" y="2083980"/>
            <a:ext cx="93979" cy="93979"/>
          </a:xfrm>
          <a:custGeom>
            <a:avLst/>
            <a:gdLst/>
            <a:ahLst/>
            <a:cxnLst/>
            <a:rect l="l" t="t" r="r" b="b"/>
            <a:pathLst>
              <a:path w="93979" h="93979" extrusionOk="0">
                <a:moveTo>
                  <a:pt x="93965" y="46982"/>
                </a:moveTo>
                <a:lnTo>
                  <a:pt x="90273" y="28695"/>
                </a:lnTo>
                <a:lnTo>
                  <a:pt x="80204" y="13761"/>
                </a:lnTo>
                <a:lnTo>
                  <a:pt x="65270" y="3692"/>
                </a:lnTo>
                <a:lnTo>
                  <a:pt x="46982" y="0"/>
                </a:lnTo>
                <a:lnTo>
                  <a:pt x="28695" y="3692"/>
                </a:lnTo>
                <a:lnTo>
                  <a:pt x="13761" y="13761"/>
                </a:lnTo>
                <a:lnTo>
                  <a:pt x="3692" y="28695"/>
                </a:lnTo>
                <a:lnTo>
                  <a:pt x="0" y="46982"/>
                </a:lnTo>
                <a:lnTo>
                  <a:pt x="3692" y="65270"/>
                </a:lnTo>
                <a:lnTo>
                  <a:pt x="13761" y="80204"/>
                </a:lnTo>
                <a:lnTo>
                  <a:pt x="28695" y="90273"/>
                </a:lnTo>
                <a:lnTo>
                  <a:pt x="46982" y="93965"/>
                </a:lnTo>
                <a:lnTo>
                  <a:pt x="65270" y="90273"/>
                </a:lnTo>
                <a:lnTo>
                  <a:pt x="80204" y="80204"/>
                </a:lnTo>
                <a:lnTo>
                  <a:pt x="90273" y="65270"/>
                </a:lnTo>
                <a:lnTo>
                  <a:pt x="93965" y="46982"/>
                </a:lnTo>
                <a:close/>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338" name="Google Shape;338;p13"/>
          <p:cNvSpPr/>
          <p:nvPr/>
        </p:nvSpPr>
        <p:spPr>
          <a:xfrm>
            <a:off x="16982021" y="2318828"/>
            <a:ext cx="93979" cy="93979"/>
          </a:xfrm>
          <a:custGeom>
            <a:avLst/>
            <a:gdLst/>
            <a:ahLst/>
            <a:cxnLst/>
            <a:rect l="l" t="t" r="r" b="b"/>
            <a:pathLst>
              <a:path w="93979" h="93979" extrusionOk="0">
                <a:moveTo>
                  <a:pt x="93965" y="46982"/>
                </a:moveTo>
                <a:lnTo>
                  <a:pt x="90273" y="28695"/>
                </a:lnTo>
                <a:lnTo>
                  <a:pt x="80204" y="13761"/>
                </a:lnTo>
                <a:lnTo>
                  <a:pt x="65270" y="3692"/>
                </a:lnTo>
                <a:lnTo>
                  <a:pt x="46982" y="0"/>
                </a:lnTo>
                <a:lnTo>
                  <a:pt x="28695" y="3692"/>
                </a:lnTo>
                <a:lnTo>
                  <a:pt x="13761" y="13761"/>
                </a:lnTo>
                <a:lnTo>
                  <a:pt x="3692" y="28695"/>
                </a:lnTo>
                <a:lnTo>
                  <a:pt x="0" y="46982"/>
                </a:lnTo>
                <a:lnTo>
                  <a:pt x="3692" y="65270"/>
                </a:lnTo>
                <a:lnTo>
                  <a:pt x="13761" y="80204"/>
                </a:lnTo>
                <a:lnTo>
                  <a:pt x="28695" y="90273"/>
                </a:lnTo>
                <a:lnTo>
                  <a:pt x="46982" y="93965"/>
                </a:lnTo>
                <a:lnTo>
                  <a:pt x="65270" y="90273"/>
                </a:lnTo>
                <a:lnTo>
                  <a:pt x="80204" y="80204"/>
                </a:lnTo>
                <a:lnTo>
                  <a:pt x="90273" y="65270"/>
                </a:lnTo>
                <a:lnTo>
                  <a:pt x="93965" y="46982"/>
                </a:lnTo>
                <a:close/>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339" name="Google Shape;339;p13"/>
          <p:cNvSpPr/>
          <p:nvPr/>
        </p:nvSpPr>
        <p:spPr>
          <a:xfrm>
            <a:off x="17216868" y="2318828"/>
            <a:ext cx="93979" cy="93979"/>
          </a:xfrm>
          <a:custGeom>
            <a:avLst/>
            <a:gdLst/>
            <a:ahLst/>
            <a:cxnLst/>
            <a:rect l="l" t="t" r="r" b="b"/>
            <a:pathLst>
              <a:path w="93979" h="93979" extrusionOk="0">
                <a:moveTo>
                  <a:pt x="93965" y="46982"/>
                </a:moveTo>
                <a:lnTo>
                  <a:pt x="90273" y="28695"/>
                </a:lnTo>
                <a:lnTo>
                  <a:pt x="80204" y="13761"/>
                </a:lnTo>
                <a:lnTo>
                  <a:pt x="65270" y="3692"/>
                </a:lnTo>
                <a:lnTo>
                  <a:pt x="46982" y="0"/>
                </a:lnTo>
                <a:lnTo>
                  <a:pt x="28695" y="3692"/>
                </a:lnTo>
                <a:lnTo>
                  <a:pt x="13761" y="13761"/>
                </a:lnTo>
                <a:lnTo>
                  <a:pt x="3692" y="28695"/>
                </a:lnTo>
                <a:lnTo>
                  <a:pt x="0" y="46982"/>
                </a:lnTo>
                <a:lnTo>
                  <a:pt x="3692" y="65270"/>
                </a:lnTo>
                <a:lnTo>
                  <a:pt x="13761" y="80204"/>
                </a:lnTo>
                <a:lnTo>
                  <a:pt x="28695" y="90273"/>
                </a:lnTo>
                <a:lnTo>
                  <a:pt x="46982" y="93965"/>
                </a:lnTo>
                <a:lnTo>
                  <a:pt x="65270" y="90273"/>
                </a:lnTo>
                <a:lnTo>
                  <a:pt x="80204" y="80204"/>
                </a:lnTo>
                <a:lnTo>
                  <a:pt x="90273" y="65270"/>
                </a:lnTo>
                <a:lnTo>
                  <a:pt x="93965" y="46982"/>
                </a:lnTo>
                <a:close/>
              </a:path>
            </a:pathLst>
          </a:custGeom>
          <a:noFill/>
          <a:ln w="15700"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340" name="Google Shape;340;p13"/>
          <p:cNvSpPr txBox="1"/>
          <p:nvPr/>
        </p:nvSpPr>
        <p:spPr>
          <a:xfrm>
            <a:off x="15078265" y="2746963"/>
            <a:ext cx="3901500" cy="931200"/>
          </a:xfrm>
          <a:prstGeom prst="rect">
            <a:avLst/>
          </a:prstGeom>
          <a:noFill/>
          <a:ln>
            <a:noFill/>
          </a:ln>
        </p:spPr>
        <p:txBody>
          <a:bodyPr spcFirstLastPara="1" wrap="square" lIns="0" tIns="129525" rIns="0" bIns="0" anchor="t" anchorCtr="0">
            <a:spAutoFit/>
          </a:bodyPr>
          <a:lstStyle/>
          <a:p>
            <a:pPr marL="0" lvl="0" indent="0" algn="ctr" rtl="0">
              <a:lnSpc>
                <a:spcPct val="100000"/>
              </a:lnSpc>
              <a:spcBef>
                <a:spcPts val="0"/>
              </a:spcBef>
              <a:spcAft>
                <a:spcPts val="0"/>
              </a:spcAft>
              <a:buNone/>
            </a:pPr>
            <a:r>
              <a:rPr lang="en-US" sz="1950" dirty="0">
                <a:solidFill>
                  <a:srgbClr val="1C1D1F"/>
                </a:solidFill>
                <a:latin typeface="Open Sans"/>
                <a:ea typeface="Open Sans"/>
                <a:cs typeface="Open Sans"/>
                <a:sym typeface="Open Sans"/>
              </a:rPr>
              <a:t>Acrylic</a:t>
            </a:r>
            <a:endParaRPr sz="1950" dirty="0">
              <a:latin typeface="Open Sans"/>
              <a:ea typeface="Open Sans"/>
              <a:cs typeface="Open Sans"/>
              <a:sym typeface="Open Sans"/>
            </a:endParaRPr>
          </a:p>
          <a:p>
            <a:pPr marL="5080" lvl="0" indent="0" algn="ctr" rtl="0">
              <a:lnSpc>
                <a:spcPct val="150000"/>
              </a:lnSpc>
              <a:spcBef>
                <a:spcPts val="0"/>
              </a:spcBef>
              <a:spcAft>
                <a:spcPts val="0"/>
              </a:spcAft>
              <a:buNone/>
            </a:pPr>
            <a:r>
              <a:rPr lang="en-US" sz="1300" dirty="0">
                <a:solidFill>
                  <a:srgbClr val="1C1D1F"/>
                </a:solidFill>
                <a:latin typeface="Open Sans"/>
                <a:ea typeface="Open Sans"/>
                <a:cs typeface="Open Sans"/>
                <a:sym typeface="Open Sans"/>
              </a:rPr>
              <a:t>(virgin and recycled)</a:t>
            </a:r>
            <a:endParaRPr sz="1300" dirty="0">
              <a:solidFill>
                <a:srgbClr val="1C1D1F"/>
              </a:solidFill>
              <a:latin typeface="Open Sans"/>
              <a:ea typeface="Open Sans"/>
              <a:cs typeface="Open Sans"/>
              <a:sym typeface="Open Sans"/>
            </a:endParaRPr>
          </a:p>
          <a:p>
            <a:pPr marL="5080" lvl="0" indent="0" algn="ctr" rtl="0">
              <a:lnSpc>
                <a:spcPct val="150000"/>
              </a:lnSpc>
              <a:spcBef>
                <a:spcPts val="0"/>
              </a:spcBef>
              <a:spcAft>
                <a:spcPts val="0"/>
              </a:spcAft>
              <a:buNone/>
            </a:pPr>
            <a:r>
              <a:rPr lang="en-US" sz="1300" dirty="0">
                <a:solidFill>
                  <a:srgbClr val="1C1D1F"/>
                </a:solidFill>
                <a:latin typeface="Open Sans"/>
                <a:ea typeface="Open Sans"/>
                <a:cs typeface="Open Sans"/>
                <a:sym typeface="Open Sans"/>
              </a:rPr>
              <a:t>AKSA, Turkey + Regel by Thai Acrylic Fibres</a:t>
            </a:r>
            <a:endParaRPr sz="1300" dirty="0">
              <a:solidFill>
                <a:srgbClr val="1C1D1F"/>
              </a:solidFill>
              <a:latin typeface="Open Sans"/>
              <a:ea typeface="Open Sans"/>
              <a:cs typeface="Open Sans"/>
              <a:sym typeface="Ope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837670" y="3141265"/>
            <a:ext cx="5999817" cy="3350683"/>
          </a:xfrm>
          <a:prstGeom prst="rect">
            <a:avLst/>
          </a:prstGeom>
        </p:spPr>
      </p:pic>
      <p:pic>
        <p:nvPicPr>
          <p:cNvPr id="3" name="object 3"/>
          <p:cNvPicPr/>
          <p:nvPr/>
        </p:nvPicPr>
        <p:blipFill>
          <a:blip r:embed="rId4" cstate="print"/>
          <a:stretch>
            <a:fillRect/>
          </a:stretch>
        </p:blipFill>
        <p:spPr>
          <a:xfrm>
            <a:off x="837670" y="6701366"/>
            <a:ext cx="5999817" cy="3350683"/>
          </a:xfrm>
          <a:prstGeom prst="rect">
            <a:avLst/>
          </a:prstGeom>
        </p:spPr>
      </p:pic>
      <p:pic>
        <p:nvPicPr>
          <p:cNvPr id="4" name="object 4"/>
          <p:cNvPicPr/>
          <p:nvPr/>
        </p:nvPicPr>
        <p:blipFill>
          <a:blip r:embed="rId5" cstate="print"/>
          <a:stretch>
            <a:fillRect/>
          </a:stretch>
        </p:blipFill>
        <p:spPr>
          <a:xfrm>
            <a:off x="7046905" y="3141265"/>
            <a:ext cx="5999817" cy="3350683"/>
          </a:xfrm>
          <a:prstGeom prst="rect">
            <a:avLst/>
          </a:prstGeom>
        </p:spPr>
      </p:pic>
      <p:pic>
        <p:nvPicPr>
          <p:cNvPr id="5" name="object 5"/>
          <p:cNvPicPr/>
          <p:nvPr/>
        </p:nvPicPr>
        <p:blipFill>
          <a:blip r:embed="rId6" cstate="print"/>
          <a:stretch>
            <a:fillRect/>
          </a:stretch>
        </p:blipFill>
        <p:spPr>
          <a:xfrm>
            <a:off x="7046905" y="6701366"/>
            <a:ext cx="5999817" cy="3350683"/>
          </a:xfrm>
          <a:prstGeom prst="rect">
            <a:avLst/>
          </a:prstGeom>
        </p:spPr>
      </p:pic>
      <p:pic>
        <p:nvPicPr>
          <p:cNvPr id="6" name="object 6"/>
          <p:cNvPicPr/>
          <p:nvPr/>
        </p:nvPicPr>
        <p:blipFill>
          <a:blip r:embed="rId7" cstate="print"/>
          <a:stretch>
            <a:fillRect/>
          </a:stretch>
        </p:blipFill>
        <p:spPr>
          <a:xfrm>
            <a:off x="13266611" y="3141265"/>
            <a:ext cx="5999817" cy="3350683"/>
          </a:xfrm>
          <a:prstGeom prst="rect">
            <a:avLst/>
          </a:prstGeom>
        </p:spPr>
      </p:pic>
      <p:grpSp>
        <p:nvGrpSpPr>
          <p:cNvPr id="7" name="object 7"/>
          <p:cNvGrpSpPr/>
          <p:nvPr/>
        </p:nvGrpSpPr>
        <p:grpSpPr>
          <a:xfrm>
            <a:off x="13266611" y="6701366"/>
            <a:ext cx="6000115" cy="3350895"/>
            <a:chOff x="13266611" y="6701366"/>
            <a:chExt cx="6000115" cy="3350895"/>
          </a:xfrm>
        </p:grpSpPr>
        <p:pic>
          <p:nvPicPr>
            <p:cNvPr id="8" name="object 8"/>
            <p:cNvPicPr/>
            <p:nvPr/>
          </p:nvPicPr>
          <p:blipFill>
            <a:blip r:embed="rId8" cstate="print"/>
            <a:stretch>
              <a:fillRect/>
            </a:stretch>
          </p:blipFill>
          <p:spPr>
            <a:xfrm>
              <a:off x="13266611" y="6701366"/>
              <a:ext cx="5999817" cy="3350682"/>
            </a:xfrm>
            <a:prstGeom prst="rect">
              <a:avLst/>
            </a:prstGeom>
          </p:spPr>
        </p:pic>
        <p:pic>
          <p:nvPicPr>
            <p:cNvPr id="9" name="object 9"/>
            <p:cNvPicPr/>
            <p:nvPr/>
          </p:nvPicPr>
          <p:blipFill>
            <a:blip r:embed="rId9" cstate="print"/>
            <a:stretch>
              <a:fillRect/>
            </a:stretch>
          </p:blipFill>
          <p:spPr>
            <a:xfrm>
              <a:off x="13648799" y="8219645"/>
              <a:ext cx="5235442" cy="1518278"/>
            </a:xfrm>
            <a:prstGeom prst="rect">
              <a:avLst/>
            </a:prstGeom>
          </p:spPr>
        </p:pic>
        <p:sp>
          <p:nvSpPr>
            <p:cNvPr id="10" name="object 10"/>
            <p:cNvSpPr/>
            <p:nvPr/>
          </p:nvSpPr>
          <p:spPr>
            <a:xfrm>
              <a:off x="13648799" y="8219645"/>
              <a:ext cx="5235575" cy="1518285"/>
            </a:xfrm>
            <a:custGeom>
              <a:avLst/>
              <a:gdLst/>
              <a:ahLst/>
              <a:cxnLst/>
              <a:rect l="l" t="t" r="r" b="b"/>
              <a:pathLst>
                <a:path w="5235575" h="1518284">
                  <a:moveTo>
                    <a:pt x="5164167" y="0"/>
                  </a:moveTo>
                  <a:lnTo>
                    <a:pt x="71264" y="0"/>
                  </a:lnTo>
                  <a:lnTo>
                    <a:pt x="43524" y="5600"/>
                  </a:lnTo>
                  <a:lnTo>
                    <a:pt x="20872" y="20872"/>
                  </a:lnTo>
                  <a:lnTo>
                    <a:pt x="5600" y="43524"/>
                  </a:lnTo>
                  <a:lnTo>
                    <a:pt x="0" y="71264"/>
                  </a:lnTo>
                  <a:lnTo>
                    <a:pt x="0" y="1447003"/>
                  </a:lnTo>
                  <a:lnTo>
                    <a:pt x="5600" y="1474744"/>
                  </a:lnTo>
                  <a:lnTo>
                    <a:pt x="20872" y="1497400"/>
                  </a:lnTo>
                  <a:lnTo>
                    <a:pt x="43524" y="1512676"/>
                  </a:lnTo>
                  <a:lnTo>
                    <a:pt x="71264" y="1518278"/>
                  </a:lnTo>
                  <a:lnTo>
                    <a:pt x="5164167" y="1518278"/>
                  </a:lnTo>
                  <a:lnTo>
                    <a:pt x="5191913" y="1512676"/>
                  </a:lnTo>
                  <a:lnTo>
                    <a:pt x="5214568" y="1497400"/>
                  </a:lnTo>
                  <a:lnTo>
                    <a:pt x="5229842" y="1474744"/>
                  </a:lnTo>
                  <a:lnTo>
                    <a:pt x="5235442" y="1447003"/>
                  </a:lnTo>
                  <a:lnTo>
                    <a:pt x="5235442" y="71264"/>
                  </a:lnTo>
                  <a:lnTo>
                    <a:pt x="5229842" y="43524"/>
                  </a:lnTo>
                  <a:lnTo>
                    <a:pt x="5214568" y="20872"/>
                  </a:lnTo>
                  <a:lnTo>
                    <a:pt x="5191913" y="5600"/>
                  </a:lnTo>
                  <a:lnTo>
                    <a:pt x="5164167" y="0"/>
                  </a:lnTo>
                  <a:close/>
                </a:path>
              </a:pathLst>
            </a:custGeom>
            <a:solidFill>
              <a:srgbClr val="000000">
                <a:alpha val="11997"/>
              </a:srgbClr>
            </a:solidFill>
          </p:spPr>
          <p:txBody>
            <a:bodyPr wrap="square" lIns="0" tIns="0" rIns="0" bIns="0" rtlCol="0"/>
            <a:lstStyle/>
            <a:p>
              <a:endParaRPr/>
            </a:p>
          </p:txBody>
        </p:sp>
      </p:grpSp>
      <p:sp>
        <p:nvSpPr>
          <p:cNvPr id="11" name="object 11"/>
          <p:cNvSpPr txBox="1">
            <a:spLocks noGrp="1"/>
          </p:cNvSpPr>
          <p:nvPr>
            <p:ph type="title"/>
          </p:nvPr>
        </p:nvSpPr>
        <p:spPr>
          <a:xfrm>
            <a:off x="824970" y="1735845"/>
            <a:ext cx="5673725" cy="629018"/>
          </a:xfrm>
          <a:prstGeom prst="rect">
            <a:avLst/>
          </a:prstGeom>
        </p:spPr>
        <p:txBody>
          <a:bodyPr vert="horz" wrap="square" lIns="0" tIns="13335" rIns="0" bIns="0" rtlCol="0" anchor="t">
            <a:spAutoFit/>
          </a:bodyPr>
          <a:lstStyle/>
          <a:p>
            <a:pPr marL="50800">
              <a:lnSpc>
                <a:spcPct val="100000"/>
              </a:lnSpc>
              <a:spcBef>
                <a:spcPts val="105"/>
              </a:spcBef>
            </a:pPr>
            <a:r>
              <a:rPr sz="4000" dirty="0">
                <a:solidFill>
                  <a:srgbClr val="000000"/>
                </a:solidFill>
                <a:latin typeface="Arial Nova Light"/>
              </a:rPr>
              <a:t>Brand Partners</a:t>
            </a:r>
            <a:endParaRPr sz="4000" spc="-165" dirty="0">
              <a:solidFill>
                <a:srgbClr val="000000"/>
              </a:solidFill>
              <a:latin typeface="Arial Nova Light"/>
            </a:endParaRPr>
          </a:p>
        </p:txBody>
      </p:sp>
      <p:sp>
        <p:nvSpPr>
          <p:cNvPr id="12" name="object 12"/>
          <p:cNvSpPr txBox="1"/>
          <p:nvPr/>
        </p:nvSpPr>
        <p:spPr>
          <a:xfrm>
            <a:off x="6948312" y="1730193"/>
            <a:ext cx="8630285" cy="651397"/>
          </a:xfrm>
          <a:prstGeom prst="rect">
            <a:avLst/>
          </a:prstGeom>
        </p:spPr>
        <p:txBody>
          <a:bodyPr vert="horz" wrap="square" lIns="0" tIns="12065" rIns="0" bIns="0" rtlCol="0">
            <a:spAutoFit/>
          </a:bodyPr>
          <a:lstStyle/>
          <a:p>
            <a:pPr marL="12700" marR="5080">
              <a:lnSpc>
                <a:spcPct val="122200"/>
              </a:lnSpc>
              <a:spcBef>
                <a:spcPts val="95"/>
              </a:spcBef>
            </a:pPr>
            <a:r>
              <a:rPr sz="1800" spc="-60" dirty="0">
                <a:solidFill>
                  <a:srgbClr val="393C3E"/>
                </a:solidFill>
                <a:latin typeface="Verdana"/>
                <a:cs typeface="Verdana"/>
              </a:rPr>
              <a:t>Having</a:t>
            </a:r>
            <a:r>
              <a:rPr sz="1800" spc="-195" dirty="0">
                <a:solidFill>
                  <a:srgbClr val="393C3E"/>
                </a:solidFill>
                <a:latin typeface="Verdana"/>
                <a:cs typeface="Verdana"/>
              </a:rPr>
              <a:t> </a:t>
            </a:r>
            <a:r>
              <a:rPr sz="1800" spc="-100" dirty="0">
                <a:solidFill>
                  <a:srgbClr val="393C3E"/>
                </a:solidFill>
                <a:latin typeface="Verdana"/>
                <a:cs typeface="Verdana"/>
              </a:rPr>
              <a:t>only</a:t>
            </a:r>
            <a:r>
              <a:rPr sz="1800" spc="-190" dirty="0">
                <a:solidFill>
                  <a:srgbClr val="393C3E"/>
                </a:solidFill>
                <a:latin typeface="Verdana"/>
                <a:cs typeface="Verdana"/>
              </a:rPr>
              <a:t> </a:t>
            </a:r>
            <a:r>
              <a:rPr sz="1800" spc="-75" dirty="0">
                <a:solidFill>
                  <a:srgbClr val="393C3E"/>
                </a:solidFill>
                <a:latin typeface="Verdana"/>
                <a:cs typeface="Verdana"/>
              </a:rPr>
              <a:t>been</a:t>
            </a:r>
            <a:r>
              <a:rPr sz="1800" spc="-190" dirty="0">
                <a:solidFill>
                  <a:srgbClr val="393C3E"/>
                </a:solidFill>
                <a:latin typeface="Verdana"/>
                <a:cs typeface="Verdana"/>
              </a:rPr>
              <a:t> </a:t>
            </a:r>
            <a:r>
              <a:rPr sz="1800" spc="-75" dirty="0">
                <a:solidFill>
                  <a:srgbClr val="393C3E"/>
                </a:solidFill>
                <a:latin typeface="Verdana"/>
                <a:cs typeface="Verdana"/>
              </a:rPr>
              <a:t>in</a:t>
            </a:r>
            <a:r>
              <a:rPr sz="1800" spc="-195" dirty="0">
                <a:solidFill>
                  <a:srgbClr val="393C3E"/>
                </a:solidFill>
                <a:latin typeface="Verdana"/>
                <a:cs typeface="Verdana"/>
              </a:rPr>
              <a:t> </a:t>
            </a:r>
            <a:r>
              <a:rPr sz="1800" spc="-75" dirty="0">
                <a:solidFill>
                  <a:srgbClr val="393C3E"/>
                </a:solidFill>
                <a:latin typeface="Verdana"/>
                <a:cs typeface="Verdana"/>
              </a:rPr>
              <a:t>market</a:t>
            </a:r>
            <a:r>
              <a:rPr sz="1800" spc="-190" dirty="0">
                <a:solidFill>
                  <a:srgbClr val="393C3E"/>
                </a:solidFill>
                <a:latin typeface="Verdana"/>
                <a:cs typeface="Verdana"/>
              </a:rPr>
              <a:t> </a:t>
            </a:r>
            <a:r>
              <a:rPr lang="en-US" sz="1800" spc="-135" dirty="0">
                <a:solidFill>
                  <a:srgbClr val="393C3E"/>
                </a:solidFill>
                <a:latin typeface="Verdana"/>
                <a:cs typeface="Verdana"/>
              </a:rPr>
              <a:t>5</a:t>
            </a:r>
            <a:r>
              <a:rPr sz="1800" spc="-190" dirty="0">
                <a:solidFill>
                  <a:srgbClr val="393C3E"/>
                </a:solidFill>
                <a:latin typeface="Verdana"/>
                <a:cs typeface="Verdana"/>
              </a:rPr>
              <a:t> </a:t>
            </a:r>
            <a:r>
              <a:rPr sz="1800" spc="-135" dirty="0">
                <a:solidFill>
                  <a:srgbClr val="393C3E"/>
                </a:solidFill>
                <a:latin typeface="Verdana"/>
                <a:cs typeface="Verdana"/>
              </a:rPr>
              <a:t>years,</a:t>
            </a:r>
            <a:r>
              <a:rPr sz="1800" spc="-195" dirty="0">
                <a:solidFill>
                  <a:srgbClr val="393C3E"/>
                </a:solidFill>
                <a:latin typeface="Verdana"/>
                <a:cs typeface="Verdana"/>
              </a:rPr>
              <a:t> </a:t>
            </a:r>
            <a:r>
              <a:rPr sz="1800" spc="-160" dirty="0">
                <a:solidFill>
                  <a:srgbClr val="393C3E"/>
                </a:solidFill>
                <a:latin typeface="Verdana"/>
                <a:cs typeface="Verdana"/>
              </a:rPr>
              <a:t>we</a:t>
            </a:r>
            <a:r>
              <a:rPr sz="1800" spc="-190" dirty="0">
                <a:solidFill>
                  <a:srgbClr val="393C3E"/>
                </a:solidFill>
                <a:latin typeface="Verdana"/>
                <a:cs typeface="Verdana"/>
              </a:rPr>
              <a:t> </a:t>
            </a:r>
            <a:r>
              <a:rPr sz="1800" spc="-85" dirty="0">
                <a:solidFill>
                  <a:srgbClr val="393C3E"/>
                </a:solidFill>
                <a:latin typeface="Verdana"/>
                <a:cs typeface="Verdana"/>
              </a:rPr>
              <a:t>are</a:t>
            </a:r>
            <a:r>
              <a:rPr sz="1800" spc="-190" dirty="0">
                <a:solidFill>
                  <a:srgbClr val="393C3E"/>
                </a:solidFill>
                <a:latin typeface="Verdana"/>
                <a:cs typeface="Verdana"/>
              </a:rPr>
              <a:t> </a:t>
            </a:r>
            <a:r>
              <a:rPr sz="1800" spc="-95" dirty="0">
                <a:solidFill>
                  <a:srgbClr val="393C3E"/>
                </a:solidFill>
                <a:latin typeface="Verdana"/>
                <a:cs typeface="Verdana"/>
              </a:rPr>
              <a:t>excited</a:t>
            </a:r>
            <a:r>
              <a:rPr sz="1800" spc="-195" dirty="0">
                <a:solidFill>
                  <a:srgbClr val="393C3E"/>
                </a:solidFill>
                <a:latin typeface="Verdana"/>
                <a:cs typeface="Verdana"/>
              </a:rPr>
              <a:t> </a:t>
            </a:r>
            <a:r>
              <a:rPr sz="1800" spc="-80" dirty="0">
                <a:solidFill>
                  <a:srgbClr val="393C3E"/>
                </a:solidFill>
                <a:latin typeface="Verdana"/>
                <a:cs typeface="Verdana"/>
              </a:rPr>
              <a:t>to</a:t>
            </a:r>
            <a:r>
              <a:rPr sz="1800" spc="-190" dirty="0">
                <a:solidFill>
                  <a:srgbClr val="393C3E"/>
                </a:solidFill>
                <a:latin typeface="Verdana"/>
                <a:cs typeface="Verdana"/>
              </a:rPr>
              <a:t> </a:t>
            </a:r>
            <a:r>
              <a:rPr sz="1800" spc="-95" dirty="0">
                <a:solidFill>
                  <a:srgbClr val="393C3E"/>
                </a:solidFill>
                <a:latin typeface="Verdana"/>
                <a:cs typeface="Verdana"/>
              </a:rPr>
              <a:t>have</a:t>
            </a:r>
            <a:r>
              <a:rPr sz="1800" spc="-190" dirty="0">
                <a:solidFill>
                  <a:srgbClr val="393C3E"/>
                </a:solidFill>
                <a:latin typeface="Verdana"/>
                <a:cs typeface="Verdana"/>
              </a:rPr>
              <a:t> </a:t>
            </a:r>
            <a:r>
              <a:rPr sz="1800" spc="-130" dirty="0">
                <a:solidFill>
                  <a:srgbClr val="393C3E"/>
                </a:solidFill>
                <a:latin typeface="Verdana"/>
                <a:cs typeface="Verdana"/>
              </a:rPr>
              <a:t>over</a:t>
            </a:r>
            <a:r>
              <a:rPr sz="1800" spc="-195" dirty="0">
                <a:solidFill>
                  <a:srgbClr val="393C3E"/>
                </a:solidFill>
                <a:latin typeface="Verdana"/>
                <a:cs typeface="Verdana"/>
              </a:rPr>
              <a:t> </a:t>
            </a:r>
            <a:r>
              <a:rPr sz="1800" spc="-45" dirty="0">
                <a:solidFill>
                  <a:srgbClr val="393C3E"/>
                </a:solidFill>
                <a:latin typeface="Verdana"/>
                <a:cs typeface="Verdana"/>
              </a:rPr>
              <a:t>40</a:t>
            </a:r>
            <a:r>
              <a:rPr sz="1800" spc="-190" dirty="0">
                <a:solidFill>
                  <a:srgbClr val="393C3E"/>
                </a:solidFill>
                <a:latin typeface="Verdana"/>
                <a:cs typeface="Verdana"/>
              </a:rPr>
              <a:t> </a:t>
            </a:r>
            <a:r>
              <a:rPr sz="1800" spc="-60" dirty="0">
                <a:solidFill>
                  <a:srgbClr val="393C3E"/>
                </a:solidFill>
                <a:latin typeface="Verdana"/>
                <a:cs typeface="Verdana"/>
              </a:rPr>
              <a:t>brand</a:t>
            </a:r>
            <a:r>
              <a:rPr sz="1800" spc="-190" dirty="0">
                <a:solidFill>
                  <a:srgbClr val="393C3E"/>
                </a:solidFill>
                <a:latin typeface="Verdana"/>
                <a:cs typeface="Verdana"/>
              </a:rPr>
              <a:t> </a:t>
            </a:r>
            <a:r>
              <a:rPr sz="1800" spc="-20" dirty="0">
                <a:solidFill>
                  <a:srgbClr val="393C3E"/>
                </a:solidFill>
                <a:latin typeface="Verdana"/>
                <a:cs typeface="Verdana"/>
              </a:rPr>
              <a:t>partners </a:t>
            </a:r>
            <a:r>
              <a:rPr sz="1800" spc="-30" dirty="0">
                <a:solidFill>
                  <a:srgbClr val="393C3E"/>
                </a:solidFill>
                <a:latin typeface="Verdana"/>
                <a:cs typeface="Verdana"/>
              </a:rPr>
              <a:t>and</a:t>
            </a:r>
            <a:r>
              <a:rPr sz="1800" spc="-185" dirty="0">
                <a:solidFill>
                  <a:srgbClr val="393C3E"/>
                </a:solidFill>
                <a:latin typeface="Verdana"/>
                <a:cs typeface="Verdana"/>
              </a:rPr>
              <a:t> </a:t>
            </a:r>
            <a:r>
              <a:rPr sz="1800" spc="-120" dirty="0">
                <a:solidFill>
                  <a:srgbClr val="393C3E"/>
                </a:solidFill>
                <a:latin typeface="Verdana"/>
                <a:cs typeface="Verdana"/>
              </a:rPr>
              <a:t>will</a:t>
            </a:r>
            <a:r>
              <a:rPr sz="1800" spc="-185" dirty="0">
                <a:solidFill>
                  <a:srgbClr val="393C3E"/>
                </a:solidFill>
                <a:latin typeface="Verdana"/>
                <a:cs typeface="Verdana"/>
              </a:rPr>
              <a:t> </a:t>
            </a:r>
            <a:r>
              <a:rPr sz="1800" spc="-60" dirty="0">
                <a:solidFill>
                  <a:srgbClr val="393C3E"/>
                </a:solidFill>
                <a:latin typeface="Verdana"/>
                <a:cs typeface="Verdana"/>
              </a:rPr>
              <a:t>continue</a:t>
            </a:r>
            <a:r>
              <a:rPr sz="1800" spc="-185" dirty="0">
                <a:solidFill>
                  <a:srgbClr val="393C3E"/>
                </a:solidFill>
                <a:latin typeface="Verdana"/>
                <a:cs typeface="Verdana"/>
              </a:rPr>
              <a:t> </a:t>
            </a:r>
            <a:r>
              <a:rPr sz="1800" spc="-80" dirty="0">
                <a:solidFill>
                  <a:srgbClr val="393C3E"/>
                </a:solidFill>
                <a:latin typeface="Verdana"/>
                <a:cs typeface="Verdana"/>
              </a:rPr>
              <a:t>to</a:t>
            </a:r>
            <a:r>
              <a:rPr sz="1800" spc="-185" dirty="0">
                <a:solidFill>
                  <a:srgbClr val="393C3E"/>
                </a:solidFill>
                <a:latin typeface="Verdana"/>
                <a:cs typeface="Verdana"/>
              </a:rPr>
              <a:t> </a:t>
            </a:r>
            <a:r>
              <a:rPr sz="1800" spc="-85" dirty="0">
                <a:solidFill>
                  <a:srgbClr val="393C3E"/>
                </a:solidFill>
                <a:latin typeface="Verdana"/>
                <a:cs typeface="Verdana"/>
              </a:rPr>
              <a:t>see</a:t>
            </a:r>
            <a:r>
              <a:rPr sz="1800" spc="-185" dirty="0">
                <a:solidFill>
                  <a:srgbClr val="393C3E"/>
                </a:solidFill>
                <a:latin typeface="Verdana"/>
                <a:cs typeface="Verdana"/>
              </a:rPr>
              <a:t> </a:t>
            </a:r>
            <a:r>
              <a:rPr sz="1800" spc="-50" dirty="0">
                <a:solidFill>
                  <a:srgbClr val="393C3E"/>
                </a:solidFill>
                <a:latin typeface="Verdana"/>
                <a:cs typeface="Verdana"/>
              </a:rPr>
              <a:t>products</a:t>
            </a:r>
            <a:r>
              <a:rPr sz="1800" spc="-180" dirty="0">
                <a:solidFill>
                  <a:srgbClr val="393C3E"/>
                </a:solidFill>
                <a:latin typeface="Verdana"/>
                <a:cs typeface="Verdana"/>
              </a:rPr>
              <a:t> </a:t>
            </a:r>
            <a:r>
              <a:rPr sz="1800" spc="-75" dirty="0">
                <a:solidFill>
                  <a:srgbClr val="393C3E"/>
                </a:solidFill>
                <a:latin typeface="Verdana"/>
                <a:cs typeface="Verdana"/>
              </a:rPr>
              <a:t>released</a:t>
            </a:r>
            <a:r>
              <a:rPr sz="1800" spc="-185" dirty="0">
                <a:solidFill>
                  <a:srgbClr val="393C3E"/>
                </a:solidFill>
                <a:latin typeface="Verdana"/>
                <a:cs typeface="Verdana"/>
              </a:rPr>
              <a:t> </a:t>
            </a:r>
            <a:r>
              <a:rPr sz="1800" spc="-80" dirty="0">
                <a:solidFill>
                  <a:srgbClr val="393C3E"/>
                </a:solidFill>
                <a:latin typeface="Verdana"/>
                <a:cs typeface="Verdana"/>
              </a:rPr>
              <a:t>to</a:t>
            </a:r>
            <a:r>
              <a:rPr sz="1800" spc="-185" dirty="0">
                <a:solidFill>
                  <a:srgbClr val="393C3E"/>
                </a:solidFill>
                <a:latin typeface="Verdana"/>
                <a:cs typeface="Verdana"/>
              </a:rPr>
              <a:t> </a:t>
            </a:r>
            <a:r>
              <a:rPr sz="1800" spc="-75" dirty="0">
                <a:solidFill>
                  <a:srgbClr val="393C3E"/>
                </a:solidFill>
                <a:latin typeface="Verdana"/>
                <a:cs typeface="Verdana"/>
              </a:rPr>
              <a:t>market</a:t>
            </a:r>
            <a:r>
              <a:rPr sz="1800" spc="-185" dirty="0">
                <a:solidFill>
                  <a:srgbClr val="393C3E"/>
                </a:solidFill>
                <a:latin typeface="Verdana"/>
                <a:cs typeface="Verdana"/>
              </a:rPr>
              <a:t> </a:t>
            </a:r>
            <a:r>
              <a:rPr sz="1800" spc="-70" dirty="0">
                <a:solidFill>
                  <a:srgbClr val="393C3E"/>
                </a:solidFill>
                <a:latin typeface="Verdana"/>
                <a:cs typeface="Verdana"/>
              </a:rPr>
              <a:t>from</a:t>
            </a:r>
            <a:r>
              <a:rPr sz="1800" spc="-185" dirty="0">
                <a:solidFill>
                  <a:srgbClr val="393C3E"/>
                </a:solidFill>
                <a:latin typeface="Verdana"/>
                <a:cs typeface="Verdana"/>
              </a:rPr>
              <a:t> </a:t>
            </a:r>
            <a:r>
              <a:rPr sz="1800" spc="-80" dirty="0">
                <a:solidFill>
                  <a:srgbClr val="393C3E"/>
                </a:solidFill>
                <a:latin typeface="Verdana"/>
                <a:cs typeface="Verdana"/>
              </a:rPr>
              <a:t>september</a:t>
            </a:r>
            <a:r>
              <a:rPr sz="1800" spc="-185" dirty="0">
                <a:solidFill>
                  <a:srgbClr val="393C3E"/>
                </a:solidFill>
                <a:latin typeface="Verdana"/>
                <a:cs typeface="Verdana"/>
              </a:rPr>
              <a:t> </a:t>
            </a:r>
            <a:r>
              <a:rPr sz="1800" spc="-70" dirty="0">
                <a:solidFill>
                  <a:srgbClr val="393C3E"/>
                </a:solidFill>
                <a:latin typeface="Verdana"/>
                <a:cs typeface="Verdana"/>
              </a:rPr>
              <a:t>this</a:t>
            </a:r>
            <a:r>
              <a:rPr sz="1800" spc="-180" dirty="0">
                <a:solidFill>
                  <a:srgbClr val="393C3E"/>
                </a:solidFill>
                <a:latin typeface="Verdana"/>
                <a:cs typeface="Verdana"/>
              </a:rPr>
              <a:t> </a:t>
            </a:r>
            <a:r>
              <a:rPr sz="1800" spc="-10" dirty="0">
                <a:solidFill>
                  <a:srgbClr val="393C3E"/>
                </a:solidFill>
                <a:latin typeface="Verdana"/>
                <a:cs typeface="Verdana"/>
              </a:rPr>
              <a:t>year.</a:t>
            </a:r>
            <a:endParaRPr sz="1800" dirty="0">
              <a:latin typeface="Verdana"/>
              <a:cs typeface="Verdana"/>
            </a:endParaRPr>
          </a:p>
        </p:txBody>
      </p:sp>
      <p:sp>
        <p:nvSpPr>
          <p:cNvPr id="13" name="object 13"/>
          <p:cNvSpPr/>
          <p:nvPr/>
        </p:nvSpPr>
        <p:spPr>
          <a:xfrm>
            <a:off x="837670" y="837670"/>
            <a:ext cx="18428970" cy="0"/>
          </a:xfrm>
          <a:custGeom>
            <a:avLst/>
            <a:gdLst/>
            <a:ahLst/>
            <a:cxnLst/>
            <a:rect l="l" t="t" r="r" b="b"/>
            <a:pathLst>
              <a:path w="18428970">
                <a:moveTo>
                  <a:pt x="0" y="0"/>
                </a:moveTo>
                <a:lnTo>
                  <a:pt x="18428758" y="0"/>
                </a:lnTo>
              </a:path>
            </a:pathLst>
          </a:custGeom>
          <a:ln w="10470">
            <a:solidFill>
              <a:srgbClr val="C4C7CC"/>
            </a:solidFill>
          </a:ln>
        </p:spPr>
        <p:txBody>
          <a:bodyPr wrap="square" lIns="0" tIns="0" rIns="0" bIns="0" rtlCol="0"/>
          <a:lstStyle/>
          <a:p>
            <a:endParaRPr/>
          </a:p>
        </p:txBody>
      </p:sp>
      <p:sp>
        <p:nvSpPr>
          <p:cNvPr id="14" name="object 14"/>
          <p:cNvSpPr/>
          <p:nvPr/>
        </p:nvSpPr>
        <p:spPr>
          <a:xfrm>
            <a:off x="837670" y="10470885"/>
            <a:ext cx="18428970" cy="0"/>
          </a:xfrm>
          <a:custGeom>
            <a:avLst/>
            <a:gdLst/>
            <a:ahLst/>
            <a:cxnLst/>
            <a:rect l="l" t="t" r="r" b="b"/>
            <a:pathLst>
              <a:path w="18428970">
                <a:moveTo>
                  <a:pt x="0" y="0"/>
                </a:moveTo>
                <a:lnTo>
                  <a:pt x="18428758" y="0"/>
                </a:lnTo>
              </a:path>
            </a:pathLst>
          </a:custGeom>
          <a:ln w="10470">
            <a:solidFill>
              <a:srgbClr val="C4C7CC"/>
            </a:solidFill>
          </a:ln>
        </p:spPr>
        <p:txBody>
          <a:bodyPr wrap="square" lIns="0" tIns="0" rIns="0" bIns="0" rtlCol="0"/>
          <a:lstStyle/>
          <a:p>
            <a:endParaRPr/>
          </a:p>
        </p:txBody>
      </p:sp>
      <p:sp>
        <p:nvSpPr>
          <p:cNvPr id="15" name="object 15"/>
          <p:cNvSpPr txBox="1"/>
          <p:nvPr/>
        </p:nvSpPr>
        <p:spPr>
          <a:xfrm>
            <a:off x="824940" y="1012526"/>
            <a:ext cx="986790" cy="239395"/>
          </a:xfrm>
          <a:prstGeom prst="rect">
            <a:avLst/>
          </a:prstGeom>
        </p:spPr>
        <p:txBody>
          <a:bodyPr vert="horz" wrap="square" lIns="0" tIns="12700" rIns="0" bIns="0" rtlCol="0">
            <a:spAutoFit/>
          </a:bodyPr>
          <a:lstStyle/>
          <a:p>
            <a:pPr marL="12700">
              <a:lnSpc>
                <a:spcPct val="100000"/>
              </a:lnSpc>
              <a:spcBef>
                <a:spcPts val="100"/>
              </a:spcBef>
            </a:pPr>
            <a:r>
              <a:rPr sz="1400" spc="95" dirty="0">
                <a:solidFill>
                  <a:srgbClr val="4E5051"/>
                </a:solidFill>
                <a:latin typeface="Courier New"/>
                <a:cs typeface="Courier New"/>
              </a:rPr>
              <a:t>PARTNERS</a:t>
            </a:r>
            <a:endParaRPr sz="1400">
              <a:latin typeface="Courier New"/>
              <a:cs typeface="Courier New"/>
            </a:endParaRPr>
          </a:p>
        </p:txBody>
      </p:sp>
      <p:grpSp>
        <p:nvGrpSpPr>
          <p:cNvPr id="16" name="object 16"/>
          <p:cNvGrpSpPr/>
          <p:nvPr/>
        </p:nvGrpSpPr>
        <p:grpSpPr>
          <a:xfrm>
            <a:off x="1180864" y="4659543"/>
            <a:ext cx="5235575" cy="1518285"/>
            <a:chOff x="1180864" y="4659543"/>
            <a:chExt cx="5235575" cy="1518285"/>
          </a:xfrm>
        </p:grpSpPr>
        <p:pic>
          <p:nvPicPr>
            <p:cNvPr id="17" name="object 17"/>
            <p:cNvPicPr/>
            <p:nvPr/>
          </p:nvPicPr>
          <p:blipFill>
            <a:blip r:embed="rId10" cstate="print"/>
            <a:stretch>
              <a:fillRect/>
            </a:stretch>
          </p:blipFill>
          <p:spPr>
            <a:xfrm>
              <a:off x="1180864" y="4659543"/>
              <a:ext cx="5235453" cy="1518278"/>
            </a:xfrm>
            <a:prstGeom prst="rect">
              <a:avLst/>
            </a:prstGeom>
          </p:spPr>
        </p:pic>
        <p:sp>
          <p:nvSpPr>
            <p:cNvPr id="18" name="object 18"/>
            <p:cNvSpPr/>
            <p:nvPr/>
          </p:nvSpPr>
          <p:spPr>
            <a:xfrm>
              <a:off x="1180864" y="4659543"/>
              <a:ext cx="5235575" cy="1518285"/>
            </a:xfrm>
            <a:custGeom>
              <a:avLst/>
              <a:gdLst/>
              <a:ahLst/>
              <a:cxnLst/>
              <a:rect l="l" t="t" r="r" b="b"/>
              <a:pathLst>
                <a:path w="5235575" h="1518285">
                  <a:moveTo>
                    <a:pt x="5164177" y="0"/>
                  </a:moveTo>
                  <a:lnTo>
                    <a:pt x="71275" y="0"/>
                  </a:lnTo>
                  <a:lnTo>
                    <a:pt x="43533" y="5600"/>
                  </a:lnTo>
                  <a:lnTo>
                    <a:pt x="20877" y="20872"/>
                  </a:lnTo>
                  <a:lnTo>
                    <a:pt x="5601" y="43524"/>
                  </a:lnTo>
                  <a:lnTo>
                    <a:pt x="0" y="71264"/>
                  </a:lnTo>
                  <a:lnTo>
                    <a:pt x="0" y="1447013"/>
                  </a:lnTo>
                  <a:lnTo>
                    <a:pt x="5601" y="1474753"/>
                  </a:lnTo>
                  <a:lnTo>
                    <a:pt x="20877" y="1497405"/>
                  </a:lnTo>
                  <a:lnTo>
                    <a:pt x="43533" y="1512678"/>
                  </a:lnTo>
                  <a:lnTo>
                    <a:pt x="71275" y="1518278"/>
                  </a:lnTo>
                  <a:lnTo>
                    <a:pt x="5164177" y="1518278"/>
                  </a:lnTo>
                  <a:lnTo>
                    <a:pt x="5191919" y="1512678"/>
                  </a:lnTo>
                  <a:lnTo>
                    <a:pt x="5214575" y="1497405"/>
                  </a:lnTo>
                  <a:lnTo>
                    <a:pt x="5229851" y="1474753"/>
                  </a:lnTo>
                  <a:lnTo>
                    <a:pt x="5235453" y="1447013"/>
                  </a:lnTo>
                  <a:lnTo>
                    <a:pt x="5235453" y="71264"/>
                  </a:lnTo>
                  <a:lnTo>
                    <a:pt x="5229851" y="43524"/>
                  </a:lnTo>
                  <a:lnTo>
                    <a:pt x="5214575" y="20872"/>
                  </a:lnTo>
                  <a:lnTo>
                    <a:pt x="5191919" y="5600"/>
                  </a:lnTo>
                  <a:lnTo>
                    <a:pt x="5164177" y="0"/>
                  </a:lnTo>
                  <a:close/>
                </a:path>
              </a:pathLst>
            </a:custGeom>
            <a:solidFill>
              <a:srgbClr val="FFFFFF">
                <a:alpha val="16000"/>
              </a:srgbClr>
            </a:solidFill>
          </p:spPr>
          <p:txBody>
            <a:bodyPr wrap="square" lIns="0" tIns="0" rIns="0" bIns="0" rtlCol="0"/>
            <a:lstStyle/>
            <a:p>
              <a:endParaRPr/>
            </a:p>
          </p:txBody>
        </p:sp>
        <p:pic>
          <p:nvPicPr>
            <p:cNvPr id="19" name="object 19"/>
            <p:cNvPicPr/>
            <p:nvPr/>
          </p:nvPicPr>
          <p:blipFill>
            <a:blip r:embed="rId11" cstate="print"/>
            <a:stretch>
              <a:fillRect/>
            </a:stretch>
          </p:blipFill>
          <p:spPr>
            <a:xfrm>
              <a:off x="2805053" y="4990909"/>
              <a:ext cx="181586" cy="250033"/>
            </a:xfrm>
            <a:prstGeom prst="rect">
              <a:avLst/>
            </a:prstGeom>
          </p:spPr>
        </p:pic>
        <p:pic>
          <p:nvPicPr>
            <p:cNvPr id="20" name="object 20"/>
            <p:cNvPicPr/>
            <p:nvPr/>
          </p:nvPicPr>
          <p:blipFill>
            <a:blip r:embed="rId12" cstate="print"/>
            <a:stretch>
              <a:fillRect/>
            </a:stretch>
          </p:blipFill>
          <p:spPr>
            <a:xfrm>
              <a:off x="3721499" y="5065291"/>
              <a:ext cx="247598" cy="174884"/>
            </a:xfrm>
            <a:prstGeom prst="rect">
              <a:avLst/>
            </a:prstGeom>
          </p:spPr>
        </p:pic>
        <p:pic>
          <p:nvPicPr>
            <p:cNvPr id="21" name="object 21"/>
            <p:cNvPicPr/>
            <p:nvPr/>
          </p:nvPicPr>
          <p:blipFill>
            <a:blip r:embed="rId13" cstate="print"/>
            <a:stretch>
              <a:fillRect/>
            </a:stretch>
          </p:blipFill>
          <p:spPr>
            <a:xfrm>
              <a:off x="4011697" y="5064993"/>
              <a:ext cx="157023" cy="179646"/>
            </a:xfrm>
            <a:prstGeom prst="rect">
              <a:avLst/>
            </a:prstGeom>
          </p:spPr>
        </p:pic>
        <p:pic>
          <p:nvPicPr>
            <p:cNvPr id="22" name="object 22"/>
            <p:cNvPicPr/>
            <p:nvPr/>
          </p:nvPicPr>
          <p:blipFill>
            <a:blip r:embed="rId14" cstate="print"/>
            <a:stretch>
              <a:fillRect/>
            </a:stretch>
          </p:blipFill>
          <p:spPr>
            <a:xfrm>
              <a:off x="4455291" y="5064284"/>
              <a:ext cx="178145" cy="182423"/>
            </a:xfrm>
            <a:prstGeom prst="rect">
              <a:avLst/>
            </a:prstGeom>
          </p:spPr>
        </p:pic>
        <p:pic>
          <p:nvPicPr>
            <p:cNvPr id="23" name="object 23"/>
            <p:cNvPicPr/>
            <p:nvPr/>
          </p:nvPicPr>
          <p:blipFill>
            <a:blip r:embed="rId15" cstate="print"/>
            <a:stretch>
              <a:fillRect/>
            </a:stretch>
          </p:blipFill>
          <p:spPr>
            <a:xfrm>
              <a:off x="3008599" y="5065488"/>
              <a:ext cx="168497" cy="179376"/>
            </a:xfrm>
            <a:prstGeom prst="rect">
              <a:avLst/>
            </a:prstGeom>
          </p:spPr>
        </p:pic>
        <p:pic>
          <p:nvPicPr>
            <p:cNvPr id="24" name="object 24"/>
            <p:cNvPicPr/>
            <p:nvPr/>
          </p:nvPicPr>
          <p:blipFill>
            <a:blip r:embed="rId16" cstate="print"/>
            <a:stretch>
              <a:fillRect/>
            </a:stretch>
          </p:blipFill>
          <p:spPr>
            <a:xfrm>
              <a:off x="3345771" y="5064289"/>
              <a:ext cx="177334" cy="182402"/>
            </a:xfrm>
            <a:prstGeom prst="rect">
              <a:avLst/>
            </a:prstGeom>
          </p:spPr>
        </p:pic>
        <p:pic>
          <p:nvPicPr>
            <p:cNvPr id="25" name="object 25"/>
            <p:cNvPicPr/>
            <p:nvPr/>
          </p:nvPicPr>
          <p:blipFill>
            <a:blip r:embed="rId17" cstate="print"/>
            <a:stretch>
              <a:fillRect/>
            </a:stretch>
          </p:blipFill>
          <p:spPr>
            <a:xfrm>
              <a:off x="4675577" y="5066194"/>
              <a:ext cx="155551" cy="174005"/>
            </a:xfrm>
            <a:prstGeom prst="rect">
              <a:avLst/>
            </a:prstGeom>
          </p:spPr>
        </p:pic>
        <p:pic>
          <p:nvPicPr>
            <p:cNvPr id="26" name="object 26"/>
            <p:cNvPicPr/>
            <p:nvPr/>
          </p:nvPicPr>
          <p:blipFill>
            <a:blip r:embed="rId18" cstate="print"/>
            <a:stretch>
              <a:fillRect/>
            </a:stretch>
          </p:blipFill>
          <p:spPr>
            <a:xfrm>
              <a:off x="4203755" y="5020570"/>
              <a:ext cx="112404" cy="220872"/>
            </a:xfrm>
            <a:prstGeom prst="rect">
              <a:avLst/>
            </a:prstGeom>
          </p:spPr>
        </p:pic>
        <p:pic>
          <p:nvPicPr>
            <p:cNvPr id="27" name="object 27"/>
            <p:cNvPicPr/>
            <p:nvPr/>
          </p:nvPicPr>
          <p:blipFill>
            <a:blip r:embed="rId19" cstate="print"/>
            <a:stretch>
              <a:fillRect/>
            </a:stretch>
          </p:blipFill>
          <p:spPr>
            <a:xfrm>
              <a:off x="3207007" y="4990765"/>
              <a:ext cx="110425" cy="249116"/>
            </a:xfrm>
            <a:prstGeom prst="rect">
              <a:avLst/>
            </a:prstGeom>
          </p:spPr>
        </p:pic>
        <p:pic>
          <p:nvPicPr>
            <p:cNvPr id="28" name="object 28"/>
            <p:cNvPicPr/>
            <p:nvPr/>
          </p:nvPicPr>
          <p:blipFill>
            <a:blip r:embed="rId20" cstate="print"/>
            <a:stretch>
              <a:fillRect/>
            </a:stretch>
          </p:blipFill>
          <p:spPr>
            <a:xfrm>
              <a:off x="3565497" y="5067102"/>
              <a:ext cx="112677" cy="172738"/>
            </a:xfrm>
            <a:prstGeom prst="rect">
              <a:avLst/>
            </a:prstGeom>
          </p:spPr>
        </p:pic>
        <p:sp>
          <p:nvSpPr>
            <p:cNvPr id="29" name="object 29"/>
            <p:cNvSpPr/>
            <p:nvPr/>
          </p:nvSpPr>
          <p:spPr>
            <a:xfrm>
              <a:off x="4358957" y="4985581"/>
              <a:ext cx="58419" cy="254000"/>
            </a:xfrm>
            <a:custGeom>
              <a:avLst/>
              <a:gdLst/>
              <a:ahLst/>
              <a:cxnLst/>
              <a:rect l="l" t="t" r="r" b="b"/>
              <a:pathLst>
                <a:path w="58420" h="254000">
                  <a:moveTo>
                    <a:pt x="52489" y="84924"/>
                  </a:moveTo>
                  <a:lnTo>
                    <a:pt x="6604" y="84924"/>
                  </a:lnTo>
                  <a:lnTo>
                    <a:pt x="6604" y="253923"/>
                  </a:lnTo>
                  <a:lnTo>
                    <a:pt x="52489" y="253923"/>
                  </a:lnTo>
                  <a:lnTo>
                    <a:pt x="52489" y="84924"/>
                  </a:lnTo>
                  <a:close/>
                </a:path>
                <a:path w="58420" h="254000">
                  <a:moveTo>
                    <a:pt x="57950" y="29946"/>
                  </a:moveTo>
                  <a:lnTo>
                    <a:pt x="55956" y="18249"/>
                  </a:lnTo>
                  <a:lnTo>
                    <a:pt x="50152" y="8877"/>
                  </a:lnTo>
                  <a:lnTo>
                    <a:pt x="41224" y="2552"/>
                  </a:lnTo>
                  <a:lnTo>
                    <a:pt x="29870" y="0"/>
                  </a:lnTo>
                  <a:lnTo>
                    <a:pt x="18440" y="1905"/>
                  </a:lnTo>
                  <a:lnTo>
                    <a:pt x="9055" y="7810"/>
                  </a:lnTo>
                  <a:lnTo>
                    <a:pt x="2603" y="16878"/>
                  </a:lnTo>
                  <a:lnTo>
                    <a:pt x="0" y="28270"/>
                  </a:lnTo>
                  <a:lnTo>
                    <a:pt x="1981" y="40347"/>
                  </a:lnTo>
                  <a:lnTo>
                    <a:pt x="8089" y="50215"/>
                  </a:lnTo>
                  <a:lnTo>
                    <a:pt x="17399" y="56870"/>
                  </a:lnTo>
                  <a:lnTo>
                    <a:pt x="28994" y="59309"/>
                  </a:lnTo>
                  <a:lnTo>
                    <a:pt x="40220" y="57035"/>
                  </a:lnTo>
                  <a:lnTo>
                    <a:pt x="49390" y="50774"/>
                  </a:lnTo>
                  <a:lnTo>
                    <a:pt x="55600" y="41452"/>
                  </a:lnTo>
                  <a:lnTo>
                    <a:pt x="57950" y="29946"/>
                  </a:lnTo>
                  <a:close/>
                </a:path>
              </a:pathLst>
            </a:custGeom>
            <a:solidFill>
              <a:srgbClr val="FFFFFF"/>
            </a:solidFill>
          </p:spPr>
          <p:txBody>
            <a:bodyPr wrap="square" lIns="0" tIns="0" rIns="0" bIns="0" rtlCol="0"/>
            <a:lstStyle/>
            <a:p>
              <a:endParaRPr/>
            </a:p>
          </p:txBody>
        </p:sp>
      </p:grpSp>
      <p:sp>
        <p:nvSpPr>
          <p:cNvPr id="30" name="object 30"/>
          <p:cNvSpPr txBox="1"/>
          <p:nvPr/>
        </p:nvSpPr>
        <p:spPr>
          <a:xfrm>
            <a:off x="2548085" y="5378096"/>
            <a:ext cx="2501265" cy="486409"/>
          </a:xfrm>
          <a:prstGeom prst="rect">
            <a:avLst/>
          </a:prstGeom>
        </p:spPr>
        <p:txBody>
          <a:bodyPr vert="horz" wrap="square" lIns="0" tIns="12065" rIns="0" bIns="0" rtlCol="0">
            <a:spAutoFit/>
          </a:bodyPr>
          <a:lstStyle/>
          <a:p>
            <a:pPr marL="12700" marR="5080" indent="379730">
              <a:lnSpc>
                <a:spcPct val="116300"/>
              </a:lnSpc>
              <a:spcBef>
                <a:spcPts val="95"/>
              </a:spcBef>
            </a:pPr>
            <a:r>
              <a:rPr sz="1300" spc="-25" dirty="0">
                <a:solidFill>
                  <a:srgbClr val="FFFFFF"/>
                </a:solidFill>
                <a:latin typeface="Verdana"/>
                <a:cs typeface="Verdana"/>
              </a:rPr>
              <a:t>Launched</a:t>
            </a:r>
            <a:r>
              <a:rPr sz="1300" spc="-100" dirty="0">
                <a:solidFill>
                  <a:srgbClr val="FFFFFF"/>
                </a:solidFill>
                <a:latin typeface="Verdana"/>
                <a:cs typeface="Verdana"/>
              </a:rPr>
              <a:t> </a:t>
            </a:r>
            <a:r>
              <a:rPr sz="1300" dirty="0">
                <a:solidFill>
                  <a:srgbClr val="FFFFFF"/>
                </a:solidFill>
                <a:latin typeface="Verdana"/>
                <a:cs typeface="Verdana"/>
              </a:rPr>
              <a:t>March</a:t>
            </a:r>
            <a:r>
              <a:rPr sz="1300" spc="-100" dirty="0">
                <a:solidFill>
                  <a:srgbClr val="FFFFFF"/>
                </a:solidFill>
                <a:latin typeface="Verdana"/>
                <a:cs typeface="Verdana"/>
              </a:rPr>
              <a:t> </a:t>
            </a:r>
            <a:r>
              <a:rPr sz="1300" spc="-20" dirty="0">
                <a:solidFill>
                  <a:srgbClr val="FFFFFF"/>
                </a:solidFill>
                <a:latin typeface="Verdana"/>
                <a:cs typeface="Verdana"/>
              </a:rPr>
              <a:t>2021 </a:t>
            </a:r>
            <a:r>
              <a:rPr sz="1300" spc="-50" dirty="0">
                <a:solidFill>
                  <a:srgbClr val="FFFFFF"/>
                </a:solidFill>
                <a:latin typeface="Verdana"/>
                <a:cs typeface="Verdana"/>
              </a:rPr>
              <a:t>Extended</a:t>
            </a:r>
            <a:r>
              <a:rPr sz="1300" spc="-125" dirty="0">
                <a:solidFill>
                  <a:srgbClr val="FFFFFF"/>
                </a:solidFill>
                <a:latin typeface="Verdana"/>
                <a:cs typeface="Verdana"/>
              </a:rPr>
              <a:t> </a:t>
            </a:r>
            <a:r>
              <a:rPr sz="1300" spc="-60" dirty="0">
                <a:solidFill>
                  <a:srgbClr val="FFFFFF"/>
                </a:solidFill>
                <a:latin typeface="Verdana"/>
                <a:cs typeface="Verdana"/>
              </a:rPr>
              <a:t>to</a:t>
            </a:r>
            <a:r>
              <a:rPr sz="1300" spc="-125" dirty="0">
                <a:solidFill>
                  <a:srgbClr val="FFFFFF"/>
                </a:solidFill>
                <a:latin typeface="Verdana"/>
                <a:cs typeface="Verdana"/>
              </a:rPr>
              <a:t> </a:t>
            </a:r>
            <a:r>
              <a:rPr sz="1300" spc="-95" dirty="0">
                <a:solidFill>
                  <a:srgbClr val="FFFFFF"/>
                </a:solidFill>
                <a:latin typeface="Verdana"/>
                <a:cs typeface="Verdana"/>
              </a:rPr>
              <a:t>over</a:t>
            </a:r>
            <a:r>
              <a:rPr sz="1300" spc="-125" dirty="0">
                <a:solidFill>
                  <a:srgbClr val="FFFFFF"/>
                </a:solidFill>
                <a:latin typeface="Verdana"/>
                <a:cs typeface="Verdana"/>
              </a:rPr>
              <a:t> </a:t>
            </a:r>
            <a:r>
              <a:rPr sz="1300" spc="-65" dirty="0">
                <a:solidFill>
                  <a:srgbClr val="FFFFFF"/>
                </a:solidFill>
                <a:latin typeface="Verdana"/>
                <a:cs typeface="Verdana"/>
              </a:rPr>
              <a:t>30</a:t>
            </a:r>
            <a:r>
              <a:rPr sz="1300" spc="-125" dirty="0">
                <a:solidFill>
                  <a:srgbClr val="FFFFFF"/>
                </a:solidFill>
                <a:latin typeface="Verdana"/>
                <a:cs typeface="Verdana"/>
              </a:rPr>
              <a:t> </a:t>
            </a:r>
            <a:r>
              <a:rPr sz="1300" spc="-65" dirty="0">
                <a:solidFill>
                  <a:srgbClr val="FFFFFF"/>
                </a:solidFill>
                <a:latin typeface="Verdana"/>
                <a:cs typeface="Verdana"/>
              </a:rPr>
              <a:t>styles</a:t>
            </a:r>
            <a:r>
              <a:rPr sz="1300" spc="-125" dirty="0">
                <a:solidFill>
                  <a:srgbClr val="FFFFFF"/>
                </a:solidFill>
                <a:latin typeface="Verdana"/>
                <a:cs typeface="Verdana"/>
              </a:rPr>
              <a:t> </a:t>
            </a:r>
            <a:r>
              <a:rPr sz="1300" spc="-50" dirty="0">
                <a:solidFill>
                  <a:srgbClr val="FFFFFF"/>
                </a:solidFill>
                <a:latin typeface="Verdana"/>
                <a:cs typeface="Verdana"/>
              </a:rPr>
              <a:t>today</a:t>
            </a:r>
            <a:endParaRPr sz="1300">
              <a:latin typeface="Verdana"/>
              <a:cs typeface="Verdana"/>
            </a:endParaRPr>
          </a:p>
        </p:txBody>
      </p:sp>
      <p:grpSp>
        <p:nvGrpSpPr>
          <p:cNvPr id="31" name="object 31"/>
          <p:cNvGrpSpPr/>
          <p:nvPr/>
        </p:nvGrpSpPr>
        <p:grpSpPr>
          <a:xfrm>
            <a:off x="7434328" y="4657732"/>
            <a:ext cx="5235575" cy="1518285"/>
            <a:chOff x="7434328" y="4657732"/>
            <a:chExt cx="5235575" cy="1518285"/>
          </a:xfrm>
        </p:grpSpPr>
        <p:pic>
          <p:nvPicPr>
            <p:cNvPr id="32" name="object 32"/>
            <p:cNvPicPr/>
            <p:nvPr/>
          </p:nvPicPr>
          <p:blipFill>
            <a:blip r:embed="rId21" cstate="print"/>
            <a:stretch>
              <a:fillRect/>
            </a:stretch>
          </p:blipFill>
          <p:spPr>
            <a:xfrm>
              <a:off x="7434328" y="4657732"/>
              <a:ext cx="5235442" cy="1518288"/>
            </a:xfrm>
            <a:prstGeom prst="rect">
              <a:avLst/>
            </a:prstGeom>
          </p:spPr>
        </p:pic>
        <p:sp>
          <p:nvSpPr>
            <p:cNvPr id="33" name="object 33"/>
            <p:cNvSpPr/>
            <p:nvPr/>
          </p:nvSpPr>
          <p:spPr>
            <a:xfrm>
              <a:off x="7434328" y="4657732"/>
              <a:ext cx="5235575" cy="1518285"/>
            </a:xfrm>
            <a:custGeom>
              <a:avLst/>
              <a:gdLst/>
              <a:ahLst/>
              <a:cxnLst/>
              <a:rect l="l" t="t" r="r" b="b"/>
              <a:pathLst>
                <a:path w="5235575" h="1518285">
                  <a:moveTo>
                    <a:pt x="5164167" y="0"/>
                  </a:moveTo>
                  <a:lnTo>
                    <a:pt x="71275" y="0"/>
                  </a:lnTo>
                  <a:lnTo>
                    <a:pt x="43533" y="5600"/>
                  </a:lnTo>
                  <a:lnTo>
                    <a:pt x="20877" y="20872"/>
                  </a:lnTo>
                  <a:lnTo>
                    <a:pt x="5601" y="43524"/>
                  </a:lnTo>
                  <a:lnTo>
                    <a:pt x="0" y="71264"/>
                  </a:lnTo>
                  <a:lnTo>
                    <a:pt x="0" y="1447013"/>
                  </a:lnTo>
                  <a:lnTo>
                    <a:pt x="5601" y="1474750"/>
                  </a:lnTo>
                  <a:lnTo>
                    <a:pt x="20877" y="1497407"/>
                  </a:lnTo>
                  <a:lnTo>
                    <a:pt x="43533" y="1512685"/>
                  </a:lnTo>
                  <a:lnTo>
                    <a:pt x="71275" y="1518288"/>
                  </a:lnTo>
                  <a:lnTo>
                    <a:pt x="5164167" y="1518288"/>
                  </a:lnTo>
                  <a:lnTo>
                    <a:pt x="5191909" y="1512685"/>
                  </a:lnTo>
                  <a:lnTo>
                    <a:pt x="5214565" y="1497407"/>
                  </a:lnTo>
                  <a:lnTo>
                    <a:pt x="5229840" y="1474750"/>
                  </a:lnTo>
                  <a:lnTo>
                    <a:pt x="5235442" y="1447013"/>
                  </a:lnTo>
                  <a:lnTo>
                    <a:pt x="5235442" y="71264"/>
                  </a:lnTo>
                  <a:lnTo>
                    <a:pt x="5229840" y="43524"/>
                  </a:lnTo>
                  <a:lnTo>
                    <a:pt x="5214565" y="20872"/>
                  </a:lnTo>
                  <a:lnTo>
                    <a:pt x="5191909" y="5600"/>
                  </a:lnTo>
                  <a:lnTo>
                    <a:pt x="5164167" y="0"/>
                  </a:lnTo>
                  <a:close/>
                </a:path>
              </a:pathLst>
            </a:custGeom>
            <a:solidFill>
              <a:srgbClr val="FFFFFF">
                <a:alpha val="23999"/>
              </a:srgbClr>
            </a:solidFill>
          </p:spPr>
          <p:txBody>
            <a:bodyPr wrap="square" lIns="0" tIns="0" rIns="0" bIns="0" rtlCol="0"/>
            <a:lstStyle/>
            <a:p>
              <a:endParaRPr/>
            </a:p>
          </p:txBody>
        </p:sp>
      </p:grpSp>
      <p:sp>
        <p:nvSpPr>
          <p:cNvPr id="34" name="object 34"/>
          <p:cNvSpPr txBox="1"/>
          <p:nvPr/>
        </p:nvSpPr>
        <p:spPr>
          <a:xfrm>
            <a:off x="8420841" y="5540386"/>
            <a:ext cx="3262629" cy="252095"/>
          </a:xfrm>
          <a:prstGeom prst="rect">
            <a:avLst/>
          </a:prstGeom>
        </p:spPr>
        <p:txBody>
          <a:bodyPr vert="horz" wrap="square" lIns="0" tIns="17145" rIns="0" bIns="0" rtlCol="0">
            <a:spAutoFit/>
          </a:bodyPr>
          <a:lstStyle/>
          <a:p>
            <a:pPr marL="12700">
              <a:lnSpc>
                <a:spcPct val="100000"/>
              </a:lnSpc>
              <a:spcBef>
                <a:spcPts val="135"/>
              </a:spcBef>
            </a:pPr>
            <a:r>
              <a:rPr sz="1450" spc="-20" dirty="0">
                <a:solidFill>
                  <a:srgbClr val="FFFFFF"/>
                </a:solidFill>
                <a:latin typeface="Verdana"/>
                <a:cs typeface="Verdana"/>
              </a:rPr>
              <a:t>Launching</a:t>
            </a:r>
            <a:r>
              <a:rPr sz="1450" spc="-135" dirty="0">
                <a:solidFill>
                  <a:srgbClr val="FFFFFF"/>
                </a:solidFill>
                <a:latin typeface="Verdana"/>
                <a:cs typeface="Verdana"/>
              </a:rPr>
              <a:t> </a:t>
            </a:r>
            <a:r>
              <a:rPr sz="1450" spc="-10" dirty="0">
                <a:solidFill>
                  <a:srgbClr val="FFFFFF"/>
                </a:solidFill>
                <a:latin typeface="Verdana"/>
                <a:cs typeface="Verdana"/>
              </a:rPr>
              <a:t>campaign</a:t>
            </a:r>
            <a:r>
              <a:rPr sz="1450" spc="-130" dirty="0">
                <a:solidFill>
                  <a:srgbClr val="FFFFFF"/>
                </a:solidFill>
                <a:latin typeface="Verdana"/>
                <a:cs typeface="Verdana"/>
              </a:rPr>
              <a:t> </a:t>
            </a:r>
            <a:r>
              <a:rPr sz="1450" spc="-10" dirty="0">
                <a:solidFill>
                  <a:srgbClr val="FFFFFF"/>
                </a:solidFill>
                <a:latin typeface="Verdana"/>
                <a:cs typeface="Verdana"/>
              </a:rPr>
              <a:t>May</a:t>
            </a:r>
            <a:r>
              <a:rPr sz="1450" spc="-130" dirty="0">
                <a:solidFill>
                  <a:srgbClr val="FFFFFF"/>
                </a:solidFill>
                <a:latin typeface="Verdana"/>
                <a:cs typeface="Verdana"/>
              </a:rPr>
              <a:t> </a:t>
            </a:r>
            <a:r>
              <a:rPr sz="1450" spc="-160" dirty="0">
                <a:solidFill>
                  <a:srgbClr val="FFFFFF"/>
                </a:solidFill>
                <a:latin typeface="Verdana"/>
                <a:cs typeface="Verdana"/>
              </a:rPr>
              <a:t>-</a:t>
            </a:r>
            <a:r>
              <a:rPr sz="1450" spc="-130" dirty="0">
                <a:solidFill>
                  <a:srgbClr val="FFFFFF"/>
                </a:solidFill>
                <a:latin typeface="Verdana"/>
                <a:cs typeface="Verdana"/>
              </a:rPr>
              <a:t> </a:t>
            </a:r>
            <a:r>
              <a:rPr sz="1450" spc="-85" dirty="0">
                <a:solidFill>
                  <a:srgbClr val="FFFFFF"/>
                </a:solidFill>
                <a:latin typeface="Verdana"/>
                <a:cs typeface="Verdana"/>
              </a:rPr>
              <a:t>July</a:t>
            </a:r>
            <a:r>
              <a:rPr sz="1450" spc="-130" dirty="0">
                <a:solidFill>
                  <a:srgbClr val="FFFFFF"/>
                </a:solidFill>
                <a:latin typeface="Verdana"/>
                <a:cs typeface="Verdana"/>
              </a:rPr>
              <a:t> </a:t>
            </a:r>
            <a:r>
              <a:rPr sz="1450" spc="-45" dirty="0">
                <a:solidFill>
                  <a:srgbClr val="FFFFFF"/>
                </a:solidFill>
                <a:latin typeface="Verdana"/>
                <a:cs typeface="Verdana"/>
              </a:rPr>
              <a:t>2024</a:t>
            </a:r>
            <a:endParaRPr sz="1450">
              <a:latin typeface="Verdana"/>
              <a:cs typeface="Verdana"/>
            </a:endParaRPr>
          </a:p>
        </p:txBody>
      </p:sp>
      <p:grpSp>
        <p:nvGrpSpPr>
          <p:cNvPr id="35" name="object 35"/>
          <p:cNvGrpSpPr/>
          <p:nvPr/>
        </p:nvGrpSpPr>
        <p:grpSpPr>
          <a:xfrm>
            <a:off x="9087840" y="4848010"/>
            <a:ext cx="1928495" cy="640080"/>
            <a:chOff x="9087840" y="4848010"/>
            <a:chExt cx="1928495" cy="640080"/>
          </a:xfrm>
        </p:grpSpPr>
        <p:sp>
          <p:nvSpPr>
            <p:cNvPr id="36" name="object 36"/>
            <p:cNvSpPr/>
            <p:nvPr/>
          </p:nvSpPr>
          <p:spPr>
            <a:xfrm>
              <a:off x="9087840" y="4848010"/>
              <a:ext cx="640715" cy="640080"/>
            </a:xfrm>
            <a:custGeom>
              <a:avLst/>
              <a:gdLst/>
              <a:ahLst/>
              <a:cxnLst/>
              <a:rect l="l" t="t" r="r" b="b"/>
              <a:pathLst>
                <a:path w="640715" h="640079">
                  <a:moveTo>
                    <a:pt x="312943" y="0"/>
                  </a:moveTo>
                  <a:lnTo>
                    <a:pt x="259776" y="5578"/>
                  </a:lnTo>
                  <a:lnTo>
                    <a:pt x="210356" y="19281"/>
                  </a:lnTo>
                  <a:lnTo>
                    <a:pt x="165221" y="39955"/>
                  </a:lnTo>
                  <a:lnTo>
                    <a:pt x="124912" y="66448"/>
                  </a:lnTo>
                  <a:lnTo>
                    <a:pt x="89968" y="97604"/>
                  </a:lnTo>
                  <a:lnTo>
                    <a:pt x="60929" y="132270"/>
                  </a:lnTo>
                  <a:lnTo>
                    <a:pt x="38333" y="169293"/>
                  </a:lnTo>
                  <a:lnTo>
                    <a:pt x="136624" y="169335"/>
                  </a:lnTo>
                  <a:lnTo>
                    <a:pt x="146910" y="170728"/>
                  </a:lnTo>
                  <a:lnTo>
                    <a:pt x="156187" y="174916"/>
                  </a:lnTo>
                  <a:lnTo>
                    <a:pt x="163813" y="182024"/>
                  </a:lnTo>
                  <a:lnTo>
                    <a:pt x="169146" y="192182"/>
                  </a:lnTo>
                  <a:lnTo>
                    <a:pt x="178337" y="218851"/>
                  </a:lnTo>
                  <a:lnTo>
                    <a:pt x="197214" y="272027"/>
                  </a:lnTo>
                  <a:lnTo>
                    <a:pt x="249584" y="421023"/>
                  </a:lnTo>
                  <a:lnTo>
                    <a:pt x="252421" y="430185"/>
                  </a:lnTo>
                  <a:lnTo>
                    <a:pt x="259523" y="410055"/>
                  </a:lnTo>
                  <a:lnTo>
                    <a:pt x="338555" y="207637"/>
                  </a:lnTo>
                  <a:lnTo>
                    <a:pt x="365240" y="177675"/>
                  </a:lnTo>
                  <a:lnTo>
                    <a:pt x="410038" y="169583"/>
                  </a:lnTo>
                  <a:lnTo>
                    <a:pt x="440321" y="169680"/>
                  </a:lnTo>
                  <a:lnTo>
                    <a:pt x="377663" y="322744"/>
                  </a:lnTo>
                  <a:lnTo>
                    <a:pt x="535313" y="322744"/>
                  </a:lnTo>
                  <a:lnTo>
                    <a:pt x="510466" y="383915"/>
                  </a:lnTo>
                  <a:lnTo>
                    <a:pt x="508989" y="384689"/>
                  </a:lnTo>
                  <a:lnTo>
                    <a:pt x="353162" y="384815"/>
                  </a:lnTo>
                  <a:lnTo>
                    <a:pt x="351895" y="385433"/>
                  </a:lnTo>
                  <a:lnTo>
                    <a:pt x="276358" y="570108"/>
                  </a:lnTo>
                  <a:lnTo>
                    <a:pt x="274871" y="573322"/>
                  </a:lnTo>
                  <a:lnTo>
                    <a:pt x="228506" y="573291"/>
                  </a:lnTo>
                  <a:lnTo>
                    <a:pt x="227500" y="572600"/>
                  </a:lnTo>
                  <a:lnTo>
                    <a:pt x="225511" y="567092"/>
                  </a:lnTo>
                  <a:lnTo>
                    <a:pt x="223930" y="563574"/>
                  </a:lnTo>
                  <a:lnTo>
                    <a:pt x="80615" y="209187"/>
                  </a:lnTo>
                  <a:lnTo>
                    <a:pt x="44680" y="182309"/>
                  </a:lnTo>
                  <a:lnTo>
                    <a:pt x="33695" y="179659"/>
                  </a:lnTo>
                  <a:lnTo>
                    <a:pt x="32093" y="180779"/>
                  </a:lnTo>
                  <a:lnTo>
                    <a:pt x="16024" y="220478"/>
                  </a:lnTo>
                  <a:lnTo>
                    <a:pt x="4273" y="269203"/>
                  </a:lnTo>
                  <a:lnTo>
                    <a:pt x="0" y="316252"/>
                  </a:lnTo>
                  <a:lnTo>
                    <a:pt x="0" y="323728"/>
                  </a:lnTo>
                  <a:lnTo>
                    <a:pt x="376" y="326178"/>
                  </a:lnTo>
                  <a:lnTo>
                    <a:pt x="1296" y="345212"/>
                  </a:lnTo>
                  <a:lnTo>
                    <a:pt x="9915" y="397830"/>
                  </a:lnTo>
                  <a:lnTo>
                    <a:pt x="23755" y="440120"/>
                  </a:lnTo>
                  <a:lnTo>
                    <a:pt x="42856" y="479397"/>
                  </a:lnTo>
                  <a:lnTo>
                    <a:pt x="67278" y="515594"/>
                  </a:lnTo>
                  <a:lnTo>
                    <a:pt x="97086" y="548642"/>
                  </a:lnTo>
                  <a:lnTo>
                    <a:pt x="132372" y="578488"/>
                  </a:lnTo>
                  <a:lnTo>
                    <a:pt x="170331" y="602400"/>
                  </a:lnTo>
                  <a:lnTo>
                    <a:pt x="210933" y="620398"/>
                  </a:lnTo>
                  <a:lnTo>
                    <a:pt x="254142" y="632506"/>
                  </a:lnTo>
                  <a:lnTo>
                    <a:pt x="299928" y="638744"/>
                  </a:lnTo>
                  <a:lnTo>
                    <a:pt x="322450" y="639541"/>
                  </a:lnTo>
                  <a:lnTo>
                    <a:pt x="344892" y="638720"/>
                  </a:lnTo>
                  <a:lnTo>
                    <a:pt x="389338" y="631886"/>
                  </a:lnTo>
                  <a:lnTo>
                    <a:pt x="436277" y="617492"/>
                  </a:lnTo>
                  <a:lnTo>
                    <a:pt x="478950" y="597576"/>
                  </a:lnTo>
                  <a:lnTo>
                    <a:pt x="517323" y="572139"/>
                  </a:lnTo>
                  <a:lnTo>
                    <a:pt x="551363" y="541180"/>
                  </a:lnTo>
                  <a:lnTo>
                    <a:pt x="581039" y="504700"/>
                  </a:lnTo>
                  <a:lnTo>
                    <a:pt x="606316" y="462697"/>
                  </a:lnTo>
                  <a:lnTo>
                    <a:pt x="624690" y="419192"/>
                  </a:lnTo>
                  <a:lnTo>
                    <a:pt x="635887" y="374313"/>
                  </a:lnTo>
                  <a:lnTo>
                    <a:pt x="640176" y="328185"/>
                  </a:lnTo>
                  <a:lnTo>
                    <a:pt x="637823" y="280933"/>
                  </a:lnTo>
                  <a:lnTo>
                    <a:pt x="629171" y="236042"/>
                  </a:lnTo>
                  <a:lnTo>
                    <a:pt x="614002" y="192926"/>
                  </a:lnTo>
                  <a:lnTo>
                    <a:pt x="603908" y="171146"/>
                  </a:lnTo>
                  <a:lnTo>
                    <a:pt x="602536" y="173910"/>
                  </a:lnTo>
                  <a:lnTo>
                    <a:pt x="579479" y="230443"/>
                  </a:lnTo>
                  <a:lnTo>
                    <a:pt x="578286" y="231385"/>
                  </a:lnTo>
                  <a:lnTo>
                    <a:pt x="454174" y="231427"/>
                  </a:lnTo>
                  <a:lnTo>
                    <a:pt x="450666" y="231207"/>
                  </a:lnTo>
                  <a:lnTo>
                    <a:pt x="451211" y="229134"/>
                  </a:lnTo>
                  <a:lnTo>
                    <a:pt x="474990" y="170005"/>
                  </a:lnTo>
                  <a:lnTo>
                    <a:pt x="476362" y="169219"/>
                  </a:lnTo>
                  <a:lnTo>
                    <a:pt x="602243" y="169293"/>
                  </a:lnTo>
                  <a:lnTo>
                    <a:pt x="579949" y="132820"/>
                  </a:lnTo>
                  <a:lnTo>
                    <a:pt x="550662" y="97801"/>
                  </a:lnTo>
                  <a:lnTo>
                    <a:pt x="514772" y="65821"/>
                  </a:lnTo>
                  <a:lnTo>
                    <a:pt x="472666" y="38466"/>
                  </a:lnTo>
                  <a:lnTo>
                    <a:pt x="424733" y="17321"/>
                  </a:lnTo>
                  <a:lnTo>
                    <a:pt x="371363" y="3970"/>
                  </a:lnTo>
                  <a:lnTo>
                    <a:pt x="312943" y="0"/>
                  </a:lnTo>
                  <a:close/>
                </a:path>
              </a:pathLst>
            </a:custGeom>
            <a:solidFill>
              <a:srgbClr val="FFFFFF"/>
            </a:solidFill>
          </p:spPr>
          <p:txBody>
            <a:bodyPr wrap="square" lIns="0" tIns="0" rIns="0" bIns="0" rtlCol="0"/>
            <a:lstStyle/>
            <a:p>
              <a:endParaRPr/>
            </a:p>
          </p:txBody>
        </p:sp>
        <p:pic>
          <p:nvPicPr>
            <p:cNvPr id="37" name="object 37"/>
            <p:cNvPicPr/>
            <p:nvPr/>
          </p:nvPicPr>
          <p:blipFill>
            <a:blip r:embed="rId22" cstate="print"/>
            <a:stretch>
              <a:fillRect/>
            </a:stretch>
          </p:blipFill>
          <p:spPr>
            <a:xfrm>
              <a:off x="10923854" y="5109343"/>
              <a:ext cx="92426" cy="116614"/>
            </a:xfrm>
            <a:prstGeom prst="rect">
              <a:avLst/>
            </a:prstGeom>
          </p:spPr>
        </p:pic>
        <p:sp>
          <p:nvSpPr>
            <p:cNvPr id="38" name="object 38"/>
            <p:cNvSpPr/>
            <p:nvPr/>
          </p:nvSpPr>
          <p:spPr>
            <a:xfrm>
              <a:off x="10411276" y="5109589"/>
              <a:ext cx="104775" cy="116839"/>
            </a:xfrm>
            <a:custGeom>
              <a:avLst/>
              <a:gdLst/>
              <a:ahLst/>
              <a:cxnLst/>
              <a:rect l="l" t="t" r="r" b="b"/>
              <a:pathLst>
                <a:path w="104775" h="116839">
                  <a:moveTo>
                    <a:pt x="848" y="0"/>
                  </a:moveTo>
                  <a:lnTo>
                    <a:pt x="0" y="691"/>
                  </a:lnTo>
                  <a:lnTo>
                    <a:pt x="0" y="115462"/>
                  </a:lnTo>
                  <a:lnTo>
                    <a:pt x="816" y="116143"/>
                  </a:lnTo>
                  <a:lnTo>
                    <a:pt x="14062" y="115933"/>
                  </a:lnTo>
                  <a:lnTo>
                    <a:pt x="22721" y="116268"/>
                  </a:lnTo>
                  <a:lnTo>
                    <a:pt x="23580" y="115263"/>
                  </a:lnTo>
                  <a:lnTo>
                    <a:pt x="23496" y="19810"/>
                  </a:lnTo>
                  <a:lnTo>
                    <a:pt x="24721" y="19381"/>
                  </a:lnTo>
                  <a:lnTo>
                    <a:pt x="49355" y="19486"/>
                  </a:lnTo>
                  <a:lnTo>
                    <a:pt x="66532" y="20177"/>
                  </a:lnTo>
                  <a:lnTo>
                    <a:pt x="71505" y="25873"/>
                  </a:lnTo>
                  <a:lnTo>
                    <a:pt x="71065" y="42962"/>
                  </a:lnTo>
                  <a:lnTo>
                    <a:pt x="65715" y="48323"/>
                  </a:lnTo>
                  <a:lnTo>
                    <a:pt x="27182" y="49569"/>
                  </a:lnTo>
                  <a:lnTo>
                    <a:pt x="37389" y="66019"/>
                  </a:lnTo>
                  <a:lnTo>
                    <a:pt x="65072" y="103855"/>
                  </a:lnTo>
                  <a:lnTo>
                    <a:pt x="84458" y="116258"/>
                  </a:lnTo>
                  <a:lnTo>
                    <a:pt x="89683" y="116090"/>
                  </a:lnTo>
                  <a:lnTo>
                    <a:pt x="104248" y="116090"/>
                  </a:lnTo>
                  <a:lnTo>
                    <a:pt x="92916" y="104144"/>
                  </a:lnTo>
                  <a:lnTo>
                    <a:pt x="82388" y="91917"/>
                  </a:lnTo>
                  <a:lnTo>
                    <a:pt x="72573" y="79318"/>
                  </a:lnTo>
                  <a:lnTo>
                    <a:pt x="63380" y="66259"/>
                  </a:lnTo>
                  <a:lnTo>
                    <a:pt x="75222" y="62039"/>
                  </a:lnTo>
                  <a:lnTo>
                    <a:pt x="87392" y="54164"/>
                  </a:lnTo>
                  <a:lnTo>
                    <a:pt x="93700" y="43408"/>
                  </a:lnTo>
                  <a:lnTo>
                    <a:pt x="95211" y="31475"/>
                  </a:lnTo>
                  <a:lnTo>
                    <a:pt x="92991" y="20072"/>
                  </a:lnTo>
                  <a:lnTo>
                    <a:pt x="48251" y="296"/>
                  </a:lnTo>
                  <a:lnTo>
                    <a:pt x="848" y="0"/>
                  </a:lnTo>
                  <a:close/>
                </a:path>
              </a:pathLst>
            </a:custGeom>
            <a:solidFill>
              <a:srgbClr val="FFFFFF"/>
            </a:solidFill>
          </p:spPr>
          <p:txBody>
            <a:bodyPr wrap="square" lIns="0" tIns="0" rIns="0" bIns="0" rtlCol="0"/>
            <a:lstStyle/>
            <a:p>
              <a:endParaRPr/>
            </a:p>
          </p:txBody>
        </p:sp>
        <p:pic>
          <p:nvPicPr>
            <p:cNvPr id="39" name="object 39"/>
            <p:cNvPicPr/>
            <p:nvPr/>
          </p:nvPicPr>
          <p:blipFill>
            <a:blip r:embed="rId23" cstate="print"/>
            <a:stretch>
              <a:fillRect/>
            </a:stretch>
          </p:blipFill>
          <p:spPr>
            <a:xfrm>
              <a:off x="10787608" y="5107276"/>
              <a:ext cx="113584" cy="120485"/>
            </a:xfrm>
            <a:prstGeom prst="rect">
              <a:avLst/>
            </a:prstGeom>
          </p:spPr>
        </p:pic>
        <p:pic>
          <p:nvPicPr>
            <p:cNvPr id="40" name="object 40"/>
            <p:cNvPicPr/>
            <p:nvPr/>
          </p:nvPicPr>
          <p:blipFill>
            <a:blip r:embed="rId24" cstate="print"/>
            <a:stretch>
              <a:fillRect/>
            </a:stretch>
          </p:blipFill>
          <p:spPr>
            <a:xfrm>
              <a:off x="9911767" y="5107608"/>
              <a:ext cx="113007" cy="120121"/>
            </a:xfrm>
            <a:prstGeom prst="rect">
              <a:avLst/>
            </a:prstGeom>
          </p:spPr>
        </p:pic>
        <p:sp>
          <p:nvSpPr>
            <p:cNvPr id="41" name="object 41"/>
            <p:cNvSpPr/>
            <p:nvPr/>
          </p:nvSpPr>
          <p:spPr>
            <a:xfrm>
              <a:off x="10047415" y="5107285"/>
              <a:ext cx="587375" cy="120650"/>
            </a:xfrm>
            <a:custGeom>
              <a:avLst/>
              <a:gdLst/>
              <a:ahLst/>
              <a:cxnLst/>
              <a:rect l="l" t="t" r="r" b="b"/>
              <a:pathLst>
                <a:path w="587375" h="120650">
                  <a:moveTo>
                    <a:pt x="103657" y="117817"/>
                  </a:moveTo>
                  <a:lnTo>
                    <a:pt x="92557" y="106172"/>
                  </a:lnTo>
                  <a:lnTo>
                    <a:pt x="82169" y="94081"/>
                  </a:lnTo>
                  <a:lnTo>
                    <a:pt x="72402" y="81521"/>
                  </a:lnTo>
                  <a:lnTo>
                    <a:pt x="63182" y="68440"/>
                  </a:lnTo>
                  <a:lnTo>
                    <a:pt x="71983" y="65646"/>
                  </a:lnTo>
                  <a:lnTo>
                    <a:pt x="83591" y="59550"/>
                  </a:lnTo>
                  <a:lnTo>
                    <a:pt x="91236" y="51041"/>
                  </a:lnTo>
                  <a:lnTo>
                    <a:pt x="94830" y="40233"/>
                  </a:lnTo>
                  <a:lnTo>
                    <a:pt x="94322" y="27254"/>
                  </a:lnTo>
                  <a:lnTo>
                    <a:pt x="63195" y="2882"/>
                  </a:lnTo>
                  <a:lnTo>
                    <a:pt x="635" y="2311"/>
                  </a:lnTo>
                  <a:lnTo>
                    <a:pt x="0" y="3238"/>
                  </a:lnTo>
                  <a:lnTo>
                    <a:pt x="0" y="117665"/>
                  </a:lnTo>
                  <a:lnTo>
                    <a:pt x="762" y="118478"/>
                  </a:lnTo>
                  <a:lnTo>
                    <a:pt x="23304" y="118376"/>
                  </a:lnTo>
                  <a:lnTo>
                    <a:pt x="23304" y="26123"/>
                  </a:lnTo>
                  <a:lnTo>
                    <a:pt x="23037" y="24879"/>
                  </a:lnTo>
                  <a:lnTo>
                    <a:pt x="23774" y="22999"/>
                  </a:lnTo>
                  <a:lnTo>
                    <a:pt x="24841" y="21742"/>
                  </a:lnTo>
                  <a:lnTo>
                    <a:pt x="50800" y="21971"/>
                  </a:lnTo>
                  <a:lnTo>
                    <a:pt x="64706" y="22542"/>
                  </a:lnTo>
                  <a:lnTo>
                    <a:pt x="68821" y="25819"/>
                  </a:lnTo>
                  <a:lnTo>
                    <a:pt x="70383" y="31280"/>
                  </a:lnTo>
                  <a:lnTo>
                    <a:pt x="71107" y="38125"/>
                  </a:lnTo>
                  <a:lnTo>
                    <a:pt x="69227" y="44386"/>
                  </a:lnTo>
                  <a:lnTo>
                    <a:pt x="64528" y="49009"/>
                  </a:lnTo>
                  <a:lnTo>
                    <a:pt x="56819" y="50965"/>
                  </a:lnTo>
                  <a:lnTo>
                    <a:pt x="49682" y="51079"/>
                  </a:lnTo>
                  <a:lnTo>
                    <a:pt x="27520" y="51015"/>
                  </a:lnTo>
                  <a:lnTo>
                    <a:pt x="28663" y="53936"/>
                  </a:lnTo>
                  <a:lnTo>
                    <a:pt x="49898" y="86906"/>
                  </a:lnTo>
                  <a:lnTo>
                    <a:pt x="75399" y="117500"/>
                  </a:lnTo>
                  <a:lnTo>
                    <a:pt x="86283" y="118503"/>
                  </a:lnTo>
                  <a:lnTo>
                    <a:pt x="101930" y="118376"/>
                  </a:lnTo>
                  <a:lnTo>
                    <a:pt x="103657" y="117817"/>
                  </a:lnTo>
                  <a:close/>
                </a:path>
                <a:path w="587375" h="120650">
                  <a:moveTo>
                    <a:pt x="210693" y="35267"/>
                  </a:moveTo>
                  <a:lnTo>
                    <a:pt x="209448" y="27330"/>
                  </a:lnTo>
                  <a:lnTo>
                    <a:pt x="207264" y="21869"/>
                  </a:lnTo>
                  <a:lnTo>
                    <a:pt x="207200" y="21742"/>
                  </a:lnTo>
                  <a:lnTo>
                    <a:pt x="205384" y="17195"/>
                  </a:lnTo>
                  <a:lnTo>
                    <a:pt x="198564" y="9563"/>
                  </a:lnTo>
                  <a:lnTo>
                    <a:pt x="189369" y="4673"/>
                  </a:lnTo>
                  <a:lnTo>
                    <a:pt x="186817" y="4254"/>
                  </a:lnTo>
                  <a:lnTo>
                    <a:pt x="186817" y="46774"/>
                  </a:lnTo>
                  <a:lnTo>
                    <a:pt x="180962" y="53530"/>
                  </a:lnTo>
                  <a:lnTo>
                    <a:pt x="163703" y="54927"/>
                  </a:lnTo>
                  <a:lnTo>
                    <a:pt x="155536" y="54787"/>
                  </a:lnTo>
                  <a:lnTo>
                    <a:pt x="145199" y="55168"/>
                  </a:lnTo>
                  <a:lnTo>
                    <a:pt x="144716" y="54102"/>
                  </a:lnTo>
                  <a:lnTo>
                    <a:pt x="144691" y="22644"/>
                  </a:lnTo>
                  <a:lnTo>
                    <a:pt x="145072" y="21869"/>
                  </a:lnTo>
                  <a:lnTo>
                    <a:pt x="145148" y="21742"/>
                  </a:lnTo>
                  <a:lnTo>
                    <a:pt x="151485" y="21742"/>
                  </a:lnTo>
                  <a:lnTo>
                    <a:pt x="155714" y="21869"/>
                  </a:lnTo>
                  <a:lnTo>
                    <a:pt x="163868" y="21742"/>
                  </a:lnTo>
                  <a:lnTo>
                    <a:pt x="180606" y="22885"/>
                  </a:lnTo>
                  <a:lnTo>
                    <a:pt x="186563" y="29591"/>
                  </a:lnTo>
                  <a:lnTo>
                    <a:pt x="186690" y="38023"/>
                  </a:lnTo>
                  <a:lnTo>
                    <a:pt x="186817" y="46774"/>
                  </a:lnTo>
                  <a:lnTo>
                    <a:pt x="186817" y="4254"/>
                  </a:lnTo>
                  <a:lnTo>
                    <a:pt x="178155" y="2832"/>
                  </a:lnTo>
                  <a:lnTo>
                    <a:pt x="164998" y="2628"/>
                  </a:lnTo>
                  <a:lnTo>
                    <a:pt x="168071" y="2628"/>
                  </a:lnTo>
                  <a:lnTo>
                    <a:pt x="122478" y="2349"/>
                  </a:lnTo>
                  <a:lnTo>
                    <a:pt x="122186" y="2628"/>
                  </a:lnTo>
                  <a:lnTo>
                    <a:pt x="121666" y="3124"/>
                  </a:lnTo>
                  <a:lnTo>
                    <a:pt x="121691" y="117627"/>
                  </a:lnTo>
                  <a:lnTo>
                    <a:pt x="122529" y="118541"/>
                  </a:lnTo>
                  <a:lnTo>
                    <a:pt x="130556" y="118262"/>
                  </a:lnTo>
                  <a:lnTo>
                    <a:pt x="136042" y="118262"/>
                  </a:lnTo>
                  <a:lnTo>
                    <a:pt x="143967" y="118567"/>
                  </a:lnTo>
                  <a:lnTo>
                    <a:pt x="144233" y="118262"/>
                  </a:lnTo>
                  <a:lnTo>
                    <a:pt x="144792" y="117627"/>
                  </a:lnTo>
                  <a:lnTo>
                    <a:pt x="144754" y="105498"/>
                  </a:lnTo>
                  <a:lnTo>
                    <a:pt x="144653" y="75222"/>
                  </a:lnTo>
                  <a:lnTo>
                    <a:pt x="145618" y="74472"/>
                  </a:lnTo>
                  <a:lnTo>
                    <a:pt x="156514" y="74472"/>
                  </a:lnTo>
                  <a:lnTo>
                    <a:pt x="170459" y="74091"/>
                  </a:lnTo>
                  <a:lnTo>
                    <a:pt x="205536" y="58140"/>
                  </a:lnTo>
                  <a:lnTo>
                    <a:pt x="206921" y="55168"/>
                  </a:lnTo>
                  <a:lnTo>
                    <a:pt x="207035" y="54927"/>
                  </a:lnTo>
                  <a:lnTo>
                    <a:pt x="208991" y="50761"/>
                  </a:lnTo>
                  <a:lnTo>
                    <a:pt x="210629" y="43116"/>
                  </a:lnTo>
                  <a:lnTo>
                    <a:pt x="210693" y="35267"/>
                  </a:lnTo>
                  <a:close/>
                </a:path>
                <a:path w="587375" h="120650">
                  <a:moveTo>
                    <a:pt x="338785" y="61798"/>
                  </a:moveTo>
                  <a:lnTo>
                    <a:pt x="337616" y="47726"/>
                  </a:lnTo>
                  <a:lnTo>
                    <a:pt x="333844" y="33693"/>
                  </a:lnTo>
                  <a:lnTo>
                    <a:pt x="328320" y="22567"/>
                  </a:lnTo>
                  <a:lnTo>
                    <a:pt x="326237" y="20154"/>
                  </a:lnTo>
                  <a:lnTo>
                    <a:pt x="320636" y="13665"/>
                  </a:lnTo>
                  <a:lnTo>
                    <a:pt x="314782" y="9626"/>
                  </a:lnTo>
                  <a:lnTo>
                    <a:pt x="314782" y="60579"/>
                  </a:lnTo>
                  <a:lnTo>
                    <a:pt x="314756" y="61798"/>
                  </a:lnTo>
                  <a:lnTo>
                    <a:pt x="313944" y="66408"/>
                  </a:lnTo>
                  <a:lnTo>
                    <a:pt x="313436" y="72669"/>
                  </a:lnTo>
                  <a:lnTo>
                    <a:pt x="311772" y="78295"/>
                  </a:lnTo>
                  <a:lnTo>
                    <a:pt x="281863" y="100647"/>
                  </a:lnTo>
                  <a:lnTo>
                    <a:pt x="272542" y="99187"/>
                  </a:lnTo>
                  <a:lnTo>
                    <a:pt x="272072" y="99187"/>
                  </a:lnTo>
                  <a:lnTo>
                    <a:pt x="249428" y="61798"/>
                  </a:lnTo>
                  <a:lnTo>
                    <a:pt x="249326" y="60579"/>
                  </a:lnTo>
                  <a:lnTo>
                    <a:pt x="272986" y="21297"/>
                  </a:lnTo>
                  <a:lnTo>
                    <a:pt x="284530" y="20154"/>
                  </a:lnTo>
                  <a:lnTo>
                    <a:pt x="294411" y="22174"/>
                  </a:lnTo>
                  <a:lnTo>
                    <a:pt x="314096" y="55105"/>
                  </a:lnTo>
                  <a:lnTo>
                    <a:pt x="314782" y="60579"/>
                  </a:lnTo>
                  <a:lnTo>
                    <a:pt x="314782" y="9626"/>
                  </a:lnTo>
                  <a:lnTo>
                    <a:pt x="310921" y="6959"/>
                  </a:lnTo>
                  <a:lnTo>
                    <a:pt x="299275" y="2438"/>
                  </a:lnTo>
                  <a:lnTo>
                    <a:pt x="291236" y="228"/>
                  </a:lnTo>
                  <a:lnTo>
                    <a:pt x="282994" y="0"/>
                  </a:lnTo>
                  <a:lnTo>
                    <a:pt x="274688" y="647"/>
                  </a:lnTo>
                  <a:lnTo>
                    <a:pt x="236461" y="21539"/>
                  </a:lnTo>
                  <a:lnTo>
                    <a:pt x="226098" y="49999"/>
                  </a:lnTo>
                  <a:lnTo>
                    <a:pt x="226034" y="50330"/>
                  </a:lnTo>
                  <a:lnTo>
                    <a:pt x="225437" y="60579"/>
                  </a:lnTo>
                  <a:lnTo>
                    <a:pt x="225513" y="61798"/>
                  </a:lnTo>
                  <a:lnTo>
                    <a:pt x="225780" y="65151"/>
                  </a:lnTo>
                  <a:lnTo>
                    <a:pt x="225882" y="69570"/>
                  </a:lnTo>
                  <a:lnTo>
                    <a:pt x="226542" y="73914"/>
                  </a:lnTo>
                  <a:lnTo>
                    <a:pt x="230136" y="87579"/>
                  </a:lnTo>
                  <a:lnTo>
                    <a:pt x="230225" y="87922"/>
                  </a:lnTo>
                  <a:lnTo>
                    <a:pt x="260438" y="117081"/>
                  </a:lnTo>
                  <a:lnTo>
                    <a:pt x="282168" y="120484"/>
                  </a:lnTo>
                  <a:lnTo>
                    <a:pt x="289661" y="120040"/>
                  </a:lnTo>
                  <a:lnTo>
                    <a:pt x="303758" y="117081"/>
                  </a:lnTo>
                  <a:lnTo>
                    <a:pt x="315785" y="111125"/>
                  </a:lnTo>
                  <a:lnTo>
                    <a:pt x="325551" y="102031"/>
                  </a:lnTo>
                  <a:lnTo>
                    <a:pt x="326364" y="100647"/>
                  </a:lnTo>
                  <a:lnTo>
                    <a:pt x="332841" y="89662"/>
                  </a:lnTo>
                  <a:lnTo>
                    <a:pt x="337223" y="75806"/>
                  </a:lnTo>
                  <a:lnTo>
                    <a:pt x="338785" y="61798"/>
                  </a:lnTo>
                  <a:close/>
                </a:path>
                <a:path w="587375" h="120650">
                  <a:moveTo>
                    <a:pt x="587324" y="118491"/>
                  </a:moveTo>
                  <a:lnTo>
                    <a:pt x="587095" y="117563"/>
                  </a:lnTo>
                  <a:lnTo>
                    <a:pt x="587019" y="117309"/>
                  </a:lnTo>
                  <a:lnTo>
                    <a:pt x="586943" y="116763"/>
                  </a:lnTo>
                  <a:lnTo>
                    <a:pt x="577049" y="92087"/>
                  </a:lnTo>
                  <a:lnTo>
                    <a:pt x="569201" y="72517"/>
                  </a:lnTo>
                  <a:lnTo>
                    <a:pt x="552145" y="30060"/>
                  </a:lnTo>
                  <a:lnTo>
                    <a:pt x="544652" y="11480"/>
                  </a:lnTo>
                  <a:lnTo>
                    <a:pt x="544652" y="72517"/>
                  </a:lnTo>
                  <a:lnTo>
                    <a:pt x="512572" y="72517"/>
                  </a:lnTo>
                  <a:lnTo>
                    <a:pt x="528027" y="30060"/>
                  </a:lnTo>
                  <a:lnTo>
                    <a:pt x="528866" y="30060"/>
                  </a:lnTo>
                  <a:lnTo>
                    <a:pt x="544652" y="72517"/>
                  </a:lnTo>
                  <a:lnTo>
                    <a:pt x="544652" y="11480"/>
                  </a:lnTo>
                  <a:lnTo>
                    <a:pt x="541477" y="3606"/>
                  </a:lnTo>
                  <a:lnTo>
                    <a:pt x="539648" y="2514"/>
                  </a:lnTo>
                  <a:lnTo>
                    <a:pt x="539521" y="2514"/>
                  </a:lnTo>
                  <a:lnTo>
                    <a:pt x="532307" y="2235"/>
                  </a:lnTo>
                  <a:lnTo>
                    <a:pt x="526186" y="2514"/>
                  </a:lnTo>
                  <a:lnTo>
                    <a:pt x="518464" y="2235"/>
                  </a:lnTo>
                  <a:lnTo>
                    <a:pt x="517182" y="2235"/>
                  </a:lnTo>
                  <a:lnTo>
                    <a:pt x="515899" y="3200"/>
                  </a:lnTo>
                  <a:lnTo>
                    <a:pt x="504380" y="32931"/>
                  </a:lnTo>
                  <a:lnTo>
                    <a:pt x="472274" y="115366"/>
                  </a:lnTo>
                  <a:lnTo>
                    <a:pt x="471868" y="116763"/>
                  </a:lnTo>
                  <a:lnTo>
                    <a:pt x="471297" y="118491"/>
                  </a:lnTo>
                  <a:lnTo>
                    <a:pt x="495147" y="118491"/>
                  </a:lnTo>
                  <a:lnTo>
                    <a:pt x="496176" y="117563"/>
                  </a:lnTo>
                  <a:lnTo>
                    <a:pt x="499300" y="108483"/>
                  </a:lnTo>
                  <a:lnTo>
                    <a:pt x="501929" y="101625"/>
                  </a:lnTo>
                  <a:lnTo>
                    <a:pt x="505002" y="92824"/>
                  </a:lnTo>
                  <a:lnTo>
                    <a:pt x="505917" y="92087"/>
                  </a:lnTo>
                  <a:lnTo>
                    <a:pt x="551459" y="92087"/>
                  </a:lnTo>
                  <a:lnTo>
                    <a:pt x="552500" y="92684"/>
                  </a:lnTo>
                  <a:lnTo>
                    <a:pt x="555015" y="99720"/>
                  </a:lnTo>
                  <a:lnTo>
                    <a:pt x="557072" y="104724"/>
                  </a:lnTo>
                  <a:lnTo>
                    <a:pt x="562305" y="118491"/>
                  </a:lnTo>
                  <a:lnTo>
                    <a:pt x="587324" y="118491"/>
                  </a:lnTo>
                  <a:close/>
                </a:path>
              </a:pathLst>
            </a:custGeom>
            <a:solidFill>
              <a:srgbClr val="FFFFFF"/>
            </a:solidFill>
          </p:spPr>
          <p:txBody>
            <a:bodyPr wrap="square" lIns="0" tIns="0" rIns="0" bIns="0" rtlCol="0"/>
            <a:lstStyle/>
            <a:p>
              <a:endParaRPr/>
            </a:p>
          </p:txBody>
        </p:sp>
        <p:pic>
          <p:nvPicPr>
            <p:cNvPr id="42" name="object 42"/>
            <p:cNvPicPr/>
            <p:nvPr/>
          </p:nvPicPr>
          <p:blipFill>
            <a:blip r:embed="rId25" cstate="print"/>
            <a:stretch>
              <a:fillRect/>
            </a:stretch>
          </p:blipFill>
          <p:spPr>
            <a:xfrm>
              <a:off x="9790719" y="5107683"/>
              <a:ext cx="100755" cy="119950"/>
            </a:xfrm>
            <a:prstGeom prst="rect">
              <a:avLst/>
            </a:prstGeom>
          </p:spPr>
        </p:pic>
        <p:sp>
          <p:nvSpPr>
            <p:cNvPr id="43" name="object 43"/>
            <p:cNvSpPr/>
            <p:nvPr/>
          </p:nvSpPr>
          <p:spPr>
            <a:xfrm>
              <a:off x="10631615" y="5109533"/>
              <a:ext cx="134620" cy="116839"/>
            </a:xfrm>
            <a:custGeom>
              <a:avLst/>
              <a:gdLst/>
              <a:ahLst/>
              <a:cxnLst/>
              <a:rect l="l" t="t" r="r" b="b"/>
              <a:pathLst>
                <a:path w="134620" h="116839">
                  <a:moveTo>
                    <a:pt x="92214" y="1600"/>
                  </a:moveTo>
                  <a:lnTo>
                    <a:pt x="92202" y="330"/>
                  </a:lnTo>
                  <a:lnTo>
                    <a:pt x="609" y="330"/>
                  </a:lnTo>
                  <a:lnTo>
                    <a:pt x="609" y="1600"/>
                  </a:lnTo>
                  <a:lnTo>
                    <a:pt x="50" y="1600"/>
                  </a:lnTo>
                  <a:lnTo>
                    <a:pt x="50" y="18110"/>
                  </a:lnTo>
                  <a:lnTo>
                    <a:pt x="0" y="19380"/>
                  </a:lnTo>
                  <a:lnTo>
                    <a:pt x="34658" y="19380"/>
                  </a:lnTo>
                  <a:lnTo>
                    <a:pt x="34658" y="115900"/>
                  </a:lnTo>
                  <a:lnTo>
                    <a:pt x="57658" y="115900"/>
                  </a:lnTo>
                  <a:lnTo>
                    <a:pt x="57658" y="19380"/>
                  </a:lnTo>
                  <a:lnTo>
                    <a:pt x="92214" y="19456"/>
                  </a:lnTo>
                  <a:lnTo>
                    <a:pt x="92214" y="18262"/>
                  </a:lnTo>
                  <a:lnTo>
                    <a:pt x="57670" y="18262"/>
                  </a:lnTo>
                  <a:lnTo>
                    <a:pt x="57670" y="18110"/>
                  </a:lnTo>
                  <a:lnTo>
                    <a:pt x="92214" y="18110"/>
                  </a:lnTo>
                  <a:lnTo>
                    <a:pt x="92214" y="1600"/>
                  </a:lnTo>
                  <a:close/>
                </a:path>
                <a:path w="134620" h="116839">
                  <a:moveTo>
                    <a:pt x="134467" y="115354"/>
                  </a:moveTo>
                  <a:lnTo>
                    <a:pt x="134378" y="58394"/>
                  </a:lnTo>
                  <a:lnTo>
                    <a:pt x="134442" y="889"/>
                  </a:lnTo>
                  <a:lnTo>
                    <a:pt x="133692" y="0"/>
                  </a:lnTo>
                  <a:lnTo>
                    <a:pt x="126072" y="215"/>
                  </a:lnTo>
                  <a:lnTo>
                    <a:pt x="111125" y="139"/>
                  </a:lnTo>
                  <a:lnTo>
                    <a:pt x="111036" y="115316"/>
                  </a:lnTo>
                  <a:lnTo>
                    <a:pt x="112141" y="116344"/>
                  </a:lnTo>
                  <a:lnTo>
                    <a:pt x="120434" y="115989"/>
                  </a:lnTo>
                  <a:lnTo>
                    <a:pt x="125552" y="116001"/>
                  </a:lnTo>
                  <a:lnTo>
                    <a:pt x="133604" y="116319"/>
                  </a:lnTo>
                  <a:lnTo>
                    <a:pt x="134467" y="115354"/>
                  </a:lnTo>
                  <a:close/>
                </a:path>
              </a:pathLst>
            </a:custGeom>
            <a:solidFill>
              <a:srgbClr val="FFFFFF"/>
            </a:solidFill>
          </p:spPr>
          <p:txBody>
            <a:bodyPr wrap="square" lIns="0" tIns="0" rIns="0" bIns="0" rtlCol="0"/>
            <a:lstStyle/>
            <a:p>
              <a:endParaRPr/>
            </a:p>
          </p:txBody>
        </p:sp>
      </p:grpSp>
      <p:grpSp>
        <p:nvGrpSpPr>
          <p:cNvPr id="44" name="object 44"/>
          <p:cNvGrpSpPr/>
          <p:nvPr/>
        </p:nvGrpSpPr>
        <p:grpSpPr>
          <a:xfrm>
            <a:off x="13648799" y="4668287"/>
            <a:ext cx="5235575" cy="1518285"/>
            <a:chOff x="13648799" y="4668287"/>
            <a:chExt cx="5235575" cy="1518285"/>
          </a:xfrm>
        </p:grpSpPr>
        <p:pic>
          <p:nvPicPr>
            <p:cNvPr id="45" name="object 45"/>
            <p:cNvPicPr/>
            <p:nvPr/>
          </p:nvPicPr>
          <p:blipFill>
            <a:blip r:embed="rId26" cstate="print"/>
            <a:stretch>
              <a:fillRect/>
            </a:stretch>
          </p:blipFill>
          <p:spPr>
            <a:xfrm>
              <a:off x="13648799" y="4668287"/>
              <a:ext cx="5235442" cy="1518278"/>
            </a:xfrm>
            <a:prstGeom prst="rect">
              <a:avLst/>
            </a:prstGeom>
          </p:spPr>
        </p:pic>
        <p:sp>
          <p:nvSpPr>
            <p:cNvPr id="46" name="object 46"/>
            <p:cNvSpPr/>
            <p:nvPr/>
          </p:nvSpPr>
          <p:spPr>
            <a:xfrm>
              <a:off x="13648799" y="4668287"/>
              <a:ext cx="5235575" cy="1518285"/>
            </a:xfrm>
            <a:custGeom>
              <a:avLst/>
              <a:gdLst/>
              <a:ahLst/>
              <a:cxnLst/>
              <a:rect l="l" t="t" r="r" b="b"/>
              <a:pathLst>
                <a:path w="5235575" h="1518285">
                  <a:moveTo>
                    <a:pt x="5164167" y="0"/>
                  </a:moveTo>
                  <a:lnTo>
                    <a:pt x="71264" y="0"/>
                  </a:lnTo>
                  <a:lnTo>
                    <a:pt x="43524" y="5600"/>
                  </a:lnTo>
                  <a:lnTo>
                    <a:pt x="20872" y="20872"/>
                  </a:lnTo>
                  <a:lnTo>
                    <a:pt x="5600" y="43524"/>
                  </a:lnTo>
                  <a:lnTo>
                    <a:pt x="0" y="71264"/>
                  </a:lnTo>
                  <a:lnTo>
                    <a:pt x="0" y="1447003"/>
                  </a:lnTo>
                  <a:lnTo>
                    <a:pt x="5600" y="1474744"/>
                  </a:lnTo>
                  <a:lnTo>
                    <a:pt x="20872" y="1497400"/>
                  </a:lnTo>
                  <a:lnTo>
                    <a:pt x="43524" y="1512676"/>
                  </a:lnTo>
                  <a:lnTo>
                    <a:pt x="71264" y="1518278"/>
                  </a:lnTo>
                  <a:lnTo>
                    <a:pt x="5164167" y="1518278"/>
                  </a:lnTo>
                  <a:lnTo>
                    <a:pt x="5191913" y="1512676"/>
                  </a:lnTo>
                  <a:lnTo>
                    <a:pt x="5214568" y="1497400"/>
                  </a:lnTo>
                  <a:lnTo>
                    <a:pt x="5229842" y="1474744"/>
                  </a:lnTo>
                  <a:lnTo>
                    <a:pt x="5235442" y="1447003"/>
                  </a:lnTo>
                  <a:lnTo>
                    <a:pt x="5235442" y="71264"/>
                  </a:lnTo>
                  <a:lnTo>
                    <a:pt x="5229842" y="43524"/>
                  </a:lnTo>
                  <a:lnTo>
                    <a:pt x="5214568" y="20872"/>
                  </a:lnTo>
                  <a:lnTo>
                    <a:pt x="5191913" y="5600"/>
                  </a:lnTo>
                  <a:lnTo>
                    <a:pt x="5164167" y="0"/>
                  </a:lnTo>
                  <a:close/>
                </a:path>
              </a:pathLst>
            </a:custGeom>
            <a:solidFill>
              <a:srgbClr val="FFFFFF">
                <a:alpha val="31999"/>
              </a:srgbClr>
            </a:solidFill>
          </p:spPr>
          <p:txBody>
            <a:bodyPr wrap="square" lIns="0" tIns="0" rIns="0" bIns="0" rtlCol="0"/>
            <a:lstStyle/>
            <a:p>
              <a:endParaRPr/>
            </a:p>
          </p:txBody>
        </p:sp>
      </p:grpSp>
      <p:sp>
        <p:nvSpPr>
          <p:cNvPr id="47" name="object 47"/>
          <p:cNvSpPr txBox="1"/>
          <p:nvPr/>
        </p:nvSpPr>
        <p:spPr>
          <a:xfrm>
            <a:off x="14861285" y="5385415"/>
            <a:ext cx="2810510" cy="528320"/>
          </a:xfrm>
          <a:prstGeom prst="rect">
            <a:avLst/>
          </a:prstGeom>
        </p:spPr>
        <p:txBody>
          <a:bodyPr vert="horz" wrap="square" lIns="0" tIns="11430" rIns="0" bIns="0" rtlCol="0">
            <a:spAutoFit/>
          </a:bodyPr>
          <a:lstStyle/>
          <a:p>
            <a:pPr marL="12700" marR="5080" indent="408940">
              <a:lnSpc>
                <a:spcPct val="113700"/>
              </a:lnSpc>
              <a:spcBef>
                <a:spcPts val="90"/>
              </a:spcBef>
            </a:pPr>
            <a:r>
              <a:rPr sz="1450" spc="-10" dirty="0">
                <a:solidFill>
                  <a:srgbClr val="FFFFFF"/>
                </a:solidFill>
                <a:latin typeface="Verdana"/>
                <a:cs typeface="Verdana"/>
              </a:rPr>
              <a:t>Launched</a:t>
            </a:r>
            <a:r>
              <a:rPr sz="1450" spc="-135" dirty="0">
                <a:solidFill>
                  <a:srgbClr val="FFFFFF"/>
                </a:solidFill>
                <a:latin typeface="Verdana"/>
                <a:cs typeface="Verdana"/>
              </a:rPr>
              <a:t> </a:t>
            </a:r>
            <a:r>
              <a:rPr sz="1450" dirty="0">
                <a:solidFill>
                  <a:srgbClr val="FFFFFF"/>
                </a:solidFill>
                <a:latin typeface="Verdana"/>
                <a:cs typeface="Verdana"/>
              </a:rPr>
              <a:t>March</a:t>
            </a:r>
            <a:r>
              <a:rPr sz="1450" spc="-130" dirty="0">
                <a:solidFill>
                  <a:srgbClr val="FFFFFF"/>
                </a:solidFill>
                <a:latin typeface="Verdana"/>
                <a:cs typeface="Verdana"/>
              </a:rPr>
              <a:t> </a:t>
            </a:r>
            <a:r>
              <a:rPr sz="1450" spc="-10" dirty="0">
                <a:solidFill>
                  <a:srgbClr val="FFFFFF"/>
                </a:solidFill>
                <a:latin typeface="Verdana"/>
                <a:cs typeface="Verdana"/>
              </a:rPr>
              <a:t>2021, </a:t>
            </a:r>
            <a:r>
              <a:rPr sz="1450" spc="-45" dirty="0">
                <a:solidFill>
                  <a:srgbClr val="FFFFFF"/>
                </a:solidFill>
                <a:latin typeface="Verdana"/>
                <a:cs typeface="Verdana"/>
              </a:rPr>
              <a:t>Extended</a:t>
            </a:r>
            <a:r>
              <a:rPr sz="1450" spc="-145" dirty="0">
                <a:solidFill>
                  <a:srgbClr val="FFFFFF"/>
                </a:solidFill>
                <a:latin typeface="Verdana"/>
                <a:cs typeface="Verdana"/>
              </a:rPr>
              <a:t> </a:t>
            </a:r>
            <a:r>
              <a:rPr sz="1450" spc="-55" dirty="0">
                <a:solidFill>
                  <a:srgbClr val="FFFFFF"/>
                </a:solidFill>
                <a:latin typeface="Verdana"/>
                <a:cs typeface="Verdana"/>
              </a:rPr>
              <a:t>to</a:t>
            </a:r>
            <a:r>
              <a:rPr sz="1450" spc="-140" dirty="0">
                <a:solidFill>
                  <a:srgbClr val="FFFFFF"/>
                </a:solidFill>
                <a:latin typeface="Verdana"/>
                <a:cs typeface="Verdana"/>
              </a:rPr>
              <a:t> </a:t>
            </a:r>
            <a:r>
              <a:rPr sz="1450" spc="-100" dirty="0">
                <a:solidFill>
                  <a:srgbClr val="FFFFFF"/>
                </a:solidFill>
                <a:latin typeface="Verdana"/>
                <a:cs typeface="Verdana"/>
              </a:rPr>
              <a:t>over</a:t>
            </a:r>
            <a:r>
              <a:rPr sz="1450" spc="-140" dirty="0">
                <a:solidFill>
                  <a:srgbClr val="FFFFFF"/>
                </a:solidFill>
                <a:latin typeface="Verdana"/>
                <a:cs typeface="Verdana"/>
              </a:rPr>
              <a:t> </a:t>
            </a:r>
            <a:r>
              <a:rPr sz="1450" spc="-70" dirty="0">
                <a:solidFill>
                  <a:srgbClr val="FFFFFF"/>
                </a:solidFill>
                <a:latin typeface="Verdana"/>
                <a:cs typeface="Verdana"/>
              </a:rPr>
              <a:t>30</a:t>
            </a:r>
            <a:r>
              <a:rPr sz="1450" spc="-140" dirty="0">
                <a:solidFill>
                  <a:srgbClr val="FFFFFF"/>
                </a:solidFill>
                <a:latin typeface="Verdana"/>
                <a:cs typeface="Verdana"/>
              </a:rPr>
              <a:t> </a:t>
            </a:r>
            <a:r>
              <a:rPr sz="1450" spc="-65" dirty="0">
                <a:solidFill>
                  <a:srgbClr val="FFFFFF"/>
                </a:solidFill>
                <a:latin typeface="Verdana"/>
                <a:cs typeface="Verdana"/>
              </a:rPr>
              <a:t>styles</a:t>
            </a:r>
            <a:r>
              <a:rPr sz="1450" spc="-140" dirty="0">
                <a:solidFill>
                  <a:srgbClr val="FFFFFF"/>
                </a:solidFill>
                <a:latin typeface="Verdana"/>
                <a:cs typeface="Verdana"/>
              </a:rPr>
              <a:t> </a:t>
            </a:r>
            <a:r>
              <a:rPr sz="1450" spc="-40" dirty="0">
                <a:solidFill>
                  <a:srgbClr val="FFFFFF"/>
                </a:solidFill>
                <a:latin typeface="Verdana"/>
                <a:cs typeface="Verdana"/>
              </a:rPr>
              <a:t>today</a:t>
            </a:r>
            <a:endParaRPr sz="1450">
              <a:latin typeface="Verdana"/>
              <a:cs typeface="Verdana"/>
            </a:endParaRPr>
          </a:p>
        </p:txBody>
      </p:sp>
      <p:pic>
        <p:nvPicPr>
          <p:cNvPr id="48" name="object 48"/>
          <p:cNvPicPr/>
          <p:nvPr/>
        </p:nvPicPr>
        <p:blipFill>
          <a:blip r:embed="rId27" cstate="print"/>
          <a:stretch>
            <a:fillRect/>
          </a:stretch>
        </p:blipFill>
        <p:spPr>
          <a:xfrm>
            <a:off x="14922180" y="4985390"/>
            <a:ext cx="2688675" cy="258788"/>
          </a:xfrm>
          <a:prstGeom prst="rect">
            <a:avLst/>
          </a:prstGeom>
        </p:spPr>
      </p:pic>
      <p:grpSp>
        <p:nvGrpSpPr>
          <p:cNvPr id="49" name="object 49"/>
          <p:cNvGrpSpPr/>
          <p:nvPr/>
        </p:nvGrpSpPr>
        <p:grpSpPr>
          <a:xfrm>
            <a:off x="1180864" y="8219644"/>
            <a:ext cx="5235575" cy="1518285"/>
            <a:chOff x="1180864" y="8219644"/>
            <a:chExt cx="5235575" cy="1518285"/>
          </a:xfrm>
        </p:grpSpPr>
        <p:pic>
          <p:nvPicPr>
            <p:cNvPr id="50" name="object 50"/>
            <p:cNvPicPr/>
            <p:nvPr/>
          </p:nvPicPr>
          <p:blipFill>
            <a:blip r:embed="rId28" cstate="print"/>
            <a:stretch>
              <a:fillRect/>
            </a:stretch>
          </p:blipFill>
          <p:spPr>
            <a:xfrm>
              <a:off x="1180864" y="8219644"/>
              <a:ext cx="5235453" cy="1518278"/>
            </a:xfrm>
            <a:prstGeom prst="rect">
              <a:avLst/>
            </a:prstGeom>
          </p:spPr>
        </p:pic>
        <p:sp>
          <p:nvSpPr>
            <p:cNvPr id="51" name="object 51"/>
            <p:cNvSpPr/>
            <p:nvPr/>
          </p:nvSpPr>
          <p:spPr>
            <a:xfrm>
              <a:off x="1180864" y="8219644"/>
              <a:ext cx="5235575" cy="1518285"/>
            </a:xfrm>
            <a:custGeom>
              <a:avLst/>
              <a:gdLst/>
              <a:ahLst/>
              <a:cxnLst/>
              <a:rect l="l" t="t" r="r" b="b"/>
              <a:pathLst>
                <a:path w="5235575" h="1518284">
                  <a:moveTo>
                    <a:pt x="5164177" y="0"/>
                  </a:moveTo>
                  <a:lnTo>
                    <a:pt x="71275" y="0"/>
                  </a:lnTo>
                  <a:lnTo>
                    <a:pt x="43533" y="5600"/>
                  </a:lnTo>
                  <a:lnTo>
                    <a:pt x="20877" y="20872"/>
                  </a:lnTo>
                  <a:lnTo>
                    <a:pt x="5601" y="43524"/>
                  </a:lnTo>
                  <a:lnTo>
                    <a:pt x="0" y="71264"/>
                  </a:lnTo>
                  <a:lnTo>
                    <a:pt x="0" y="1447003"/>
                  </a:lnTo>
                  <a:lnTo>
                    <a:pt x="5601" y="1474744"/>
                  </a:lnTo>
                  <a:lnTo>
                    <a:pt x="20877" y="1497400"/>
                  </a:lnTo>
                  <a:lnTo>
                    <a:pt x="43533" y="1512676"/>
                  </a:lnTo>
                  <a:lnTo>
                    <a:pt x="71275" y="1518278"/>
                  </a:lnTo>
                  <a:lnTo>
                    <a:pt x="5164177" y="1518278"/>
                  </a:lnTo>
                  <a:lnTo>
                    <a:pt x="5191919" y="1512676"/>
                  </a:lnTo>
                  <a:lnTo>
                    <a:pt x="5214575" y="1497400"/>
                  </a:lnTo>
                  <a:lnTo>
                    <a:pt x="5229851" y="1474744"/>
                  </a:lnTo>
                  <a:lnTo>
                    <a:pt x="5235453" y="1447003"/>
                  </a:lnTo>
                  <a:lnTo>
                    <a:pt x="5235453" y="71264"/>
                  </a:lnTo>
                  <a:lnTo>
                    <a:pt x="5229851" y="43524"/>
                  </a:lnTo>
                  <a:lnTo>
                    <a:pt x="5214575" y="20872"/>
                  </a:lnTo>
                  <a:lnTo>
                    <a:pt x="5191919" y="5600"/>
                  </a:lnTo>
                  <a:lnTo>
                    <a:pt x="5164177" y="0"/>
                  </a:lnTo>
                  <a:close/>
                </a:path>
              </a:pathLst>
            </a:custGeom>
            <a:solidFill>
              <a:srgbClr val="000000">
                <a:alpha val="23999"/>
              </a:srgbClr>
            </a:solidFill>
          </p:spPr>
          <p:txBody>
            <a:bodyPr wrap="square" lIns="0" tIns="0" rIns="0" bIns="0" rtlCol="0"/>
            <a:lstStyle/>
            <a:p>
              <a:endParaRPr/>
            </a:p>
          </p:txBody>
        </p:sp>
      </p:grpSp>
      <p:sp>
        <p:nvSpPr>
          <p:cNvPr id="52" name="object 52"/>
          <p:cNvSpPr txBox="1"/>
          <p:nvPr/>
        </p:nvSpPr>
        <p:spPr>
          <a:xfrm>
            <a:off x="3099438" y="9106153"/>
            <a:ext cx="1398905" cy="226695"/>
          </a:xfrm>
          <a:prstGeom prst="rect">
            <a:avLst/>
          </a:prstGeom>
        </p:spPr>
        <p:txBody>
          <a:bodyPr vert="horz" wrap="square" lIns="0" tIns="15240" rIns="0" bIns="0" rtlCol="0">
            <a:spAutoFit/>
          </a:bodyPr>
          <a:lstStyle/>
          <a:p>
            <a:pPr marL="12700">
              <a:lnSpc>
                <a:spcPct val="100000"/>
              </a:lnSpc>
              <a:spcBef>
                <a:spcPts val="120"/>
              </a:spcBef>
            </a:pPr>
            <a:r>
              <a:rPr sz="1300" spc="-20" dirty="0">
                <a:solidFill>
                  <a:srgbClr val="FFFFFF"/>
                </a:solidFill>
                <a:latin typeface="Verdana"/>
                <a:cs typeface="Verdana"/>
              </a:rPr>
              <a:t>Coming</a:t>
            </a:r>
            <a:r>
              <a:rPr sz="1300" spc="-114" dirty="0">
                <a:solidFill>
                  <a:srgbClr val="FFFFFF"/>
                </a:solidFill>
                <a:latin typeface="Verdana"/>
                <a:cs typeface="Verdana"/>
              </a:rPr>
              <a:t> </a:t>
            </a:r>
            <a:r>
              <a:rPr sz="1300" spc="-55" dirty="0">
                <a:solidFill>
                  <a:srgbClr val="FFFFFF"/>
                </a:solidFill>
                <a:latin typeface="Verdana"/>
                <a:cs typeface="Verdana"/>
              </a:rPr>
              <a:t>late</a:t>
            </a:r>
            <a:r>
              <a:rPr sz="1300" spc="-110" dirty="0">
                <a:solidFill>
                  <a:srgbClr val="FFFFFF"/>
                </a:solidFill>
                <a:latin typeface="Verdana"/>
                <a:cs typeface="Verdana"/>
              </a:rPr>
              <a:t> </a:t>
            </a:r>
            <a:r>
              <a:rPr sz="1300" spc="-55" dirty="0">
                <a:solidFill>
                  <a:srgbClr val="FFFFFF"/>
                </a:solidFill>
                <a:latin typeface="Verdana"/>
                <a:cs typeface="Verdana"/>
              </a:rPr>
              <a:t>2024</a:t>
            </a:r>
            <a:endParaRPr sz="1300">
              <a:latin typeface="Verdana"/>
              <a:cs typeface="Verdana"/>
            </a:endParaRPr>
          </a:p>
        </p:txBody>
      </p:sp>
      <p:pic>
        <p:nvPicPr>
          <p:cNvPr id="53" name="object 53"/>
          <p:cNvPicPr/>
          <p:nvPr/>
        </p:nvPicPr>
        <p:blipFill>
          <a:blip r:embed="rId29" cstate="print"/>
          <a:stretch>
            <a:fillRect/>
          </a:stretch>
        </p:blipFill>
        <p:spPr>
          <a:xfrm>
            <a:off x="2890521" y="8598951"/>
            <a:ext cx="1909574" cy="378334"/>
          </a:xfrm>
          <a:prstGeom prst="rect">
            <a:avLst/>
          </a:prstGeom>
        </p:spPr>
      </p:pic>
      <p:sp>
        <p:nvSpPr>
          <p:cNvPr id="54" name="object 54"/>
          <p:cNvSpPr txBox="1"/>
          <p:nvPr/>
        </p:nvSpPr>
        <p:spPr>
          <a:xfrm>
            <a:off x="14620613" y="9023291"/>
            <a:ext cx="3292475" cy="528320"/>
          </a:xfrm>
          <a:prstGeom prst="rect">
            <a:avLst/>
          </a:prstGeom>
        </p:spPr>
        <p:txBody>
          <a:bodyPr vert="horz" wrap="square" lIns="0" tIns="11430" rIns="0" bIns="0" rtlCol="0">
            <a:spAutoFit/>
          </a:bodyPr>
          <a:lstStyle/>
          <a:p>
            <a:pPr marL="1366520" marR="5080" indent="-1354455">
              <a:lnSpc>
                <a:spcPct val="113700"/>
              </a:lnSpc>
              <a:spcBef>
                <a:spcPts val="90"/>
              </a:spcBef>
            </a:pPr>
            <a:r>
              <a:rPr sz="1450" spc="-20" dirty="0">
                <a:solidFill>
                  <a:srgbClr val="FFFFFF"/>
                </a:solidFill>
                <a:latin typeface="Verdana"/>
                <a:cs typeface="Verdana"/>
              </a:rPr>
              <a:t>Marking</a:t>
            </a:r>
            <a:r>
              <a:rPr sz="1450" spc="-130" dirty="0">
                <a:solidFill>
                  <a:srgbClr val="FFFFFF"/>
                </a:solidFill>
                <a:latin typeface="Verdana"/>
                <a:cs typeface="Verdana"/>
              </a:rPr>
              <a:t> </a:t>
            </a:r>
            <a:r>
              <a:rPr sz="1450" spc="-95" dirty="0">
                <a:solidFill>
                  <a:srgbClr val="FFFFFF"/>
                </a:solidFill>
                <a:latin typeface="Verdana"/>
                <a:cs typeface="Verdana"/>
              </a:rPr>
              <a:t>50,000</a:t>
            </a:r>
            <a:r>
              <a:rPr sz="1450" spc="-130" dirty="0">
                <a:solidFill>
                  <a:srgbClr val="FFFFFF"/>
                </a:solidFill>
                <a:latin typeface="Verdana"/>
                <a:cs typeface="Verdana"/>
              </a:rPr>
              <a:t> </a:t>
            </a:r>
            <a:r>
              <a:rPr sz="1450" dirty="0">
                <a:solidFill>
                  <a:srgbClr val="FFFFFF"/>
                </a:solidFill>
                <a:latin typeface="Verdana"/>
                <a:cs typeface="Verdana"/>
              </a:rPr>
              <a:t>MT</a:t>
            </a:r>
            <a:r>
              <a:rPr sz="1450" spc="-125" dirty="0">
                <a:solidFill>
                  <a:srgbClr val="FFFFFF"/>
                </a:solidFill>
                <a:latin typeface="Verdana"/>
                <a:cs typeface="Verdana"/>
              </a:rPr>
              <a:t> </a:t>
            </a:r>
            <a:r>
              <a:rPr sz="1450" spc="-50" dirty="0">
                <a:solidFill>
                  <a:srgbClr val="FFFFFF"/>
                </a:solidFill>
                <a:latin typeface="Verdana"/>
                <a:cs typeface="Verdana"/>
              </a:rPr>
              <a:t>of</a:t>
            </a:r>
            <a:r>
              <a:rPr sz="1450" spc="-130" dirty="0">
                <a:solidFill>
                  <a:srgbClr val="FFFFFF"/>
                </a:solidFill>
                <a:latin typeface="Verdana"/>
                <a:cs typeface="Verdana"/>
              </a:rPr>
              <a:t> </a:t>
            </a:r>
            <a:r>
              <a:rPr sz="1450" dirty="0">
                <a:solidFill>
                  <a:srgbClr val="FFFFFF"/>
                </a:solidFill>
                <a:latin typeface="Verdana"/>
                <a:cs typeface="Verdana"/>
              </a:rPr>
              <a:t>USA</a:t>
            </a:r>
            <a:r>
              <a:rPr sz="1450" spc="-125" dirty="0">
                <a:solidFill>
                  <a:srgbClr val="FFFFFF"/>
                </a:solidFill>
                <a:latin typeface="Verdana"/>
                <a:cs typeface="Verdana"/>
              </a:rPr>
              <a:t> </a:t>
            </a:r>
            <a:r>
              <a:rPr sz="1450" dirty="0">
                <a:solidFill>
                  <a:srgbClr val="FFFFFF"/>
                </a:solidFill>
                <a:latin typeface="Verdana"/>
                <a:cs typeface="Verdana"/>
              </a:rPr>
              <a:t>/</a:t>
            </a:r>
            <a:r>
              <a:rPr sz="1450" spc="-130" dirty="0">
                <a:solidFill>
                  <a:srgbClr val="FFFFFF"/>
                </a:solidFill>
                <a:latin typeface="Verdana"/>
                <a:cs typeface="Verdana"/>
              </a:rPr>
              <a:t> </a:t>
            </a:r>
            <a:r>
              <a:rPr sz="1450" spc="-30" dirty="0">
                <a:solidFill>
                  <a:srgbClr val="FFFFFF"/>
                </a:solidFill>
                <a:latin typeface="Verdana"/>
                <a:cs typeface="Verdana"/>
              </a:rPr>
              <a:t>Brazilian </a:t>
            </a:r>
            <a:r>
              <a:rPr sz="1450" spc="-10" dirty="0">
                <a:solidFill>
                  <a:srgbClr val="FFFFFF"/>
                </a:solidFill>
                <a:latin typeface="Verdana"/>
                <a:cs typeface="Verdana"/>
              </a:rPr>
              <a:t>cotton</a:t>
            </a:r>
            <a:endParaRPr sz="1450">
              <a:latin typeface="Verdana"/>
              <a:cs typeface="Verdana"/>
            </a:endParaRPr>
          </a:p>
        </p:txBody>
      </p:sp>
      <p:grpSp>
        <p:nvGrpSpPr>
          <p:cNvPr id="55" name="object 55"/>
          <p:cNvGrpSpPr/>
          <p:nvPr/>
        </p:nvGrpSpPr>
        <p:grpSpPr>
          <a:xfrm>
            <a:off x="15252771" y="8488776"/>
            <a:ext cx="2063750" cy="439420"/>
            <a:chOff x="15252771" y="8488776"/>
            <a:chExt cx="2063750" cy="439420"/>
          </a:xfrm>
        </p:grpSpPr>
        <p:pic>
          <p:nvPicPr>
            <p:cNvPr id="56" name="object 56"/>
            <p:cNvPicPr/>
            <p:nvPr/>
          </p:nvPicPr>
          <p:blipFill>
            <a:blip r:embed="rId30" cstate="print"/>
            <a:stretch>
              <a:fillRect/>
            </a:stretch>
          </p:blipFill>
          <p:spPr>
            <a:xfrm>
              <a:off x="15396588" y="8632826"/>
              <a:ext cx="150854" cy="150770"/>
            </a:xfrm>
            <a:prstGeom prst="rect">
              <a:avLst/>
            </a:prstGeom>
          </p:spPr>
        </p:pic>
        <p:sp>
          <p:nvSpPr>
            <p:cNvPr id="57" name="object 57"/>
            <p:cNvSpPr/>
            <p:nvPr/>
          </p:nvSpPr>
          <p:spPr>
            <a:xfrm>
              <a:off x="15252764" y="8488788"/>
              <a:ext cx="2063750" cy="439420"/>
            </a:xfrm>
            <a:custGeom>
              <a:avLst/>
              <a:gdLst/>
              <a:ahLst/>
              <a:cxnLst/>
              <a:rect l="l" t="t" r="r" b="b"/>
              <a:pathLst>
                <a:path w="2063750" h="439420">
                  <a:moveTo>
                    <a:pt x="439064" y="219938"/>
                  </a:moveTo>
                  <a:lnTo>
                    <a:pt x="434733" y="176326"/>
                  </a:lnTo>
                  <a:lnTo>
                    <a:pt x="421919" y="134048"/>
                  </a:lnTo>
                  <a:lnTo>
                    <a:pt x="401878" y="96888"/>
                  </a:lnTo>
                  <a:lnTo>
                    <a:pt x="375043" y="64211"/>
                  </a:lnTo>
                  <a:lnTo>
                    <a:pt x="365760" y="56565"/>
                  </a:lnTo>
                  <a:lnTo>
                    <a:pt x="365760" y="218300"/>
                  </a:lnTo>
                  <a:lnTo>
                    <a:pt x="358571" y="264274"/>
                  </a:lnTo>
                  <a:lnTo>
                    <a:pt x="337921" y="304647"/>
                  </a:lnTo>
                  <a:lnTo>
                    <a:pt x="306362" y="336816"/>
                  </a:lnTo>
                  <a:lnTo>
                    <a:pt x="266522" y="358101"/>
                  </a:lnTo>
                  <a:lnTo>
                    <a:pt x="221005" y="365861"/>
                  </a:lnTo>
                  <a:lnTo>
                    <a:pt x="174371" y="358546"/>
                  </a:lnTo>
                  <a:lnTo>
                    <a:pt x="133896" y="337972"/>
                  </a:lnTo>
                  <a:lnTo>
                    <a:pt x="101968" y="306501"/>
                  </a:lnTo>
                  <a:lnTo>
                    <a:pt x="80975" y="266471"/>
                  </a:lnTo>
                  <a:lnTo>
                    <a:pt x="73291" y="220243"/>
                  </a:lnTo>
                  <a:lnTo>
                    <a:pt x="80530" y="174193"/>
                  </a:lnTo>
                  <a:lnTo>
                    <a:pt x="101092" y="134048"/>
                  </a:lnTo>
                  <a:lnTo>
                    <a:pt x="132537" y="102247"/>
                  </a:lnTo>
                  <a:lnTo>
                    <a:pt x="172466" y="81254"/>
                  </a:lnTo>
                  <a:lnTo>
                    <a:pt x="218440" y="73494"/>
                  </a:lnTo>
                  <a:lnTo>
                    <a:pt x="264502" y="80683"/>
                  </a:lnTo>
                  <a:lnTo>
                    <a:pt x="304749" y="101193"/>
                  </a:lnTo>
                  <a:lnTo>
                    <a:pt x="336702" y="132600"/>
                  </a:lnTo>
                  <a:lnTo>
                    <a:pt x="357860" y="172453"/>
                  </a:lnTo>
                  <a:lnTo>
                    <a:pt x="365760" y="218300"/>
                  </a:lnTo>
                  <a:lnTo>
                    <a:pt x="365760" y="56565"/>
                  </a:lnTo>
                  <a:lnTo>
                    <a:pt x="342557" y="37426"/>
                  </a:lnTo>
                  <a:lnTo>
                    <a:pt x="305206" y="17233"/>
                  </a:lnTo>
                  <a:lnTo>
                    <a:pt x="263829" y="4470"/>
                  </a:lnTo>
                  <a:lnTo>
                    <a:pt x="219278" y="0"/>
                  </a:lnTo>
                  <a:lnTo>
                    <a:pt x="174002" y="4470"/>
                  </a:lnTo>
                  <a:lnTo>
                    <a:pt x="174498" y="4470"/>
                  </a:lnTo>
                  <a:lnTo>
                    <a:pt x="133096" y="17233"/>
                  </a:lnTo>
                  <a:lnTo>
                    <a:pt x="133235" y="17233"/>
                  </a:lnTo>
                  <a:lnTo>
                    <a:pt x="96100" y="37426"/>
                  </a:lnTo>
                  <a:lnTo>
                    <a:pt x="63855" y="64211"/>
                  </a:lnTo>
                  <a:lnTo>
                    <a:pt x="37236" y="96888"/>
                  </a:lnTo>
                  <a:lnTo>
                    <a:pt x="17170" y="134543"/>
                  </a:lnTo>
                  <a:lnTo>
                    <a:pt x="4483" y="176326"/>
                  </a:lnTo>
                  <a:lnTo>
                    <a:pt x="152" y="219938"/>
                  </a:lnTo>
                  <a:lnTo>
                    <a:pt x="114" y="220243"/>
                  </a:lnTo>
                  <a:lnTo>
                    <a:pt x="5562" y="270281"/>
                  </a:lnTo>
                  <a:lnTo>
                    <a:pt x="21678" y="315709"/>
                  </a:lnTo>
                  <a:lnTo>
                    <a:pt x="47155" y="356196"/>
                  </a:lnTo>
                  <a:lnTo>
                    <a:pt x="80772" y="390296"/>
                  </a:lnTo>
                  <a:lnTo>
                    <a:pt x="121348" y="416509"/>
                  </a:lnTo>
                  <a:lnTo>
                    <a:pt x="167678" y="433349"/>
                  </a:lnTo>
                  <a:lnTo>
                    <a:pt x="218554" y="439369"/>
                  </a:lnTo>
                  <a:lnTo>
                    <a:pt x="263042" y="434987"/>
                  </a:lnTo>
                  <a:lnTo>
                    <a:pt x="304457" y="422275"/>
                  </a:lnTo>
                  <a:lnTo>
                    <a:pt x="341922" y="402094"/>
                  </a:lnTo>
                  <a:lnTo>
                    <a:pt x="374535" y="375323"/>
                  </a:lnTo>
                  <a:lnTo>
                    <a:pt x="401447" y="342849"/>
                  </a:lnTo>
                  <a:lnTo>
                    <a:pt x="421767" y="305549"/>
                  </a:lnTo>
                  <a:lnTo>
                    <a:pt x="434594" y="264274"/>
                  </a:lnTo>
                  <a:lnTo>
                    <a:pt x="438912" y="221411"/>
                  </a:lnTo>
                  <a:lnTo>
                    <a:pt x="439039" y="220243"/>
                  </a:lnTo>
                  <a:lnTo>
                    <a:pt x="439064" y="219938"/>
                  </a:lnTo>
                  <a:close/>
                </a:path>
                <a:path w="2063750" h="439420">
                  <a:moveTo>
                    <a:pt x="737831" y="78892"/>
                  </a:moveTo>
                  <a:lnTo>
                    <a:pt x="734136" y="76809"/>
                  </a:lnTo>
                  <a:lnTo>
                    <a:pt x="699731" y="77038"/>
                  </a:lnTo>
                  <a:lnTo>
                    <a:pt x="620966" y="77038"/>
                  </a:lnTo>
                  <a:lnTo>
                    <a:pt x="506628" y="76847"/>
                  </a:lnTo>
                  <a:lnTo>
                    <a:pt x="502704" y="78625"/>
                  </a:lnTo>
                  <a:lnTo>
                    <a:pt x="503910" y="95148"/>
                  </a:lnTo>
                  <a:lnTo>
                    <a:pt x="504063" y="102603"/>
                  </a:lnTo>
                  <a:lnTo>
                    <a:pt x="503910" y="110070"/>
                  </a:lnTo>
                  <a:lnTo>
                    <a:pt x="502729" y="127317"/>
                  </a:lnTo>
                  <a:lnTo>
                    <a:pt x="505409" y="131140"/>
                  </a:lnTo>
                  <a:lnTo>
                    <a:pt x="516102" y="130632"/>
                  </a:lnTo>
                  <a:lnTo>
                    <a:pt x="530999" y="130276"/>
                  </a:lnTo>
                  <a:lnTo>
                    <a:pt x="560832" y="130429"/>
                  </a:lnTo>
                  <a:lnTo>
                    <a:pt x="575729" y="130124"/>
                  </a:lnTo>
                  <a:lnTo>
                    <a:pt x="586536" y="129654"/>
                  </a:lnTo>
                  <a:lnTo>
                    <a:pt x="589292" y="132969"/>
                  </a:lnTo>
                  <a:lnTo>
                    <a:pt x="588975" y="194627"/>
                  </a:lnTo>
                  <a:lnTo>
                    <a:pt x="588924" y="296354"/>
                  </a:lnTo>
                  <a:lnTo>
                    <a:pt x="588645" y="358063"/>
                  </a:lnTo>
                  <a:lnTo>
                    <a:pt x="590638" y="363029"/>
                  </a:lnTo>
                  <a:lnTo>
                    <a:pt x="602742" y="361835"/>
                  </a:lnTo>
                  <a:lnTo>
                    <a:pt x="611454" y="361200"/>
                  </a:lnTo>
                  <a:lnTo>
                    <a:pt x="620217" y="361010"/>
                  </a:lnTo>
                  <a:lnTo>
                    <a:pt x="628980" y="361213"/>
                  </a:lnTo>
                  <a:lnTo>
                    <a:pt x="637705" y="361823"/>
                  </a:lnTo>
                  <a:lnTo>
                    <a:pt x="649249" y="362889"/>
                  </a:lnTo>
                  <a:lnTo>
                    <a:pt x="652170" y="359041"/>
                  </a:lnTo>
                  <a:lnTo>
                    <a:pt x="651852" y="296735"/>
                  </a:lnTo>
                  <a:lnTo>
                    <a:pt x="651802" y="195008"/>
                  </a:lnTo>
                  <a:lnTo>
                    <a:pt x="651421" y="132334"/>
                  </a:lnTo>
                  <a:lnTo>
                    <a:pt x="654913" y="129616"/>
                  </a:lnTo>
                  <a:lnTo>
                    <a:pt x="666013" y="130111"/>
                  </a:lnTo>
                  <a:lnTo>
                    <a:pt x="681228" y="130467"/>
                  </a:lnTo>
                  <a:lnTo>
                    <a:pt x="711708" y="130365"/>
                  </a:lnTo>
                  <a:lnTo>
                    <a:pt x="734987" y="130721"/>
                  </a:lnTo>
                  <a:lnTo>
                    <a:pt x="737590" y="128003"/>
                  </a:lnTo>
                  <a:lnTo>
                    <a:pt x="737209" y="120154"/>
                  </a:lnTo>
                  <a:lnTo>
                    <a:pt x="736777" y="103949"/>
                  </a:lnTo>
                  <a:lnTo>
                    <a:pt x="736892" y="95846"/>
                  </a:lnTo>
                  <a:lnTo>
                    <a:pt x="737831" y="78892"/>
                  </a:lnTo>
                  <a:close/>
                </a:path>
                <a:path w="2063750" h="439420">
                  <a:moveTo>
                    <a:pt x="987501" y="359397"/>
                  </a:moveTo>
                  <a:lnTo>
                    <a:pt x="987018" y="357860"/>
                  </a:lnTo>
                  <a:lnTo>
                    <a:pt x="964780" y="298716"/>
                  </a:lnTo>
                  <a:lnTo>
                    <a:pt x="964653" y="298399"/>
                  </a:lnTo>
                  <a:lnTo>
                    <a:pt x="964539" y="298081"/>
                  </a:lnTo>
                  <a:lnTo>
                    <a:pt x="947013" y="251345"/>
                  </a:lnTo>
                  <a:lnTo>
                    <a:pt x="918235" y="174332"/>
                  </a:lnTo>
                  <a:lnTo>
                    <a:pt x="909891" y="151930"/>
                  </a:lnTo>
                  <a:lnTo>
                    <a:pt x="882878" y="79362"/>
                  </a:lnTo>
                  <a:lnTo>
                    <a:pt x="880237" y="77228"/>
                  </a:lnTo>
                  <a:lnTo>
                    <a:pt x="879475" y="76606"/>
                  </a:lnTo>
                  <a:lnTo>
                    <a:pt x="859878" y="77228"/>
                  </a:lnTo>
                  <a:lnTo>
                    <a:pt x="840066" y="77228"/>
                  </a:lnTo>
                  <a:lnTo>
                    <a:pt x="830745" y="76860"/>
                  </a:lnTo>
                  <a:lnTo>
                    <a:pt x="830338" y="76860"/>
                  </a:lnTo>
                  <a:lnTo>
                    <a:pt x="819962" y="76301"/>
                  </a:lnTo>
                  <a:lnTo>
                    <a:pt x="815721" y="79908"/>
                  </a:lnTo>
                  <a:lnTo>
                    <a:pt x="812507" y="88607"/>
                  </a:lnTo>
                  <a:lnTo>
                    <a:pt x="798957" y="125018"/>
                  </a:lnTo>
                  <a:lnTo>
                    <a:pt x="785253" y="161378"/>
                  </a:lnTo>
                  <a:lnTo>
                    <a:pt x="751192" y="251002"/>
                  </a:lnTo>
                  <a:lnTo>
                    <a:pt x="811911" y="251002"/>
                  </a:lnTo>
                  <a:lnTo>
                    <a:pt x="814425" y="244094"/>
                  </a:lnTo>
                  <a:lnTo>
                    <a:pt x="822731" y="221068"/>
                  </a:lnTo>
                  <a:lnTo>
                    <a:pt x="830935" y="198018"/>
                  </a:lnTo>
                  <a:lnTo>
                    <a:pt x="847280" y="151930"/>
                  </a:lnTo>
                  <a:lnTo>
                    <a:pt x="850404" y="151930"/>
                  </a:lnTo>
                  <a:lnTo>
                    <a:pt x="873810" y="219494"/>
                  </a:lnTo>
                  <a:lnTo>
                    <a:pt x="881646" y="241998"/>
                  </a:lnTo>
                  <a:lnTo>
                    <a:pt x="884034" y="248793"/>
                  </a:lnTo>
                  <a:lnTo>
                    <a:pt x="882091" y="251256"/>
                  </a:lnTo>
                  <a:lnTo>
                    <a:pt x="751154" y="251091"/>
                  </a:lnTo>
                  <a:lnTo>
                    <a:pt x="751065" y="251345"/>
                  </a:lnTo>
                  <a:lnTo>
                    <a:pt x="715695" y="344246"/>
                  </a:lnTo>
                  <a:lnTo>
                    <a:pt x="712177" y="354253"/>
                  </a:lnTo>
                  <a:lnTo>
                    <a:pt x="712190" y="359397"/>
                  </a:lnTo>
                  <a:lnTo>
                    <a:pt x="716775" y="361302"/>
                  </a:lnTo>
                  <a:lnTo>
                    <a:pt x="727011" y="361569"/>
                  </a:lnTo>
                  <a:lnTo>
                    <a:pt x="689749" y="361721"/>
                  </a:lnTo>
                  <a:lnTo>
                    <a:pt x="732891" y="361721"/>
                  </a:lnTo>
                  <a:lnTo>
                    <a:pt x="763333" y="361721"/>
                  </a:lnTo>
                  <a:lnTo>
                    <a:pt x="770585" y="362089"/>
                  </a:lnTo>
                  <a:lnTo>
                    <a:pt x="771131" y="361721"/>
                  </a:lnTo>
                  <a:lnTo>
                    <a:pt x="771639" y="361391"/>
                  </a:lnTo>
                  <a:lnTo>
                    <a:pt x="771779" y="361302"/>
                  </a:lnTo>
                  <a:lnTo>
                    <a:pt x="774319" y="359600"/>
                  </a:lnTo>
                  <a:lnTo>
                    <a:pt x="776528" y="352717"/>
                  </a:lnTo>
                  <a:lnTo>
                    <a:pt x="780199" y="341998"/>
                  </a:lnTo>
                  <a:lnTo>
                    <a:pt x="784047" y="331343"/>
                  </a:lnTo>
                  <a:lnTo>
                    <a:pt x="787819" y="320662"/>
                  </a:lnTo>
                  <a:lnTo>
                    <a:pt x="791273" y="309880"/>
                  </a:lnTo>
                  <a:lnTo>
                    <a:pt x="793762" y="301472"/>
                  </a:lnTo>
                  <a:lnTo>
                    <a:pt x="797636" y="298081"/>
                  </a:lnTo>
                  <a:lnTo>
                    <a:pt x="806742" y="298399"/>
                  </a:lnTo>
                  <a:lnTo>
                    <a:pt x="821651" y="298716"/>
                  </a:lnTo>
                  <a:lnTo>
                    <a:pt x="870559" y="298716"/>
                  </a:lnTo>
                  <a:lnTo>
                    <a:pt x="886714" y="299123"/>
                  </a:lnTo>
                  <a:lnTo>
                    <a:pt x="898296" y="302755"/>
                  </a:lnTo>
                  <a:lnTo>
                    <a:pt x="905471" y="312623"/>
                  </a:lnTo>
                  <a:lnTo>
                    <a:pt x="918959" y="349021"/>
                  </a:lnTo>
                  <a:lnTo>
                    <a:pt x="925436" y="357860"/>
                  </a:lnTo>
                  <a:lnTo>
                    <a:pt x="936015" y="361124"/>
                  </a:lnTo>
                  <a:lnTo>
                    <a:pt x="936434" y="361124"/>
                  </a:lnTo>
                  <a:lnTo>
                    <a:pt x="959332" y="361721"/>
                  </a:lnTo>
                  <a:lnTo>
                    <a:pt x="959891" y="361721"/>
                  </a:lnTo>
                  <a:lnTo>
                    <a:pt x="969251" y="361124"/>
                  </a:lnTo>
                  <a:lnTo>
                    <a:pt x="986078" y="362483"/>
                  </a:lnTo>
                  <a:lnTo>
                    <a:pt x="987412" y="359600"/>
                  </a:lnTo>
                  <a:lnTo>
                    <a:pt x="987501" y="359397"/>
                  </a:lnTo>
                  <a:close/>
                </a:path>
                <a:path w="2063750" h="439420">
                  <a:moveTo>
                    <a:pt x="1279321" y="361886"/>
                  </a:moveTo>
                  <a:lnTo>
                    <a:pt x="1255077" y="361149"/>
                  </a:lnTo>
                  <a:lnTo>
                    <a:pt x="1256296" y="360667"/>
                  </a:lnTo>
                  <a:lnTo>
                    <a:pt x="1254036" y="355028"/>
                  </a:lnTo>
                  <a:lnTo>
                    <a:pt x="1249832" y="341363"/>
                  </a:lnTo>
                  <a:lnTo>
                    <a:pt x="1247660" y="327850"/>
                  </a:lnTo>
                  <a:lnTo>
                    <a:pt x="1247584" y="327393"/>
                  </a:lnTo>
                  <a:lnTo>
                    <a:pt x="1246479" y="313232"/>
                  </a:lnTo>
                  <a:lnTo>
                    <a:pt x="1245819" y="301167"/>
                  </a:lnTo>
                  <a:lnTo>
                    <a:pt x="1245704" y="298996"/>
                  </a:lnTo>
                  <a:lnTo>
                    <a:pt x="1243355" y="277241"/>
                  </a:lnTo>
                  <a:lnTo>
                    <a:pt x="1237437" y="257149"/>
                  </a:lnTo>
                  <a:lnTo>
                    <a:pt x="1232128" y="249491"/>
                  </a:lnTo>
                  <a:lnTo>
                    <a:pt x="1228636" y="244475"/>
                  </a:lnTo>
                  <a:lnTo>
                    <a:pt x="1228636" y="361149"/>
                  </a:lnTo>
                  <a:lnTo>
                    <a:pt x="1219593" y="361315"/>
                  </a:lnTo>
                  <a:lnTo>
                    <a:pt x="1202791" y="361149"/>
                  </a:lnTo>
                  <a:lnTo>
                    <a:pt x="1228636" y="361149"/>
                  </a:lnTo>
                  <a:lnTo>
                    <a:pt x="1228636" y="244475"/>
                  </a:lnTo>
                  <a:lnTo>
                    <a:pt x="1225473" y="239915"/>
                  </a:lnTo>
                  <a:lnTo>
                    <a:pt x="1204976" y="226758"/>
                  </a:lnTo>
                  <a:lnTo>
                    <a:pt x="1212799" y="222796"/>
                  </a:lnTo>
                  <a:lnTo>
                    <a:pt x="1242644" y="190169"/>
                  </a:lnTo>
                  <a:lnTo>
                    <a:pt x="1248575" y="165328"/>
                  </a:lnTo>
                  <a:lnTo>
                    <a:pt x="1248702" y="150507"/>
                  </a:lnTo>
                  <a:lnTo>
                    <a:pt x="1248714" y="149148"/>
                  </a:lnTo>
                  <a:lnTo>
                    <a:pt x="1243634" y="127558"/>
                  </a:lnTo>
                  <a:lnTo>
                    <a:pt x="1242656" y="125590"/>
                  </a:lnTo>
                  <a:lnTo>
                    <a:pt x="1234211" y="108496"/>
                  </a:lnTo>
                  <a:lnTo>
                    <a:pt x="1220876" y="93891"/>
                  </a:lnTo>
                  <a:lnTo>
                    <a:pt x="1203769" y="83908"/>
                  </a:lnTo>
                  <a:lnTo>
                    <a:pt x="1186027" y="79743"/>
                  </a:lnTo>
                  <a:lnTo>
                    <a:pt x="1186027" y="165328"/>
                  </a:lnTo>
                  <a:lnTo>
                    <a:pt x="1184160" y="180365"/>
                  </a:lnTo>
                  <a:lnTo>
                    <a:pt x="1145146" y="205028"/>
                  </a:lnTo>
                  <a:lnTo>
                    <a:pt x="1134643" y="205562"/>
                  </a:lnTo>
                  <a:lnTo>
                    <a:pt x="1125740" y="205486"/>
                  </a:lnTo>
                  <a:lnTo>
                    <a:pt x="1125740" y="205803"/>
                  </a:lnTo>
                  <a:lnTo>
                    <a:pt x="1116025" y="206159"/>
                  </a:lnTo>
                  <a:lnTo>
                    <a:pt x="1116012" y="205803"/>
                  </a:lnTo>
                  <a:lnTo>
                    <a:pt x="1125740" y="205803"/>
                  </a:lnTo>
                  <a:lnTo>
                    <a:pt x="1125740" y="205486"/>
                  </a:lnTo>
                  <a:lnTo>
                    <a:pt x="1097813" y="205232"/>
                  </a:lnTo>
                  <a:lnTo>
                    <a:pt x="1103198" y="205028"/>
                  </a:lnTo>
                  <a:lnTo>
                    <a:pt x="1083119" y="205028"/>
                  </a:lnTo>
                  <a:lnTo>
                    <a:pt x="1083119" y="205803"/>
                  </a:lnTo>
                  <a:lnTo>
                    <a:pt x="1076718" y="206209"/>
                  </a:lnTo>
                  <a:lnTo>
                    <a:pt x="1076452" y="205803"/>
                  </a:lnTo>
                  <a:lnTo>
                    <a:pt x="1081747" y="205803"/>
                  </a:lnTo>
                  <a:lnTo>
                    <a:pt x="1083119" y="205803"/>
                  </a:lnTo>
                  <a:lnTo>
                    <a:pt x="1083119" y="205028"/>
                  </a:lnTo>
                  <a:lnTo>
                    <a:pt x="1075969" y="205028"/>
                  </a:lnTo>
                  <a:lnTo>
                    <a:pt x="1074661" y="202933"/>
                  </a:lnTo>
                  <a:lnTo>
                    <a:pt x="1074724" y="200113"/>
                  </a:lnTo>
                  <a:lnTo>
                    <a:pt x="1074839" y="195249"/>
                  </a:lnTo>
                  <a:lnTo>
                    <a:pt x="1075055" y="180581"/>
                  </a:lnTo>
                  <a:lnTo>
                    <a:pt x="1075042" y="131013"/>
                  </a:lnTo>
                  <a:lnTo>
                    <a:pt x="1074115" y="125882"/>
                  </a:lnTo>
                  <a:lnTo>
                    <a:pt x="1074064" y="125590"/>
                  </a:lnTo>
                  <a:lnTo>
                    <a:pt x="1083513" y="125882"/>
                  </a:lnTo>
                  <a:lnTo>
                    <a:pt x="1100010" y="125882"/>
                  </a:lnTo>
                  <a:lnTo>
                    <a:pt x="1115352" y="125590"/>
                  </a:lnTo>
                  <a:lnTo>
                    <a:pt x="1135456" y="125590"/>
                  </a:lnTo>
                  <a:lnTo>
                    <a:pt x="1178445" y="139230"/>
                  </a:lnTo>
                  <a:lnTo>
                    <a:pt x="1186027" y="165328"/>
                  </a:lnTo>
                  <a:lnTo>
                    <a:pt x="1186027" y="79743"/>
                  </a:lnTo>
                  <a:lnTo>
                    <a:pt x="1183411" y="79121"/>
                  </a:lnTo>
                  <a:lnTo>
                    <a:pt x="1138250" y="76454"/>
                  </a:lnTo>
                  <a:lnTo>
                    <a:pt x="1101852" y="76454"/>
                  </a:lnTo>
                  <a:lnTo>
                    <a:pt x="1060996" y="76987"/>
                  </a:lnTo>
                  <a:lnTo>
                    <a:pt x="1013701" y="76987"/>
                  </a:lnTo>
                  <a:lnTo>
                    <a:pt x="1011948" y="79857"/>
                  </a:lnTo>
                  <a:lnTo>
                    <a:pt x="1012444" y="93891"/>
                  </a:lnTo>
                  <a:lnTo>
                    <a:pt x="1012228" y="102133"/>
                  </a:lnTo>
                  <a:lnTo>
                    <a:pt x="1012151" y="307505"/>
                  </a:lnTo>
                  <a:lnTo>
                    <a:pt x="1012037" y="336524"/>
                  </a:lnTo>
                  <a:lnTo>
                    <a:pt x="1011936" y="359346"/>
                  </a:lnTo>
                  <a:lnTo>
                    <a:pt x="1014971" y="362458"/>
                  </a:lnTo>
                  <a:lnTo>
                    <a:pt x="1023543" y="361886"/>
                  </a:lnTo>
                  <a:lnTo>
                    <a:pt x="1023048" y="361886"/>
                  </a:lnTo>
                  <a:lnTo>
                    <a:pt x="1037717" y="361149"/>
                  </a:lnTo>
                  <a:lnTo>
                    <a:pt x="1050277" y="361149"/>
                  </a:lnTo>
                  <a:lnTo>
                    <a:pt x="1065542" y="361886"/>
                  </a:lnTo>
                  <a:lnTo>
                    <a:pt x="1064755" y="361886"/>
                  </a:lnTo>
                  <a:lnTo>
                    <a:pt x="1072400" y="362407"/>
                  </a:lnTo>
                  <a:lnTo>
                    <a:pt x="1073645" y="361149"/>
                  </a:lnTo>
                  <a:lnTo>
                    <a:pt x="1075436" y="359346"/>
                  </a:lnTo>
                  <a:lnTo>
                    <a:pt x="1075347" y="355028"/>
                  </a:lnTo>
                  <a:lnTo>
                    <a:pt x="1075220" y="348881"/>
                  </a:lnTo>
                  <a:lnTo>
                    <a:pt x="1075131" y="341363"/>
                  </a:lnTo>
                  <a:lnTo>
                    <a:pt x="1075080" y="336524"/>
                  </a:lnTo>
                  <a:lnTo>
                    <a:pt x="1074953" y="277241"/>
                  </a:lnTo>
                  <a:lnTo>
                    <a:pt x="1074915" y="272999"/>
                  </a:lnTo>
                  <a:lnTo>
                    <a:pt x="1074813" y="262686"/>
                  </a:lnTo>
                  <a:lnTo>
                    <a:pt x="1074699" y="257149"/>
                  </a:lnTo>
                  <a:lnTo>
                    <a:pt x="1074623" y="253415"/>
                  </a:lnTo>
                  <a:lnTo>
                    <a:pt x="1076629" y="249491"/>
                  </a:lnTo>
                  <a:lnTo>
                    <a:pt x="1086853" y="250075"/>
                  </a:lnTo>
                  <a:lnTo>
                    <a:pt x="1098829" y="250469"/>
                  </a:lnTo>
                  <a:lnTo>
                    <a:pt x="1135989" y="250469"/>
                  </a:lnTo>
                  <a:lnTo>
                    <a:pt x="1155319" y="252653"/>
                  </a:lnTo>
                  <a:lnTo>
                    <a:pt x="1184097" y="293052"/>
                  </a:lnTo>
                  <a:lnTo>
                    <a:pt x="1186903" y="322033"/>
                  </a:lnTo>
                  <a:lnTo>
                    <a:pt x="1188275" y="336524"/>
                  </a:lnTo>
                  <a:lnTo>
                    <a:pt x="1190891" y="350888"/>
                  </a:lnTo>
                  <a:lnTo>
                    <a:pt x="1192212" y="356273"/>
                  </a:lnTo>
                  <a:lnTo>
                    <a:pt x="1192491" y="359346"/>
                  </a:lnTo>
                  <a:lnTo>
                    <a:pt x="1192618" y="360667"/>
                  </a:lnTo>
                  <a:lnTo>
                    <a:pt x="1192720" y="361797"/>
                  </a:lnTo>
                  <a:lnTo>
                    <a:pt x="1187450" y="361886"/>
                  </a:lnTo>
                  <a:lnTo>
                    <a:pt x="1192733" y="361886"/>
                  </a:lnTo>
                  <a:lnTo>
                    <a:pt x="1253223" y="361886"/>
                  </a:lnTo>
                  <a:lnTo>
                    <a:pt x="1279321" y="361886"/>
                  </a:lnTo>
                  <a:close/>
                </a:path>
                <a:path w="2063750" h="439420">
                  <a:moveTo>
                    <a:pt x="1543786" y="208788"/>
                  </a:moveTo>
                  <a:lnTo>
                    <a:pt x="1540738" y="206883"/>
                  </a:lnTo>
                  <a:lnTo>
                    <a:pt x="1514195" y="207403"/>
                  </a:lnTo>
                  <a:lnTo>
                    <a:pt x="1477873" y="207416"/>
                  </a:lnTo>
                  <a:lnTo>
                    <a:pt x="1459712" y="207645"/>
                  </a:lnTo>
                  <a:lnTo>
                    <a:pt x="1450225" y="206971"/>
                  </a:lnTo>
                  <a:lnTo>
                    <a:pt x="1440434" y="205879"/>
                  </a:lnTo>
                  <a:lnTo>
                    <a:pt x="1431671" y="206286"/>
                  </a:lnTo>
                  <a:lnTo>
                    <a:pt x="1425244" y="210159"/>
                  </a:lnTo>
                  <a:lnTo>
                    <a:pt x="1422476" y="217233"/>
                  </a:lnTo>
                  <a:lnTo>
                    <a:pt x="1422120" y="226136"/>
                  </a:lnTo>
                  <a:lnTo>
                    <a:pt x="1422742" y="235864"/>
                  </a:lnTo>
                  <a:lnTo>
                    <a:pt x="1422895" y="245338"/>
                  </a:lnTo>
                  <a:lnTo>
                    <a:pt x="1422412" y="252818"/>
                  </a:lnTo>
                  <a:lnTo>
                    <a:pt x="1425371" y="255193"/>
                  </a:lnTo>
                  <a:lnTo>
                    <a:pt x="1443291" y="254889"/>
                  </a:lnTo>
                  <a:lnTo>
                    <a:pt x="1464703" y="254990"/>
                  </a:lnTo>
                  <a:lnTo>
                    <a:pt x="1483474" y="254533"/>
                  </a:lnTo>
                  <a:lnTo>
                    <a:pt x="1486535" y="256997"/>
                  </a:lnTo>
                  <a:lnTo>
                    <a:pt x="1484617" y="265214"/>
                  </a:lnTo>
                  <a:lnTo>
                    <a:pt x="1458353" y="305181"/>
                  </a:lnTo>
                  <a:lnTo>
                    <a:pt x="1429880" y="315277"/>
                  </a:lnTo>
                  <a:lnTo>
                    <a:pt x="1400073" y="313143"/>
                  </a:lnTo>
                  <a:lnTo>
                    <a:pt x="1373466" y="299897"/>
                  </a:lnTo>
                  <a:lnTo>
                    <a:pt x="1354607" y="276618"/>
                  </a:lnTo>
                  <a:lnTo>
                    <a:pt x="1344549" y="248539"/>
                  </a:lnTo>
                  <a:lnTo>
                    <a:pt x="1341170" y="220218"/>
                  </a:lnTo>
                  <a:lnTo>
                    <a:pt x="1344282" y="191858"/>
                  </a:lnTo>
                  <a:lnTo>
                    <a:pt x="1365021" y="145503"/>
                  </a:lnTo>
                  <a:lnTo>
                    <a:pt x="1398727" y="125450"/>
                  </a:lnTo>
                  <a:lnTo>
                    <a:pt x="1420355" y="123418"/>
                  </a:lnTo>
                  <a:lnTo>
                    <a:pt x="1439418" y="126263"/>
                  </a:lnTo>
                  <a:lnTo>
                    <a:pt x="1455191" y="133819"/>
                  </a:lnTo>
                  <a:lnTo>
                    <a:pt x="1467523" y="146177"/>
                  </a:lnTo>
                  <a:lnTo>
                    <a:pt x="1476248" y="163423"/>
                  </a:lnTo>
                  <a:lnTo>
                    <a:pt x="1478381" y="169557"/>
                  </a:lnTo>
                  <a:lnTo>
                    <a:pt x="1481836" y="171284"/>
                  </a:lnTo>
                  <a:lnTo>
                    <a:pt x="1508467" y="171043"/>
                  </a:lnTo>
                  <a:lnTo>
                    <a:pt x="1536382" y="171323"/>
                  </a:lnTo>
                  <a:lnTo>
                    <a:pt x="1539303" y="169697"/>
                  </a:lnTo>
                  <a:lnTo>
                    <a:pt x="1524482" y="126111"/>
                  </a:lnTo>
                  <a:lnTo>
                    <a:pt x="1484376" y="87210"/>
                  </a:lnTo>
                  <a:lnTo>
                    <a:pt x="1443012" y="72288"/>
                  </a:lnTo>
                  <a:lnTo>
                    <a:pt x="1398346" y="71018"/>
                  </a:lnTo>
                  <a:lnTo>
                    <a:pt x="1355394" y="83566"/>
                  </a:lnTo>
                  <a:lnTo>
                    <a:pt x="1319212" y="110121"/>
                  </a:lnTo>
                  <a:lnTo>
                    <a:pt x="1295920" y="142811"/>
                  </a:lnTo>
                  <a:lnTo>
                    <a:pt x="1282865" y="178257"/>
                  </a:lnTo>
                  <a:lnTo>
                    <a:pt x="1278813" y="215912"/>
                  </a:lnTo>
                  <a:lnTo>
                    <a:pt x="1282547" y="255257"/>
                  </a:lnTo>
                  <a:lnTo>
                    <a:pt x="1310817" y="320649"/>
                  </a:lnTo>
                  <a:lnTo>
                    <a:pt x="1369834" y="360514"/>
                  </a:lnTo>
                  <a:lnTo>
                    <a:pt x="1403908" y="368249"/>
                  </a:lnTo>
                  <a:lnTo>
                    <a:pt x="1436598" y="367182"/>
                  </a:lnTo>
                  <a:lnTo>
                    <a:pt x="1467446" y="355409"/>
                  </a:lnTo>
                  <a:lnTo>
                    <a:pt x="1495996" y="331089"/>
                  </a:lnTo>
                  <a:lnTo>
                    <a:pt x="1497799" y="339674"/>
                  </a:lnTo>
                  <a:lnTo>
                    <a:pt x="1517840" y="362508"/>
                  </a:lnTo>
                  <a:lnTo>
                    <a:pt x="1525739" y="361772"/>
                  </a:lnTo>
                  <a:lnTo>
                    <a:pt x="1533461" y="361645"/>
                  </a:lnTo>
                  <a:lnTo>
                    <a:pt x="1541640" y="362407"/>
                  </a:lnTo>
                  <a:lnTo>
                    <a:pt x="1543735" y="358889"/>
                  </a:lnTo>
                  <a:lnTo>
                    <a:pt x="1543469" y="284429"/>
                  </a:lnTo>
                  <a:lnTo>
                    <a:pt x="1543786" y="208788"/>
                  </a:lnTo>
                  <a:close/>
                </a:path>
                <a:path w="2063750" h="439420">
                  <a:moveTo>
                    <a:pt x="1802777" y="341871"/>
                  </a:moveTo>
                  <a:lnTo>
                    <a:pt x="1801736" y="331190"/>
                  </a:lnTo>
                  <a:lnTo>
                    <a:pt x="1801609" y="320776"/>
                  </a:lnTo>
                  <a:lnTo>
                    <a:pt x="1802676" y="311099"/>
                  </a:lnTo>
                  <a:lnTo>
                    <a:pt x="1799158" y="308368"/>
                  </a:lnTo>
                  <a:lnTo>
                    <a:pt x="1757006" y="308711"/>
                  </a:lnTo>
                  <a:lnTo>
                    <a:pt x="1652054" y="308787"/>
                  </a:lnTo>
                  <a:lnTo>
                    <a:pt x="1647761" y="307644"/>
                  </a:lnTo>
                  <a:lnTo>
                    <a:pt x="1648536" y="285623"/>
                  </a:lnTo>
                  <a:lnTo>
                    <a:pt x="1648574" y="272986"/>
                  </a:lnTo>
                  <a:lnTo>
                    <a:pt x="1648294" y="243509"/>
                  </a:lnTo>
                  <a:lnTo>
                    <a:pt x="1648726" y="239903"/>
                  </a:lnTo>
                  <a:lnTo>
                    <a:pt x="1653717" y="238950"/>
                  </a:lnTo>
                  <a:lnTo>
                    <a:pt x="1784426" y="239852"/>
                  </a:lnTo>
                  <a:lnTo>
                    <a:pt x="1786255" y="236639"/>
                  </a:lnTo>
                  <a:lnTo>
                    <a:pt x="1785442" y="222872"/>
                  </a:lnTo>
                  <a:lnTo>
                    <a:pt x="1785924" y="215938"/>
                  </a:lnTo>
                  <a:lnTo>
                    <a:pt x="1785874" y="197192"/>
                  </a:lnTo>
                  <a:lnTo>
                    <a:pt x="1784578" y="191744"/>
                  </a:lnTo>
                  <a:lnTo>
                    <a:pt x="1783435" y="191439"/>
                  </a:lnTo>
                  <a:lnTo>
                    <a:pt x="1783435" y="235496"/>
                  </a:lnTo>
                  <a:lnTo>
                    <a:pt x="1779511" y="237261"/>
                  </a:lnTo>
                  <a:lnTo>
                    <a:pt x="1774405" y="237236"/>
                  </a:lnTo>
                  <a:lnTo>
                    <a:pt x="1781390" y="234619"/>
                  </a:lnTo>
                  <a:lnTo>
                    <a:pt x="1783346" y="228917"/>
                  </a:lnTo>
                  <a:lnTo>
                    <a:pt x="1783435" y="235496"/>
                  </a:lnTo>
                  <a:lnTo>
                    <a:pt x="1783435" y="191439"/>
                  </a:lnTo>
                  <a:lnTo>
                    <a:pt x="1779016" y="190246"/>
                  </a:lnTo>
                  <a:lnTo>
                    <a:pt x="1648510" y="189788"/>
                  </a:lnTo>
                  <a:lnTo>
                    <a:pt x="1648599" y="154787"/>
                  </a:lnTo>
                  <a:lnTo>
                    <a:pt x="1648167" y="143141"/>
                  </a:lnTo>
                  <a:lnTo>
                    <a:pt x="1647558" y="132816"/>
                  </a:lnTo>
                  <a:lnTo>
                    <a:pt x="1650885" y="129997"/>
                  </a:lnTo>
                  <a:lnTo>
                    <a:pt x="1692541" y="130378"/>
                  </a:lnTo>
                  <a:lnTo>
                    <a:pt x="1795653" y="130594"/>
                  </a:lnTo>
                  <a:lnTo>
                    <a:pt x="1799348" y="128346"/>
                  </a:lnTo>
                  <a:lnTo>
                    <a:pt x="1798154" y="111213"/>
                  </a:lnTo>
                  <a:lnTo>
                    <a:pt x="1798002" y="103428"/>
                  </a:lnTo>
                  <a:lnTo>
                    <a:pt x="1798154" y="95643"/>
                  </a:lnTo>
                  <a:lnTo>
                    <a:pt x="1799196" y="79095"/>
                  </a:lnTo>
                  <a:lnTo>
                    <a:pt x="1795805" y="76847"/>
                  </a:lnTo>
                  <a:lnTo>
                    <a:pt x="1692198" y="77089"/>
                  </a:lnTo>
                  <a:lnTo>
                    <a:pt x="1587563" y="76784"/>
                  </a:lnTo>
                  <a:lnTo>
                    <a:pt x="1585391" y="80086"/>
                  </a:lnTo>
                  <a:lnTo>
                    <a:pt x="1585595" y="193065"/>
                  </a:lnTo>
                  <a:lnTo>
                    <a:pt x="1585290" y="358902"/>
                  </a:lnTo>
                  <a:lnTo>
                    <a:pt x="1587728" y="361886"/>
                  </a:lnTo>
                  <a:lnTo>
                    <a:pt x="1638439" y="361594"/>
                  </a:lnTo>
                  <a:lnTo>
                    <a:pt x="1760982" y="361492"/>
                  </a:lnTo>
                  <a:lnTo>
                    <a:pt x="1771154" y="362216"/>
                  </a:lnTo>
                  <a:lnTo>
                    <a:pt x="1781606" y="363270"/>
                  </a:lnTo>
                  <a:lnTo>
                    <a:pt x="1791144" y="362889"/>
                  </a:lnTo>
                  <a:lnTo>
                    <a:pt x="1798561" y="359333"/>
                  </a:lnTo>
                  <a:lnTo>
                    <a:pt x="1802472" y="351650"/>
                  </a:lnTo>
                  <a:lnTo>
                    <a:pt x="1802777" y="341871"/>
                  </a:lnTo>
                  <a:close/>
                </a:path>
                <a:path w="2063750" h="439420">
                  <a:moveTo>
                    <a:pt x="2063140" y="80556"/>
                  </a:moveTo>
                  <a:lnTo>
                    <a:pt x="2059305" y="76327"/>
                  </a:lnTo>
                  <a:lnTo>
                    <a:pt x="2021103" y="77139"/>
                  </a:lnTo>
                  <a:lnTo>
                    <a:pt x="1945259" y="77025"/>
                  </a:lnTo>
                  <a:lnTo>
                    <a:pt x="1869427" y="77177"/>
                  </a:lnTo>
                  <a:lnTo>
                    <a:pt x="1831136" y="76327"/>
                  </a:lnTo>
                  <a:lnTo>
                    <a:pt x="1827453" y="80594"/>
                  </a:lnTo>
                  <a:lnTo>
                    <a:pt x="1829816" y="100863"/>
                  </a:lnTo>
                  <a:lnTo>
                    <a:pt x="1829638" y="109207"/>
                  </a:lnTo>
                  <a:lnTo>
                    <a:pt x="1828038" y="127215"/>
                  </a:lnTo>
                  <a:lnTo>
                    <a:pt x="1830971" y="131127"/>
                  </a:lnTo>
                  <a:lnTo>
                    <a:pt x="1841614" y="130632"/>
                  </a:lnTo>
                  <a:lnTo>
                    <a:pt x="1855533" y="130352"/>
                  </a:lnTo>
                  <a:lnTo>
                    <a:pt x="1883410" y="130543"/>
                  </a:lnTo>
                  <a:lnTo>
                    <a:pt x="1897316" y="130073"/>
                  </a:lnTo>
                  <a:lnTo>
                    <a:pt x="1910397" y="129209"/>
                  </a:lnTo>
                  <a:lnTo>
                    <a:pt x="1913966" y="132956"/>
                  </a:lnTo>
                  <a:lnTo>
                    <a:pt x="1913509" y="196443"/>
                  </a:lnTo>
                  <a:lnTo>
                    <a:pt x="1913445" y="296862"/>
                  </a:lnTo>
                  <a:lnTo>
                    <a:pt x="1913039" y="359435"/>
                  </a:lnTo>
                  <a:lnTo>
                    <a:pt x="1916849" y="362737"/>
                  </a:lnTo>
                  <a:lnTo>
                    <a:pt x="1928431" y="361810"/>
                  </a:lnTo>
                  <a:lnTo>
                    <a:pt x="1937143" y="361289"/>
                  </a:lnTo>
                  <a:lnTo>
                    <a:pt x="1945906" y="361124"/>
                  </a:lnTo>
                  <a:lnTo>
                    <a:pt x="1954669" y="361289"/>
                  </a:lnTo>
                  <a:lnTo>
                    <a:pt x="1974303" y="362610"/>
                  </a:lnTo>
                  <a:lnTo>
                    <a:pt x="1977085" y="358825"/>
                  </a:lnTo>
                  <a:lnTo>
                    <a:pt x="1976780" y="296837"/>
                  </a:lnTo>
                  <a:lnTo>
                    <a:pt x="1976564" y="133489"/>
                  </a:lnTo>
                  <a:lnTo>
                    <a:pt x="1978799" y="129667"/>
                  </a:lnTo>
                  <a:lnTo>
                    <a:pt x="1989416" y="130111"/>
                  </a:lnTo>
                  <a:lnTo>
                    <a:pt x="2004631" y="130454"/>
                  </a:lnTo>
                  <a:lnTo>
                    <a:pt x="2035111" y="130327"/>
                  </a:lnTo>
                  <a:lnTo>
                    <a:pt x="2050326" y="130556"/>
                  </a:lnTo>
                  <a:lnTo>
                    <a:pt x="2059673" y="130848"/>
                  </a:lnTo>
                  <a:lnTo>
                    <a:pt x="2062429" y="127520"/>
                  </a:lnTo>
                  <a:lnTo>
                    <a:pt x="2061324" y="112204"/>
                  </a:lnTo>
                  <a:lnTo>
                    <a:pt x="2061133" y="105702"/>
                  </a:lnTo>
                  <a:lnTo>
                    <a:pt x="2061260" y="99225"/>
                  </a:lnTo>
                  <a:lnTo>
                    <a:pt x="2061768" y="92798"/>
                  </a:lnTo>
                  <a:lnTo>
                    <a:pt x="2063140" y="80556"/>
                  </a:lnTo>
                  <a:close/>
                </a:path>
              </a:pathLst>
            </a:custGeom>
            <a:solidFill>
              <a:srgbClr val="FFFFFF"/>
            </a:solidFill>
          </p:spPr>
          <p:txBody>
            <a:bodyPr wrap="square" lIns="0" tIns="0" rIns="0" bIns="0" rtlCol="0"/>
            <a:lstStyle/>
            <a:p>
              <a:endParaRPr/>
            </a:p>
          </p:txBody>
        </p:sp>
        <p:pic>
          <p:nvPicPr>
            <p:cNvPr id="58" name="object 58"/>
            <p:cNvPicPr/>
            <p:nvPr/>
          </p:nvPicPr>
          <p:blipFill>
            <a:blip r:embed="rId31" cstate="print"/>
            <a:stretch>
              <a:fillRect/>
            </a:stretch>
          </p:blipFill>
          <p:spPr>
            <a:xfrm>
              <a:off x="15396588" y="8632826"/>
              <a:ext cx="150854" cy="150770"/>
            </a:xfrm>
            <a:prstGeom prst="rect">
              <a:avLst/>
            </a:prstGeom>
          </p:spPr>
        </p:pic>
      </p:grpSp>
      <p:grpSp>
        <p:nvGrpSpPr>
          <p:cNvPr id="59" name="object 59"/>
          <p:cNvGrpSpPr/>
          <p:nvPr/>
        </p:nvGrpSpPr>
        <p:grpSpPr>
          <a:xfrm>
            <a:off x="7434328" y="8213111"/>
            <a:ext cx="5235575" cy="1518285"/>
            <a:chOff x="7434328" y="8213111"/>
            <a:chExt cx="5235575" cy="1518285"/>
          </a:xfrm>
        </p:grpSpPr>
        <p:pic>
          <p:nvPicPr>
            <p:cNvPr id="60" name="object 60"/>
            <p:cNvPicPr/>
            <p:nvPr/>
          </p:nvPicPr>
          <p:blipFill>
            <a:blip r:embed="rId32" cstate="print"/>
            <a:stretch>
              <a:fillRect/>
            </a:stretch>
          </p:blipFill>
          <p:spPr>
            <a:xfrm>
              <a:off x="7434328" y="8213111"/>
              <a:ext cx="5235442" cy="1518278"/>
            </a:xfrm>
            <a:prstGeom prst="rect">
              <a:avLst/>
            </a:prstGeom>
          </p:spPr>
        </p:pic>
        <p:sp>
          <p:nvSpPr>
            <p:cNvPr id="61" name="object 61"/>
            <p:cNvSpPr/>
            <p:nvPr/>
          </p:nvSpPr>
          <p:spPr>
            <a:xfrm>
              <a:off x="7434328" y="8213111"/>
              <a:ext cx="5235575" cy="1518285"/>
            </a:xfrm>
            <a:custGeom>
              <a:avLst/>
              <a:gdLst/>
              <a:ahLst/>
              <a:cxnLst/>
              <a:rect l="l" t="t" r="r" b="b"/>
              <a:pathLst>
                <a:path w="5235575" h="1518284">
                  <a:moveTo>
                    <a:pt x="5164167" y="0"/>
                  </a:moveTo>
                  <a:lnTo>
                    <a:pt x="71275" y="0"/>
                  </a:lnTo>
                  <a:lnTo>
                    <a:pt x="43533" y="5600"/>
                  </a:lnTo>
                  <a:lnTo>
                    <a:pt x="20877" y="20873"/>
                  </a:lnTo>
                  <a:lnTo>
                    <a:pt x="5601" y="43529"/>
                  </a:lnTo>
                  <a:lnTo>
                    <a:pt x="0" y="71275"/>
                  </a:lnTo>
                  <a:lnTo>
                    <a:pt x="0" y="1447003"/>
                  </a:lnTo>
                  <a:lnTo>
                    <a:pt x="5601" y="1474749"/>
                  </a:lnTo>
                  <a:lnTo>
                    <a:pt x="20877" y="1497404"/>
                  </a:lnTo>
                  <a:lnTo>
                    <a:pt x="43533" y="1512678"/>
                  </a:lnTo>
                  <a:lnTo>
                    <a:pt x="71275" y="1518278"/>
                  </a:lnTo>
                  <a:lnTo>
                    <a:pt x="5164167" y="1518278"/>
                  </a:lnTo>
                  <a:lnTo>
                    <a:pt x="5191909" y="1512678"/>
                  </a:lnTo>
                  <a:lnTo>
                    <a:pt x="5214565" y="1497404"/>
                  </a:lnTo>
                  <a:lnTo>
                    <a:pt x="5229840" y="1474749"/>
                  </a:lnTo>
                  <a:lnTo>
                    <a:pt x="5235442" y="1447003"/>
                  </a:lnTo>
                  <a:lnTo>
                    <a:pt x="5235442" y="71275"/>
                  </a:lnTo>
                  <a:lnTo>
                    <a:pt x="5229840" y="43529"/>
                  </a:lnTo>
                  <a:lnTo>
                    <a:pt x="5214565" y="20873"/>
                  </a:lnTo>
                  <a:lnTo>
                    <a:pt x="5191909" y="5600"/>
                  </a:lnTo>
                  <a:lnTo>
                    <a:pt x="5164167" y="0"/>
                  </a:lnTo>
                  <a:close/>
                </a:path>
              </a:pathLst>
            </a:custGeom>
            <a:solidFill>
              <a:srgbClr val="FFFFFF">
                <a:alpha val="23999"/>
              </a:srgbClr>
            </a:solidFill>
          </p:spPr>
          <p:txBody>
            <a:bodyPr wrap="square" lIns="0" tIns="0" rIns="0" bIns="0" rtlCol="0"/>
            <a:lstStyle/>
            <a:p>
              <a:endParaRPr/>
            </a:p>
          </p:txBody>
        </p:sp>
      </p:grpSp>
      <p:sp>
        <p:nvSpPr>
          <p:cNvPr id="62" name="object 62"/>
          <p:cNvSpPr txBox="1"/>
          <p:nvPr/>
        </p:nvSpPr>
        <p:spPr>
          <a:xfrm>
            <a:off x="10024236" y="8959300"/>
            <a:ext cx="55880" cy="26670"/>
          </a:xfrm>
          <a:prstGeom prst="rect">
            <a:avLst/>
          </a:prstGeom>
        </p:spPr>
        <p:txBody>
          <a:bodyPr vert="horz" wrap="square" lIns="0" tIns="13335" rIns="0" bIns="0" rtlCol="0">
            <a:spAutoFit/>
          </a:bodyPr>
          <a:lstStyle/>
          <a:p>
            <a:pPr marL="12700">
              <a:lnSpc>
                <a:spcPct val="100000"/>
              </a:lnSpc>
              <a:spcBef>
                <a:spcPts val="105"/>
              </a:spcBef>
            </a:pPr>
            <a:r>
              <a:rPr sz="100" spc="-30" dirty="0">
                <a:solidFill>
                  <a:srgbClr val="FFFFFF"/>
                </a:solidFill>
                <a:latin typeface="Verdana"/>
                <a:cs typeface="Verdana"/>
              </a:rPr>
              <a:t>15CoreRTWstylesformenandwomenbackedbyFibreTrace®</a:t>
            </a:r>
            <a:endParaRPr sz="100">
              <a:latin typeface="Verdana"/>
              <a:cs typeface="Verdana"/>
            </a:endParaRPr>
          </a:p>
        </p:txBody>
      </p:sp>
      <p:sp>
        <p:nvSpPr>
          <p:cNvPr id="63" name="object 63"/>
          <p:cNvSpPr txBox="1"/>
          <p:nvPr/>
        </p:nvSpPr>
        <p:spPr>
          <a:xfrm>
            <a:off x="8649327" y="8993854"/>
            <a:ext cx="2806065" cy="486409"/>
          </a:xfrm>
          <a:prstGeom prst="rect">
            <a:avLst/>
          </a:prstGeom>
        </p:spPr>
        <p:txBody>
          <a:bodyPr vert="horz" wrap="square" lIns="0" tIns="44450" rIns="0" bIns="0" rtlCol="0">
            <a:spAutoFit/>
          </a:bodyPr>
          <a:lstStyle/>
          <a:p>
            <a:pPr algn="ctr">
              <a:lnSpc>
                <a:spcPct val="100000"/>
              </a:lnSpc>
              <a:spcBef>
                <a:spcPts val="350"/>
              </a:spcBef>
            </a:pPr>
            <a:r>
              <a:rPr sz="1300" spc="-25" dirty="0">
                <a:solidFill>
                  <a:srgbClr val="FFFFFF"/>
                </a:solidFill>
                <a:latin typeface="Verdana"/>
                <a:cs typeface="Verdana"/>
              </a:rPr>
              <a:t>Launched</a:t>
            </a:r>
            <a:r>
              <a:rPr sz="1300" spc="-110" dirty="0">
                <a:solidFill>
                  <a:srgbClr val="FFFFFF"/>
                </a:solidFill>
                <a:latin typeface="Verdana"/>
                <a:cs typeface="Verdana"/>
              </a:rPr>
              <a:t> </a:t>
            </a:r>
            <a:r>
              <a:rPr sz="1300" spc="-60" dirty="0">
                <a:solidFill>
                  <a:srgbClr val="FFFFFF"/>
                </a:solidFill>
                <a:latin typeface="Verdana"/>
                <a:cs typeface="Verdana"/>
              </a:rPr>
              <a:t>June</a:t>
            </a:r>
            <a:r>
              <a:rPr sz="1300" spc="-110" dirty="0">
                <a:solidFill>
                  <a:srgbClr val="FFFFFF"/>
                </a:solidFill>
                <a:latin typeface="Verdana"/>
                <a:cs typeface="Verdana"/>
              </a:rPr>
              <a:t> </a:t>
            </a:r>
            <a:r>
              <a:rPr sz="1300" spc="-10" dirty="0">
                <a:solidFill>
                  <a:srgbClr val="FFFFFF"/>
                </a:solidFill>
                <a:latin typeface="Verdana"/>
                <a:cs typeface="Verdana"/>
              </a:rPr>
              <a:t>2024.</a:t>
            </a:r>
            <a:endParaRPr sz="1300">
              <a:latin typeface="Verdana"/>
              <a:cs typeface="Verdana"/>
            </a:endParaRPr>
          </a:p>
          <a:p>
            <a:pPr algn="ctr">
              <a:lnSpc>
                <a:spcPct val="100000"/>
              </a:lnSpc>
              <a:spcBef>
                <a:spcPts val="250"/>
              </a:spcBef>
            </a:pPr>
            <a:r>
              <a:rPr sz="1300" spc="-45" dirty="0">
                <a:solidFill>
                  <a:srgbClr val="FFFFFF"/>
                </a:solidFill>
                <a:latin typeface="Verdana"/>
                <a:cs typeface="Verdana"/>
              </a:rPr>
              <a:t>Secured</a:t>
            </a:r>
            <a:r>
              <a:rPr sz="1300" spc="-110" dirty="0">
                <a:solidFill>
                  <a:srgbClr val="FFFFFF"/>
                </a:solidFill>
                <a:latin typeface="Verdana"/>
                <a:cs typeface="Verdana"/>
              </a:rPr>
              <a:t> </a:t>
            </a:r>
            <a:r>
              <a:rPr sz="1300" spc="-65" dirty="0">
                <a:solidFill>
                  <a:srgbClr val="FFFFFF"/>
                </a:solidFill>
                <a:latin typeface="Verdana"/>
                <a:cs typeface="Verdana"/>
              </a:rPr>
              <a:t>for</a:t>
            </a:r>
            <a:r>
              <a:rPr sz="1300" spc="-105" dirty="0">
                <a:solidFill>
                  <a:srgbClr val="FFFFFF"/>
                </a:solidFill>
                <a:latin typeface="Verdana"/>
                <a:cs typeface="Verdana"/>
              </a:rPr>
              <a:t> </a:t>
            </a:r>
            <a:r>
              <a:rPr sz="1300" spc="-80" dirty="0">
                <a:solidFill>
                  <a:srgbClr val="FFFFFF"/>
                </a:solidFill>
                <a:latin typeface="Verdana"/>
                <a:cs typeface="Verdana"/>
              </a:rPr>
              <a:t>two</a:t>
            </a:r>
            <a:r>
              <a:rPr sz="1300" spc="-110" dirty="0">
                <a:solidFill>
                  <a:srgbClr val="FFFFFF"/>
                </a:solidFill>
                <a:latin typeface="Verdana"/>
                <a:cs typeface="Verdana"/>
              </a:rPr>
              <a:t> </a:t>
            </a:r>
            <a:r>
              <a:rPr sz="1300" spc="-40" dirty="0">
                <a:solidFill>
                  <a:srgbClr val="FFFFFF"/>
                </a:solidFill>
                <a:latin typeface="Verdana"/>
                <a:cs typeface="Verdana"/>
              </a:rPr>
              <a:t>concurrent</a:t>
            </a:r>
            <a:r>
              <a:rPr sz="1300" spc="-105" dirty="0">
                <a:solidFill>
                  <a:srgbClr val="FFFFFF"/>
                </a:solidFill>
                <a:latin typeface="Verdana"/>
                <a:cs typeface="Verdana"/>
              </a:rPr>
              <a:t> </a:t>
            </a:r>
            <a:r>
              <a:rPr sz="1300" spc="-10" dirty="0">
                <a:solidFill>
                  <a:srgbClr val="FFFFFF"/>
                </a:solidFill>
                <a:latin typeface="Verdana"/>
                <a:cs typeface="Verdana"/>
              </a:rPr>
              <a:t>seasons</a:t>
            </a:r>
            <a:endParaRPr sz="1300">
              <a:latin typeface="Verdana"/>
              <a:cs typeface="Verdana"/>
            </a:endParaRPr>
          </a:p>
        </p:txBody>
      </p:sp>
      <p:sp>
        <p:nvSpPr>
          <p:cNvPr id="64" name="object 64"/>
          <p:cNvSpPr/>
          <p:nvPr/>
        </p:nvSpPr>
        <p:spPr>
          <a:xfrm>
            <a:off x="9350109" y="8459463"/>
            <a:ext cx="1373505" cy="439420"/>
          </a:xfrm>
          <a:custGeom>
            <a:avLst/>
            <a:gdLst/>
            <a:ahLst/>
            <a:cxnLst/>
            <a:rect l="l" t="t" r="r" b="b"/>
            <a:pathLst>
              <a:path w="1373504" h="439420">
                <a:moveTo>
                  <a:pt x="355473" y="150368"/>
                </a:moveTo>
                <a:lnTo>
                  <a:pt x="348576" y="96418"/>
                </a:lnTo>
                <a:lnTo>
                  <a:pt x="326326" y="52717"/>
                </a:lnTo>
                <a:lnTo>
                  <a:pt x="288023" y="21945"/>
                </a:lnTo>
                <a:lnTo>
                  <a:pt x="250469" y="7200"/>
                </a:lnTo>
                <a:lnTo>
                  <a:pt x="228104" y="3035"/>
                </a:lnTo>
                <a:lnTo>
                  <a:pt x="228104" y="146723"/>
                </a:lnTo>
                <a:lnTo>
                  <a:pt x="228028" y="150368"/>
                </a:lnTo>
                <a:lnTo>
                  <a:pt x="208838" y="191516"/>
                </a:lnTo>
                <a:lnTo>
                  <a:pt x="157886" y="201726"/>
                </a:lnTo>
                <a:lnTo>
                  <a:pt x="121983" y="201726"/>
                </a:lnTo>
                <a:lnTo>
                  <a:pt x="121983" y="92329"/>
                </a:lnTo>
                <a:lnTo>
                  <a:pt x="160235" y="92329"/>
                </a:lnTo>
                <a:lnTo>
                  <a:pt x="208991" y="102616"/>
                </a:lnTo>
                <a:lnTo>
                  <a:pt x="227774" y="139077"/>
                </a:lnTo>
                <a:lnTo>
                  <a:pt x="228104" y="146723"/>
                </a:lnTo>
                <a:lnTo>
                  <a:pt x="228104" y="3035"/>
                </a:lnTo>
                <a:lnTo>
                  <a:pt x="210794" y="1663"/>
                </a:lnTo>
                <a:lnTo>
                  <a:pt x="6515" y="190"/>
                </a:lnTo>
                <a:lnTo>
                  <a:pt x="0" y="190"/>
                </a:lnTo>
                <a:lnTo>
                  <a:pt x="25" y="469"/>
                </a:lnTo>
                <a:lnTo>
                  <a:pt x="152" y="1663"/>
                </a:lnTo>
                <a:lnTo>
                  <a:pt x="254" y="437362"/>
                </a:lnTo>
                <a:lnTo>
                  <a:pt x="1739" y="439381"/>
                </a:lnTo>
                <a:lnTo>
                  <a:pt x="116141" y="439178"/>
                </a:lnTo>
                <a:lnTo>
                  <a:pt x="118440" y="438912"/>
                </a:lnTo>
                <a:lnTo>
                  <a:pt x="121513" y="438708"/>
                </a:lnTo>
                <a:lnTo>
                  <a:pt x="121399" y="300875"/>
                </a:lnTo>
                <a:lnTo>
                  <a:pt x="121361" y="295249"/>
                </a:lnTo>
                <a:lnTo>
                  <a:pt x="122555" y="293535"/>
                </a:lnTo>
                <a:lnTo>
                  <a:pt x="122682" y="293357"/>
                </a:lnTo>
                <a:lnTo>
                  <a:pt x="128739" y="293357"/>
                </a:lnTo>
                <a:lnTo>
                  <a:pt x="143751" y="293535"/>
                </a:lnTo>
                <a:lnTo>
                  <a:pt x="188620" y="293535"/>
                </a:lnTo>
                <a:lnTo>
                  <a:pt x="198018" y="293357"/>
                </a:lnTo>
                <a:lnTo>
                  <a:pt x="204012" y="293357"/>
                </a:lnTo>
                <a:lnTo>
                  <a:pt x="223126" y="291973"/>
                </a:lnTo>
                <a:lnTo>
                  <a:pt x="287629" y="274408"/>
                </a:lnTo>
                <a:lnTo>
                  <a:pt x="333032" y="233972"/>
                </a:lnTo>
                <a:lnTo>
                  <a:pt x="352971" y="177266"/>
                </a:lnTo>
                <a:lnTo>
                  <a:pt x="355473" y="150368"/>
                </a:lnTo>
                <a:close/>
              </a:path>
              <a:path w="1373504" h="439420">
                <a:moveTo>
                  <a:pt x="887222" y="304"/>
                </a:moveTo>
                <a:lnTo>
                  <a:pt x="793115" y="317"/>
                </a:lnTo>
                <a:lnTo>
                  <a:pt x="757453" y="0"/>
                </a:lnTo>
                <a:lnTo>
                  <a:pt x="754443" y="2667"/>
                </a:lnTo>
                <a:lnTo>
                  <a:pt x="645972" y="259003"/>
                </a:lnTo>
                <a:lnTo>
                  <a:pt x="642620" y="266204"/>
                </a:lnTo>
                <a:lnTo>
                  <a:pt x="641210" y="263258"/>
                </a:lnTo>
                <a:lnTo>
                  <a:pt x="530948" y="2184"/>
                </a:lnTo>
                <a:lnTo>
                  <a:pt x="528027" y="76"/>
                </a:lnTo>
                <a:lnTo>
                  <a:pt x="493229" y="304"/>
                </a:lnTo>
                <a:lnTo>
                  <a:pt x="398818" y="304"/>
                </a:lnTo>
                <a:lnTo>
                  <a:pt x="400786" y="5702"/>
                </a:lnTo>
                <a:lnTo>
                  <a:pt x="593763" y="437959"/>
                </a:lnTo>
                <a:lnTo>
                  <a:pt x="596455" y="439331"/>
                </a:lnTo>
                <a:lnTo>
                  <a:pt x="641032" y="439102"/>
                </a:lnTo>
                <a:lnTo>
                  <a:pt x="686409" y="439420"/>
                </a:lnTo>
                <a:lnTo>
                  <a:pt x="689165" y="437527"/>
                </a:lnTo>
                <a:lnTo>
                  <a:pt x="887222" y="304"/>
                </a:lnTo>
                <a:close/>
              </a:path>
              <a:path w="1373504" h="439420">
                <a:moveTo>
                  <a:pt x="1373454" y="1790"/>
                </a:moveTo>
                <a:lnTo>
                  <a:pt x="1371574" y="114"/>
                </a:lnTo>
                <a:lnTo>
                  <a:pt x="1312824" y="419"/>
                </a:lnTo>
                <a:lnTo>
                  <a:pt x="1253629" y="114"/>
                </a:lnTo>
                <a:lnTo>
                  <a:pt x="1251864" y="2146"/>
                </a:lnTo>
                <a:lnTo>
                  <a:pt x="1252194" y="167627"/>
                </a:lnTo>
                <a:lnTo>
                  <a:pt x="1250797" y="169964"/>
                </a:lnTo>
                <a:lnTo>
                  <a:pt x="1164653" y="169697"/>
                </a:lnTo>
                <a:lnTo>
                  <a:pt x="1078839" y="169951"/>
                </a:lnTo>
                <a:lnTo>
                  <a:pt x="1076909" y="168135"/>
                </a:lnTo>
                <a:lnTo>
                  <a:pt x="1077315" y="1727"/>
                </a:lnTo>
                <a:lnTo>
                  <a:pt x="1075423" y="114"/>
                </a:lnTo>
                <a:lnTo>
                  <a:pt x="1042670" y="317"/>
                </a:lnTo>
                <a:lnTo>
                  <a:pt x="961237" y="342"/>
                </a:lnTo>
                <a:lnTo>
                  <a:pt x="956589" y="762"/>
                </a:lnTo>
                <a:lnTo>
                  <a:pt x="956589" y="438823"/>
                </a:lnTo>
                <a:lnTo>
                  <a:pt x="1076998" y="438823"/>
                </a:lnTo>
                <a:lnTo>
                  <a:pt x="1076998" y="259918"/>
                </a:lnTo>
                <a:lnTo>
                  <a:pt x="1252042" y="259918"/>
                </a:lnTo>
                <a:lnTo>
                  <a:pt x="1251864" y="437692"/>
                </a:lnTo>
                <a:lnTo>
                  <a:pt x="1253667" y="439407"/>
                </a:lnTo>
                <a:lnTo>
                  <a:pt x="1286484" y="439191"/>
                </a:lnTo>
                <a:lnTo>
                  <a:pt x="1367929" y="439178"/>
                </a:lnTo>
                <a:lnTo>
                  <a:pt x="1372933" y="438772"/>
                </a:lnTo>
                <a:lnTo>
                  <a:pt x="1373289" y="433806"/>
                </a:lnTo>
                <a:lnTo>
                  <a:pt x="1373454" y="1790"/>
                </a:lnTo>
                <a:close/>
              </a:path>
            </a:pathLst>
          </a:custGeom>
          <a:solidFill>
            <a:srgbClr val="FFFFFF"/>
          </a:solidFill>
        </p:spPr>
        <p:txBody>
          <a:bodyPr wrap="square" lIns="0" tIns="0" rIns="0" bIns="0" rtlCol="0"/>
          <a:lstStyle/>
          <a:p>
            <a:endParaRPr/>
          </a:p>
        </p:txBody>
      </p:sp>
      <p:sp>
        <p:nvSpPr>
          <p:cNvPr id="65" name="object 65"/>
          <p:cNvSpPr txBox="1">
            <a:spLocks noGrp="1"/>
          </p:cNvSpPr>
          <p:nvPr>
            <p:ph type="sldNum" sz="quarter" idx="7"/>
          </p:nvPr>
        </p:nvSpPr>
        <p:spPr>
          <a:prstGeom prst="rect">
            <a:avLst/>
          </a:prstGeom>
        </p:spPr>
        <p:txBody>
          <a:bodyPr vert="horz" wrap="square" lIns="0" tIns="36830" rIns="0" bIns="0" rtlCol="0">
            <a:spAutoFit/>
          </a:bodyPr>
          <a:lstStyle/>
          <a:p>
            <a:pPr marL="38100">
              <a:lnSpc>
                <a:spcPct val="100000"/>
              </a:lnSpc>
              <a:spcBef>
                <a:spcPts val="290"/>
              </a:spcBef>
            </a:pPr>
            <a:fld id="{81D60167-4931-47E6-BA6A-407CBD079E47}" type="slidenum">
              <a:rPr spc="-25" dirty="0"/>
              <a:t>14</a:t>
            </a:fld>
            <a:endParaRPr spc="-25" dirty="0"/>
          </a:p>
        </p:txBody>
      </p:sp>
      <p:sp>
        <p:nvSpPr>
          <p:cNvPr id="66" name="object 66"/>
          <p:cNvSpPr txBox="1">
            <a:spLocks noGrp="1"/>
          </p:cNvSpPr>
          <p:nvPr>
            <p:ph type="ftr" sz="quarter" idx="5"/>
          </p:nvPr>
        </p:nvSpPr>
        <p:spPr>
          <a:prstGeom prst="rect">
            <a:avLst/>
          </a:prstGeom>
        </p:spPr>
        <p:txBody>
          <a:bodyPr vert="horz" wrap="square" lIns="0" tIns="38100" rIns="0" bIns="0" rtlCol="0">
            <a:spAutoFit/>
          </a:bodyPr>
          <a:lstStyle/>
          <a:p>
            <a:pPr marL="12700">
              <a:lnSpc>
                <a:spcPct val="100000"/>
              </a:lnSpc>
              <a:spcBef>
                <a:spcPts val="300"/>
              </a:spcBef>
            </a:pPr>
            <a:r>
              <a:rPr spc="65" dirty="0"/>
              <a:t>FIBRETRACE®</a:t>
            </a:r>
            <a:r>
              <a:rPr spc="165" dirty="0"/>
              <a:t> </a:t>
            </a:r>
            <a:r>
              <a:rPr dirty="0"/>
              <a:t>-</a:t>
            </a:r>
            <a:r>
              <a:rPr spc="165" dirty="0"/>
              <a:t> </a:t>
            </a:r>
            <a:r>
              <a:rPr spc="65" dirty="0"/>
              <a:t>PRIVATE</a:t>
            </a:r>
            <a:r>
              <a:rPr spc="165" dirty="0"/>
              <a:t> </a:t>
            </a:r>
            <a:r>
              <a:rPr dirty="0"/>
              <a:t>&amp;</a:t>
            </a:r>
            <a:r>
              <a:rPr spc="165" dirty="0"/>
              <a:t> </a:t>
            </a:r>
            <a:r>
              <a:rPr spc="60" dirty="0"/>
              <a:t>CONFIDENTIAL</a:t>
            </a:r>
          </a:p>
        </p:txBody>
      </p:sp>
    </p:spTree>
    <p:extLst>
      <p:ext uri="{BB962C8B-B14F-4D97-AF65-F5344CB8AC3E}">
        <p14:creationId xmlns:p14="http://schemas.microsoft.com/office/powerpoint/2010/main" val="2033083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553"/>
        <p:cNvGrpSpPr/>
        <p:nvPr/>
      </p:nvGrpSpPr>
      <p:grpSpPr>
        <a:xfrm>
          <a:off x="0" y="0"/>
          <a:ext cx="0" cy="0"/>
          <a:chOff x="0" y="0"/>
          <a:chExt cx="0" cy="0"/>
        </a:xfrm>
      </p:grpSpPr>
      <p:sp>
        <p:nvSpPr>
          <p:cNvPr id="554" name="Google Shape;554;p24"/>
          <p:cNvSpPr/>
          <p:nvPr/>
        </p:nvSpPr>
        <p:spPr>
          <a:xfrm>
            <a:off x="11519523" y="0"/>
            <a:ext cx="8585200" cy="11308715"/>
          </a:xfrm>
          <a:custGeom>
            <a:avLst/>
            <a:gdLst/>
            <a:ahLst/>
            <a:cxnLst/>
            <a:rect l="l" t="t" r="r" b="b"/>
            <a:pathLst>
              <a:path w="8585200" h="11308715" extrusionOk="0">
                <a:moveTo>
                  <a:pt x="1601500" y="0"/>
                </a:moveTo>
                <a:lnTo>
                  <a:pt x="607" y="0"/>
                </a:lnTo>
                <a:lnTo>
                  <a:pt x="607" y="3027530"/>
                </a:lnTo>
                <a:lnTo>
                  <a:pt x="3129255" y="5651576"/>
                </a:lnTo>
                <a:lnTo>
                  <a:pt x="607" y="8275601"/>
                </a:lnTo>
                <a:lnTo>
                  <a:pt x="0" y="11308556"/>
                </a:lnTo>
                <a:lnTo>
                  <a:pt x="1600610" y="11308556"/>
                </a:lnTo>
                <a:lnTo>
                  <a:pt x="5247369" y="8250073"/>
                </a:lnTo>
                <a:lnTo>
                  <a:pt x="8584576" y="8250073"/>
                </a:lnTo>
                <a:lnTo>
                  <a:pt x="8584576" y="8013389"/>
                </a:lnTo>
                <a:lnTo>
                  <a:pt x="5247369" y="8013389"/>
                </a:lnTo>
                <a:lnTo>
                  <a:pt x="5247285" y="5651576"/>
                </a:lnTo>
                <a:lnTo>
                  <a:pt x="5247201" y="3290266"/>
                </a:lnTo>
                <a:lnTo>
                  <a:pt x="5248248" y="3289407"/>
                </a:lnTo>
                <a:lnTo>
                  <a:pt x="8584576" y="3289407"/>
                </a:lnTo>
                <a:lnTo>
                  <a:pt x="8584576" y="3059184"/>
                </a:lnTo>
                <a:lnTo>
                  <a:pt x="5248248" y="3059184"/>
                </a:lnTo>
                <a:lnTo>
                  <a:pt x="5247201" y="3057603"/>
                </a:lnTo>
                <a:lnTo>
                  <a:pt x="1601500" y="0"/>
                </a:lnTo>
                <a:close/>
              </a:path>
              <a:path w="8585200" h="11308715" extrusionOk="0">
                <a:moveTo>
                  <a:pt x="8584576" y="8250073"/>
                </a:moveTo>
                <a:lnTo>
                  <a:pt x="5247369" y="8250073"/>
                </a:lnTo>
                <a:lnTo>
                  <a:pt x="5247369" y="11308556"/>
                </a:lnTo>
                <a:lnTo>
                  <a:pt x="6014110" y="11308556"/>
                </a:lnTo>
                <a:lnTo>
                  <a:pt x="8584576" y="9152726"/>
                </a:lnTo>
                <a:lnTo>
                  <a:pt x="8584576" y="8250073"/>
                </a:lnTo>
                <a:close/>
              </a:path>
              <a:path w="8585200" h="11308715" extrusionOk="0">
                <a:moveTo>
                  <a:pt x="8584576" y="3289407"/>
                </a:moveTo>
                <a:lnTo>
                  <a:pt x="5248248" y="3289407"/>
                </a:lnTo>
                <a:lnTo>
                  <a:pt x="5248248" y="3290266"/>
                </a:lnTo>
                <a:lnTo>
                  <a:pt x="8064016" y="5651744"/>
                </a:lnTo>
                <a:lnTo>
                  <a:pt x="5247369" y="8013389"/>
                </a:lnTo>
                <a:lnTo>
                  <a:pt x="8584576" y="8013389"/>
                </a:lnTo>
                <a:lnTo>
                  <a:pt x="8584576" y="3289407"/>
                </a:lnTo>
                <a:close/>
              </a:path>
              <a:path w="8585200" h="11308715" extrusionOk="0">
                <a:moveTo>
                  <a:pt x="6014780" y="0"/>
                </a:moveTo>
                <a:lnTo>
                  <a:pt x="5248248" y="0"/>
                </a:lnTo>
                <a:lnTo>
                  <a:pt x="5248248" y="3059184"/>
                </a:lnTo>
                <a:lnTo>
                  <a:pt x="8584576" y="3059184"/>
                </a:lnTo>
                <a:lnTo>
                  <a:pt x="8584576" y="2155274"/>
                </a:lnTo>
                <a:lnTo>
                  <a:pt x="6014780" y="0"/>
                </a:lnTo>
                <a:close/>
              </a:path>
            </a:pathLst>
          </a:custGeom>
          <a:solidFill>
            <a:srgbClr val="F5EA0F"/>
          </a:solidFill>
          <a:ln>
            <a:noFill/>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555" name="Google Shape;555;p24"/>
          <p:cNvSpPr/>
          <p:nvPr/>
        </p:nvSpPr>
        <p:spPr>
          <a:xfrm>
            <a:off x="1884756" y="3770546"/>
            <a:ext cx="1096645" cy="386715"/>
          </a:xfrm>
          <a:custGeom>
            <a:avLst/>
            <a:gdLst/>
            <a:ahLst/>
            <a:cxnLst/>
            <a:rect l="l" t="t" r="r" b="b"/>
            <a:pathLst>
              <a:path w="1096645" h="386714" extrusionOk="0">
                <a:moveTo>
                  <a:pt x="258140" y="0"/>
                </a:moveTo>
                <a:lnTo>
                  <a:pt x="0" y="0"/>
                </a:lnTo>
                <a:lnTo>
                  <a:pt x="0" y="63500"/>
                </a:lnTo>
                <a:lnTo>
                  <a:pt x="0" y="151130"/>
                </a:lnTo>
                <a:lnTo>
                  <a:pt x="0" y="215900"/>
                </a:lnTo>
                <a:lnTo>
                  <a:pt x="0" y="374650"/>
                </a:lnTo>
                <a:lnTo>
                  <a:pt x="75234" y="374650"/>
                </a:lnTo>
                <a:lnTo>
                  <a:pt x="75234" y="215900"/>
                </a:lnTo>
                <a:lnTo>
                  <a:pt x="243154" y="215900"/>
                </a:lnTo>
                <a:lnTo>
                  <a:pt x="243154" y="151130"/>
                </a:lnTo>
                <a:lnTo>
                  <a:pt x="76377" y="151130"/>
                </a:lnTo>
                <a:lnTo>
                  <a:pt x="76377" y="63500"/>
                </a:lnTo>
                <a:lnTo>
                  <a:pt x="258140" y="63500"/>
                </a:lnTo>
                <a:lnTo>
                  <a:pt x="258140" y="0"/>
                </a:lnTo>
                <a:close/>
              </a:path>
              <a:path w="1096645" h="386714" extrusionOk="0">
                <a:moveTo>
                  <a:pt x="356006" y="95999"/>
                </a:moveTo>
                <a:lnTo>
                  <a:pt x="283565" y="95999"/>
                </a:lnTo>
                <a:lnTo>
                  <a:pt x="283565" y="374434"/>
                </a:lnTo>
                <a:lnTo>
                  <a:pt x="356006" y="374434"/>
                </a:lnTo>
                <a:lnTo>
                  <a:pt x="356006" y="95999"/>
                </a:lnTo>
                <a:close/>
              </a:path>
              <a:path w="1096645" h="386714" extrusionOk="0">
                <a:moveTo>
                  <a:pt x="356006" y="0"/>
                </a:moveTo>
                <a:lnTo>
                  <a:pt x="283565" y="0"/>
                </a:lnTo>
                <a:lnTo>
                  <a:pt x="283565" y="62318"/>
                </a:lnTo>
                <a:lnTo>
                  <a:pt x="356006" y="62318"/>
                </a:lnTo>
                <a:lnTo>
                  <a:pt x="356006" y="0"/>
                </a:lnTo>
                <a:close/>
              </a:path>
              <a:path w="1096645" h="386714" extrusionOk="0">
                <a:moveTo>
                  <a:pt x="654748" y="239141"/>
                </a:moveTo>
                <a:lnTo>
                  <a:pt x="652348" y="202018"/>
                </a:lnTo>
                <a:lnTo>
                  <a:pt x="652259" y="200596"/>
                </a:lnTo>
                <a:lnTo>
                  <a:pt x="652208" y="199898"/>
                </a:lnTo>
                <a:lnTo>
                  <a:pt x="644499" y="166928"/>
                </a:lnTo>
                <a:lnTo>
                  <a:pt x="637171" y="151574"/>
                </a:lnTo>
                <a:lnTo>
                  <a:pt x="631532" y="139750"/>
                </a:lnTo>
                <a:lnTo>
                  <a:pt x="623087" y="129679"/>
                </a:lnTo>
                <a:lnTo>
                  <a:pt x="613194" y="117881"/>
                </a:lnTo>
                <a:lnTo>
                  <a:pt x="596950" y="105422"/>
                </a:lnTo>
                <a:lnTo>
                  <a:pt x="578383" y="96062"/>
                </a:lnTo>
                <a:lnTo>
                  <a:pt x="577824" y="95897"/>
                </a:lnTo>
                <a:lnTo>
                  <a:pt x="577824" y="239141"/>
                </a:lnTo>
                <a:lnTo>
                  <a:pt x="573747" y="272453"/>
                </a:lnTo>
                <a:lnTo>
                  <a:pt x="573671" y="273024"/>
                </a:lnTo>
                <a:lnTo>
                  <a:pt x="561886" y="298856"/>
                </a:lnTo>
                <a:lnTo>
                  <a:pt x="543471" y="315315"/>
                </a:lnTo>
                <a:lnTo>
                  <a:pt x="519417" y="321094"/>
                </a:lnTo>
                <a:lnTo>
                  <a:pt x="492188" y="315175"/>
                </a:lnTo>
                <a:lnTo>
                  <a:pt x="471690" y="298145"/>
                </a:lnTo>
                <a:lnTo>
                  <a:pt x="458774" y="271132"/>
                </a:lnTo>
                <a:lnTo>
                  <a:pt x="454279" y="235216"/>
                </a:lnTo>
                <a:lnTo>
                  <a:pt x="458838" y="200596"/>
                </a:lnTo>
                <a:lnTo>
                  <a:pt x="471830" y="174231"/>
                </a:lnTo>
                <a:lnTo>
                  <a:pt x="492188" y="157454"/>
                </a:lnTo>
                <a:lnTo>
                  <a:pt x="518858" y="151574"/>
                </a:lnTo>
                <a:lnTo>
                  <a:pt x="543966" y="157454"/>
                </a:lnTo>
                <a:lnTo>
                  <a:pt x="562444" y="174510"/>
                </a:lnTo>
                <a:lnTo>
                  <a:pt x="573900" y="202018"/>
                </a:lnTo>
                <a:lnTo>
                  <a:pt x="577824" y="239141"/>
                </a:lnTo>
                <a:lnTo>
                  <a:pt x="577824" y="95897"/>
                </a:lnTo>
                <a:lnTo>
                  <a:pt x="558558" y="90182"/>
                </a:lnTo>
                <a:lnTo>
                  <a:pt x="538518" y="88138"/>
                </a:lnTo>
                <a:lnTo>
                  <a:pt x="513753" y="90601"/>
                </a:lnTo>
                <a:lnTo>
                  <a:pt x="492048" y="98171"/>
                </a:lnTo>
                <a:lnTo>
                  <a:pt x="472655" y="111112"/>
                </a:lnTo>
                <a:lnTo>
                  <a:pt x="454837" y="129679"/>
                </a:lnTo>
                <a:lnTo>
                  <a:pt x="454837" y="0"/>
                </a:lnTo>
                <a:lnTo>
                  <a:pt x="382397" y="0"/>
                </a:lnTo>
                <a:lnTo>
                  <a:pt x="382397" y="374421"/>
                </a:lnTo>
                <a:lnTo>
                  <a:pt x="452589" y="374421"/>
                </a:lnTo>
                <a:lnTo>
                  <a:pt x="453720" y="339064"/>
                </a:lnTo>
                <a:lnTo>
                  <a:pt x="470979" y="359905"/>
                </a:lnTo>
                <a:lnTo>
                  <a:pt x="489864" y="374002"/>
                </a:lnTo>
                <a:lnTo>
                  <a:pt x="511594" y="382003"/>
                </a:lnTo>
                <a:lnTo>
                  <a:pt x="537387" y="384530"/>
                </a:lnTo>
                <a:lnTo>
                  <a:pt x="559650" y="382181"/>
                </a:lnTo>
                <a:lnTo>
                  <a:pt x="581126" y="375412"/>
                </a:lnTo>
                <a:lnTo>
                  <a:pt x="600798" y="364629"/>
                </a:lnTo>
                <a:lnTo>
                  <a:pt x="617702" y="350291"/>
                </a:lnTo>
                <a:lnTo>
                  <a:pt x="625983" y="339064"/>
                </a:lnTo>
                <a:lnTo>
                  <a:pt x="633437" y="328968"/>
                </a:lnTo>
                <a:lnTo>
                  <a:pt x="636930" y="321094"/>
                </a:lnTo>
                <a:lnTo>
                  <a:pt x="645071" y="302717"/>
                </a:lnTo>
                <a:lnTo>
                  <a:pt x="652284" y="272453"/>
                </a:lnTo>
                <a:lnTo>
                  <a:pt x="654748" y="239141"/>
                </a:lnTo>
                <a:close/>
              </a:path>
              <a:path w="1096645" h="386714" extrusionOk="0">
                <a:moveTo>
                  <a:pt x="834440" y="87007"/>
                </a:moveTo>
                <a:lnTo>
                  <a:pt x="801192" y="91770"/>
                </a:lnTo>
                <a:lnTo>
                  <a:pt x="776109" y="101536"/>
                </a:lnTo>
                <a:lnTo>
                  <a:pt x="757453" y="117094"/>
                </a:lnTo>
                <a:lnTo>
                  <a:pt x="743470" y="139217"/>
                </a:lnTo>
                <a:lnTo>
                  <a:pt x="741794" y="95999"/>
                </a:lnTo>
                <a:lnTo>
                  <a:pt x="673277" y="95999"/>
                </a:lnTo>
                <a:lnTo>
                  <a:pt x="673277" y="374421"/>
                </a:lnTo>
                <a:lnTo>
                  <a:pt x="745718" y="374421"/>
                </a:lnTo>
                <a:lnTo>
                  <a:pt x="745718" y="230162"/>
                </a:lnTo>
                <a:lnTo>
                  <a:pt x="747318" y="211683"/>
                </a:lnTo>
                <a:lnTo>
                  <a:pt x="772668" y="174028"/>
                </a:lnTo>
                <a:lnTo>
                  <a:pt x="810183" y="162890"/>
                </a:lnTo>
                <a:lnTo>
                  <a:pt x="834440" y="161112"/>
                </a:lnTo>
                <a:lnTo>
                  <a:pt x="834440" y="87007"/>
                </a:lnTo>
                <a:close/>
              </a:path>
              <a:path w="1096645" h="386714" extrusionOk="0">
                <a:moveTo>
                  <a:pt x="1096492" y="240258"/>
                </a:moveTo>
                <a:lnTo>
                  <a:pt x="1093419" y="208267"/>
                </a:lnTo>
                <a:lnTo>
                  <a:pt x="1091399" y="187147"/>
                </a:lnTo>
                <a:lnTo>
                  <a:pt x="1077137" y="149872"/>
                </a:lnTo>
                <a:lnTo>
                  <a:pt x="1075169" y="144754"/>
                </a:lnTo>
                <a:lnTo>
                  <a:pt x="1048410" y="113715"/>
                </a:lnTo>
                <a:lnTo>
                  <a:pt x="1021232" y="99593"/>
                </a:lnTo>
                <a:lnTo>
                  <a:pt x="1021232" y="208267"/>
                </a:lnTo>
                <a:lnTo>
                  <a:pt x="907808" y="208267"/>
                </a:lnTo>
                <a:lnTo>
                  <a:pt x="914692" y="183515"/>
                </a:lnTo>
                <a:lnTo>
                  <a:pt x="926680" y="165176"/>
                </a:lnTo>
                <a:lnTo>
                  <a:pt x="943419" y="153797"/>
                </a:lnTo>
                <a:lnTo>
                  <a:pt x="964514" y="149872"/>
                </a:lnTo>
                <a:lnTo>
                  <a:pt x="985456" y="153797"/>
                </a:lnTo>
                <a:lnTo>
                  <a:pt x="1002347" y="165176"/>
                </a:lnTo>
                <a:lnTo>
                  <a:pt x="1014501" y="183515"/>
                </a:lnTo>
                <a:lnTo>
                  <a:pt x="1021232" y="208267"/>
                </a:lnTo>
                <a:lnTo>
                  <a:pt x="1021232" y="99593"/>
                </a:lnTo>
                <a:lnTo>
                  <a:pt x="1011707" y="94627"/>
                </a:lnTo>
                <a:lnTo>
                  <a:pt x="965644" y="88138"/>
                </a:lnTo>
                <a:lnTo>
                  <a:pt x="938771" y="90347"/>
                </a:lnTo>
                <a:lnTo>
                  <a:pt x="892835" y="108026"/>
                </a:lnTo>
                <a:lnTo>
                  <a:pt x="854646" y="146177"/>
                </a:lnTo>
                <a:lnTo>
                  <a:pt x="833907" y="204177"/>
                </a:lnTo>
                <a:lnTo>
                  <a:pt x="831507" y="240258"/>
                </a:lnTo>
                <a:lnTo>
                  <a:pt x="831430" y="241388"/>
                </a:lnTo>
                <a:lnTo>
                  <a:pt x="841324" y="305447"/>
                </a:lnTo>
                <a:lnTo>
                  <a:pt x="870165" y="351409"/>
                </a:lnTo>
                <a:lnTo>
                  <a:pt x="914603" y="377024"/>
                </a:lnTo>
                <a:lnTo>
                  <a:pt x="971257" y="386219"/>
                </a:lnTo>
                <a:lnTo>
                  <a:pt x="1014450" y="380517"/>
                </a:lnTo>
                <a:lnTo>
                  <a:pt x="1048956" y="363347"/>
                </a:lnTo>
                <a:lnTo>
                  <a:pt x="1074940" y="334581"/>
                </a:lnTo>
                <a:lnTo>
                  <a:pt x="1078611" y="326148"/>
                </a:lnTo>
                <a:lnTo>
                  <a:pt x="1092555" y="294144"/>
                </a:lnTo>
                <a:lnTo>
                  <a:pt x="1017866" y="294144"/>
                </a:lnTo>
                <a:lnTo>
                  <a:pt x="1010056" y="308381"/>
                </a:lnTo>
                <a:lnTo>
                  <a:pt x="999197" y="318350"/>
                </a:lnTo>
                <a:lnTo>
                  <a:pt x="985177" y="324231"/>
                </a:lnTo>
                <a:lnTo>
                  <a:pt x="967879" y="326148"/>
                </a:lnTo>
                <a:lnTo>
                  <a:pt x="944651" y="321767"/>
                </a:lnTo>
                <a:lnTo>
                  <a:pt x="926477" y="308813"/>
                </a:lnTo>
                <a:lnTo>
                  <a:pt x="913561" y="287540"/>
                </a:lnTo>
                <a:lnTo>
                  <a:pt x="906119" y="258216"/>
                </a:lnTo>
                <a:lnTo>
                  <a:pt x="1096492" y="258216"/>
                </a:lnTo>
                <a:lnTo>
                  <a:pt x="1096492" y="240258"/>
                </a:lnTo>
                <a:close/>
              </a:path>
            </a:pathLst>
          </a:custGeom>
          <a:solidFill>
            <a:srgbClr val="121313"/>
          </a:solidFill>
          <a:ln>
            <a:noFill/>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556" name="Google Shape;556;p24"/>
          <p:cNvSpPr/>
          <p:nvPr/>
        </p:nvSpPr>
        <p:spPr>
          <a:xfrm>
            <a:off x="2916923" y="3770318"/>
            <a:ext cx="1205865" cy="386715"/>
          </a:xfrm>
          <a:custGeom>
            <a:avLst/>
            <a:gdLst/>
            <a:ahLst/>
            <a:cxnLst/>
            <a:rect l="l" t="t" r="r" b="b"/>
            <a:pathLst>
              <a:path w="1205864" h="386714" extrusionOk="0">
                <a:moveTo>
                  <a:pt x="315912" y="0"/>
                </a:moveTo>
                <a:lnTo>
                  <a:pt x="0" y="0"/>
                </a:lnTo>
                <a:lnTo>
                  <a:pt x="0" y="64770"/>
                </a:lnTo>
                <a:lnTo>
                  <a:pt x="118376" y="64770"/>
                </a:lnTo>
                <a:lnTo>
                  <a:pt x="118376" y="374650"/>
                </a:lnTo>
                <a:lnTo>
                  <a:pt x="195300" y="374650"/>
                </a:lnTo>
                <a:lnTo>
                  <a:pt x="195300" y="64770"/>
                </a:lnTo>
                <a:lnTo>
                  <a:pt x="315912" y="64770"/>
                </a:lnTo>
                <a:lnTo>
                  <a:pt x="315912" y="0"/>
                </a:lnTo>
                <a:close/>
              </a:path>
              <a:path w="1205864" h="386714" extrusionOk="0">
                <a:moveTo>
                  <a:pt x="409257" y="87236"/>
                </a:moveTo>
                <a:lnTo>
                  <a:pt x="376008" y="91998"/>
                </a:lnTo>
                <a:lnTo>
                  <a:pt x="350926" y="101765"/>
                </a:lnTo>
                <a:lnTo>
                  <a:pt x="332270" y="117322"/>
                </a:lnTo>
                <a:lnTo>
                  <a:pt x="318287" y="139446"/>
                </a:lnTo>
                <a:lnTo>
                  <a:pt x="316598" y="96227"/>
                </a:lnTo>
                <a:lnTo>
                  <a:pt x="248094" y="96227"/>
                </a:lnTo>
                <a:lnTo>
                  <a:pt x="248094" y="374650"/>
                </a:lnTo>
                <a:lnTo>
                  <a:pt x="320535" y="374650"/>
                </a:lnTo>
                <a:lnTo>
                  <a:pt x="320535" y="230390"/>
                </a:lnTo>
                <a:lnTo>
                  <a:pt x="322135" y="211912"/>
                </a:lnTo>
                <a:lnTo>
                  <a:pt x="347484" y="174256"/>
                </a:lnTo>
                <a:lnTo>
                  <a:pt x="385000" y="163118"/>
                </a:lnTo>
                <a:lnTo>
                  <a:pt x="409257" y="161340"/>
                </a:lnTo>
                <a:lnTo>
                  <a:pt x="409257" y="87236"/>
                </a:lnTo>
                <a:close/>
              </a:path>
              <a:path w="1205864" h="386714" extrusionOk="0">
                <a:moveTo>
                  <a:pt x="656678" y="175933"/>
                </a:moveTo>
                <a:lnTo>
                  <a:pt x="656005" y="161556"/>
                </a:lnTo>
                <a:lnTo>
                  <a:pt x="654075" y="149872"/>
                </a:lnTo>
                <a:lnTo>
                  <a:pt x="653986" y="149339"/>
                </a:lnTo>
                <a:lnTo>
                  <a:pt x="653326" y="147307"/>
                </a:lnTo>
                <a:lnTo>
                  <a:pt x="650608" y="138912"/>
                </a:lnTo>
                <a:lnTo>
                  <a:pt x="607085" y="100711"/>
                </a:lnTo>
                <a:lnTo>
                  <a:pt x="546430" y="90055"/>
                </a:lnTo>
                <a:lnTo>
                  <a:pt x="513080" y="91973"/>
                </a:lnTo>
                <a:lnTo>
                  <a:pt x="462178" y="107810"/>
                </a:lnTo>
                <a:lnTo>
                  <a:pt x="432536" y="134962"/>
                </a:lnTo>
                <a:lnTo>
                  <a:pt x="418401" y="186042"/>
                </a:lnTo>
                <a:lnTo>
                  <a:pt x="488035" y="186042"/>
                </a:lnTo>
                <a:lnTo>
                  <a:pt x="492633" y="169329"/>
                </a:lnTo>
                <a:lnTo>
                  <a:pt x="502983" y="157200"/>
                </a:lnTo>
                <a:lnTo>
                  <a:pt x="518756" y="149872"/>
                </a:lnTo>
                <a:lnTo>
                  <a:pt x="518299" y="149872"/>
                </a:lnTo>
                <a:lnTo>
                  <a:pt x="540245" y="147307"/>
                </a:lnTo>
                <a:lnTo>
                  <a:pt x="558063" y="149872"/>
                </a:lnTo>
                <a:lnTo>
                  <a:pt x="571919" y="156921"/>
                </a:lnTo>
                <a:lnTo>
                  <a:pt x="580605" y="167436"/>
                </a:lnTo>
                <a:lnTo>
                  <a:pt x="582930" y="180428"/>
                </a:lnTo>
                <a:lnTo>
                  <a:pt x="582371" y="188277"/>
                </a:lnTo>
                <a:lnTo>
                  <a:pt x="581812" y="189077"/>
                </a:lnTo>
                <a:lnTo>
                  <a:pt x="581812" y="244983"/>
                </a:lnTo>
                <a:lnTo>
                  <a:pt x="581812" y="265188"/>
                </a:lnTo>
                <a:lnTo>
                  <a:pt x="581380" y="276504"/>
                </a:lnTo>
                <a:lnTo>
                  <a:pt x="580059" y="286664"/>
                </a:lnTo>
                <a:lnTo>
                  <a:pt x="577888" y="294932"/>
                </a:lnTo>
                <a:lnTo>
                  <a:pt x="577786" y="295338"/>
                </a:lnTo>
                <a:lnTo>
                  <a:pt x="539292" y="326631"/>
                </a:lnTo>
                <a:lnTo>
                  <a:pt x="523417" y="328625"/>
                </a:lnTo>
                <a:lnTo>
                  <a:pt x="506603" y="326440"/>
                </a:lnTo>
                <a:lnTo>
                  <a:pt x="494284" y="319989"/>
                </a:lnTo>
                <a:lnTo>
                  <a:pt x="486689" y="309435"/>
                </a:lnTo>
                <a:lnTo>
                  <a:pt x="484174" y="295338"/>
                </a:lnTo>
                <a:lnTo>
                  <a:pt x="484111" y="294932"/>
                </a:lnTo>
                <a:lnTo>
                  <a:pt x="486460" y="280758"/>
                </a:lnTo>
                <a:lnTo>
                  <a:pt x="494487" y="270306"/>
                </a:lnTo>
                <a:lnTo>
                  <a:pt x="509689" y="262496"/>
                </a:lnTo>
                <a:lnTo>
                  <a:pt x="533514" y="256209"/>
                </a:lnTo>
                <a:lnTo>
                  <a:pt x="542480" y="254381"/>
                </a:lnTo>
                <a:lnTo>
                  <a:pt x="552615" y="252069"/>
                </a:lnTo>
                <a:lnTo>
                  <a:pt x="581812" y="244983"/>
                </a:lnTo>
                <a:lnTo>
                  <a:pt x="581812" y="189077"/>
                </a:lnTo>
                <a:lnTo>
                  <a:pt x="578434" y="193890"/>
                </a:lnTo>
                <a:lnTo>
                  <a:pt x="570585" y="198399"/>
                </a:lnTo>
                <a:lnTo>
                  <a:pt x="563918" y="201002"/>
                </a:lnTo>
                <a:lnTo>
                  <a:pt x="555625" y="203238"/>
                </a:lnTo>
                <a:lnTo>
                  <a:pt x="543026" y="205574"/>
                </a:lnTo>
                <a:lnTo>
                  <a:pt x="523417" y="208495"/>
                </a:lnTo>
                <a:lnTo>
                  <a:pt x="494804" y="213042"/>
                </a:lnTo>
                <a:lnTo>
                  <a:pt x="454228" y="224447"/>
                </a:lnTo>
                <a:lnTo>
                  <a:pt x="417842" y="260210"/>
                </a:lnTo>
                <a:lnTo>
                  <a:pt x="409422" y="301117"/>
                </a:lnTo>
                <a:lnTo>
                  <a:pt x="415531" y="335559"/>
                </a:lnTo>
                <a:lnTo>
                  <a:pt x="433070" y="361530"/>
                </a:lnTo>
                <a:lnTo>
                  <a:pt x="460832" y="377926"/>
                </a:lnTo>
                <a:lnTo>
                  <a:pt x="497586" y="383641"/>
                </a:lnTo>
                <a:lnTo>
                  <a:pt x="524446" y="380682"/>
                </a:lnTo>
                <a:lnTo>
                  <a:pt x="548678" y="372198"/>
                </a:lnTo>
                <a:lnTo>
                  <a:pt x="569125" y="358775"/>
                </a:lnTo>
                <a:lnTo>
                  <a:pt x="584619" y="340982"/>
                </a:lnTo>
                <a:lnTo>
                  <a:pt x="585330" y="372198"/>
                </a:lnTo>
                <a:lnTo>
                  <a:pt x="585381" y="374650"/>
                </a:lnTo>
                <a:lnTo>
                  <a:pt x="656678" y="374650"/>
                </a:lnTo>
                <a:lnTo>
                  <a:pt x="656678" y="340982"/>
                </a:lnTo>
                <a:lnTo>
                  <a:pt x="656678" y="328625"/>
                </a:lnTo>
                <a:lnTo>
                  <a:pt x="656678" y="244983"/>
                </a:lnTo>
                <a:lnTo>
                  <a:pt x="656678" y="175933"/>
                </a:lnTo>
                <a:close/>
              </a:path>
              <a:path w="1205864" h="386714" extrusionOk="0">
                <a:moveTo>
                  <a:pt x="932053" y="193903"/>
                </a:moveTo>
                <a:lnTo>
                  <a:pt x="923340" y="156781"/>
                </a:lnTo>
                <a:lnTo>
                  <a:pt x="887768" y="111099"/>
                </a:lnTo>
                <a:lnTo>
                  <a:pt x="840752" y="90817"/>
                </a:lnTo>
                <a:lnTo>
                  <a:pt x="811885" y="88366"/>
                </a:lnTo>
                <a:lnTo>
                  <a:pt x="781621" y="90779"/>
                </a:lnTo>
                <a:lnTo>
                  <a:pt x="730148" y="109918"/>
                </a:lnTo>
                <a:lnTo>
                  <a:pt x="693699" y="148234"/>
                </a:lnTo>
                <a:lnTo>
                  <a:pt x="675005" y="205714"/>
                </a:lnTo>
                <a:lnTo>
                  <a:pt x="672604" y="241617"/>
                </a:lnTo>
                <a:lnTo>
                  <a:pt x="678256" y="291858"/>
                </a:lnTo>
                <a:lnTo>
                  <a:pt x="694905" y="331774"/>
                </a:lnTo>
                <a:lnTo>
                  <a:pt x="722096" y="360883"/>
                </a:lnTo>
                <a:lnTo>
                  <a:pt x="759371" y="378701"/>
                </a:lnTo>
                <a:lnTo>
                  <a:pt x="806259" y="384759"/>
                </a:lnTo>
                <a:lnTo>
                  <a:pt x="833920" y="382625"/>
                </a:lnTo>
                <a:lnTo>
                  <a:pt x="879551" y="365099"/>
                </a:lnTo>
                <a:lnTo>
                  <a:pt x="911745" y="333667"/>
                </a:lnTo>
                <a:lnTo>
                  <a:pt x="927341" y="296735"/>
                </a:lnTo>
                <a:lnTo>
                  <a:pt x="857923" y="272491"/>
                </a:lnTo>
                <a:lnTo>
                  <a:pt x="855637" y="282168"/>
                </a:lnTo>
                <a:lnTo>
                  <a:pt x="853579" y="289674"/>
                </a:lnTo>
                <a:lnTo>
                  <a:pt x="819480" y="323049"/>
                </a:lnTo>
                <a:lnTo>
                  <a:pt x="806831" y="324700"/>
                </a:lnTo>
                <a:lnTo>
                  <a:pt x="782955" y="318681"/>
                </a:lnTo>
                <a:lnTo>
                  <a:pt x="764921" y="301472"/>
                </a:lnTo>
                <a:lnTo>
                  <a:pt x="753529" y="274256"/>
                </a:lnTo>
                <a:lnTo>
                  <a:pt x="749554" y="238252"/>
                </a:lnTo>
                <a:lnTo>
                  <a:pt x="753706" y="201180"/>
                </a:lnTo>
                <a:lnTo>
                  <a:pt x="765556" y="173278"/>
                </a:lnTo>
                <a:lnTo>
                  <a:pt x="784136" y="155676"/>
                </a:lnTo>
                <a:lnTo>
                  <a:pt x="808507" y="149555"/>
                </a:lnTo>
                <a:lnTo>
                  <a:pt x="825855" y="152222"/>
                </a:lnTo>
                <a:lnTo>
                  <a:pt x="839393" y="160362"/>
                </a:lnTo>
                <a:lnTo>
                  <a:pt x="849579" y="174180"/>
                </a:lnTo>
                <a:lnTo>
                  <a:pt x="856805" y="193903"/>
                </a:lnTo>
                <a:lnTo>
                  <a:pt x="932053" y="193903"/>
                </a:lnTo>
                <a:close/>
              </a:path>
              <a:path w="1205864" h="386714" extrusionOk="0">
                <a:moveTo>
                  <a:pt x="1205522" y="240487"/>
                </a:moveTo>
                <a:lnTo>
                  <a:pt x="1202461" y="208495"/>
                </a:lnTo>
                <a:lnTo>
                  <a:pt x="1200429" y="187375"/>
                </a:lnTo>
                <a:lnTo>
                  <a:pt x="1186167" y="150101"/>
                </a:lnTo>
                <a:lnTo>
                  <a:pt x="1184211" y="144983"/>
                </a:lnTo>
                <a:lnTo>
                  <a:pt x="1157439" y="113944"/>
                </a:lnTo>
                <a:lnTo>
                  <a:pt x="1130274" y="99822"/>
                </a:lnTo>
                <a:lnTo>
                  <a:pt x="1130274" y="208495"/>
                </a:lnTo>
                <a:lnTo>
                  <a:pt x="1016838" y="208495"/>
                </a:lnTo>
                <a:lnTo>
                  <a:pt x="1023721" y="183743"/>
                </a:lnTo>
                <a:lnTo>
                  <a:pt x="1035723" y="165404"/>
                </a:lnTo>
                <a:lnTo>
                  <a:pt x="1052449" y="154025"/>
                </a:lnTo>
                <a:lnTo>
                  <a:pt x="1073543" y="150101"/>
                </a:lnTo>
                <a:lnTo>
                  <a:pt x="1094498" y="154025"/>
                </a:lnTo>
                <a:lnTo>
                  <a:pt x="1111389" y="165404"/>
                </a:lnTo>
                <a:lnTo>
                  <a:pt x="1123543" y="183743"/>
                </a:lnTo>
                <a:lnTo>
                  <a:pt x="1130274" y="208495"/>
                </a:lnTo>
                <a:lnTo>
                  <a:pt x="1130274" y="99822"/>
                </a:lnTo>
                <a:lnTo>
                  <a:pt x="1120736" y="94856"/>
                </a:lnTo>
                <a:lnTo>
                  <a:pt x="1074674" y="88366"/>
                </a:lnTo>
                <a:lnTo>
                  <a:pt x="1047813" y="90576"/>
                </a:lnTo>
                <a:lnTo>
                  <a:pt x="1001864" y="108254"/>
                </a:lnTo>
                <a:lnTo>
                  <a:pt x="963676" y="146405"/>
                </a:lnTo>
                <a:lnTo>
                  <a:pt x="942936" y="204406"/>
                </a:lnTo>
                <a:lnTo>
                  <a:pt x="940536" y="240487"/>
                </a:lnTo>
                <a:lnTo>
                  <a:pt x="940460" y="241617"/>
                </a:lnTo>
                <a:lnTo>
                  <a:pt x="950366" y="305676"/>
                </a:lnTo>
                <a:lnTo>
                  <a:pt x="979220" y="351637"/>
                </a:lnTo>
                <a:lnTo>
                  <a:pt x="1023645" y="377253"/>
                </a:lnTo>
                <a:lnTo>
                  <a:pt x="1080287" y="386448"/>
                </a:lnTo>
                <a:lnTo>
                  <a:pt x="1123492" y="380746"/>
                </a:lnTo>
                <a:lnTo>
                  <a:pt x="1157998" y="363575"/>
                </a:lnTo>
                <a:lnTo>
                  <a:pt x="1183982" y="334810"/>
                </a:lnTo>
                <a:lnTo>
                  <a:pt x="1187653" y="326377"/>
                </a:lnTo>
                <a:lnTo>
                  <a:pt x="1201585" y="294373"/>
                </a:lnTo>
                <a:lnTo>
                  <a:pt x="1126896" y="294373"/>
                </a:lnTo>
                <a:lnTo>
                  <a:pt x="1119085" y="308610"/>
                </a:lnTo>
                <a:lnTo>
                  <a:pt x="1108227" y="318579"/>
                </a:lnTo>
                <a:lnTo>
                  <a:pt x="1094206" y="324459"/>
                </a:lnTo>
                <a:lnTo>
                  <a:pt x="1076921" y="326377"/>
                </a:lnTo>
                <a:lnTo>
                  <a:pt x="1053693" y="321995"/>
                </a:lnTo>
                <a:lnTo>
                  <a:pt x="1035507" y="309041"/>
                </a:lnTo>
                <a:lnTo>
                  <a:pt x="1022591" y="287769"/>
                </a:lnTo>
                <a:lnTo>
                  <a:pt x="1015149" y="258445"/>
                </a:lnTo>
                <a:lnTo>
                  <a:pt x="1205522" y="258445"/>
                </a:lnTo>
                <a:lnTo>
                  <a:pt x="1205522" y="240487"/>
                </a:lnTo>
                <a:close/>
              </a:path>
            </a:pathLst>
          </a:custGeom>
          <a:solidFill>
            <a:srgbClr val="121313"/>
          </a:solidFill>
          <a:ln>
            <a:noFill/>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557" name="Google Shape;557;p24"/>
          <p:cNvSpPr/>
          <p:nvPr/>
        </p:nvSpPr>
        <p:spPr>
          <a:xfrm>
            <a:off x="4160977" y="3769518"/>
            <a:ext cx="236854" cy="257175"/>
          </a:xfrm>
          <a:custGeom>
            <a:avLst/>
            <a:gdLst/>
            <a:ahLst/>
            <a:cxnLst/>
            <a:rect l="l" t="t" r="r" b="b"/>
            <a:pathLst>
              <a:path w="236854" h="257175" extrusionOk="0">
                <a:moveTo>
                  <a:pt x="182880" y="85483"/>
                </a:moveTo>
                <a:lnTo>
                  <a:pt x="182295" y="85001"/>
                </a:lnTo>
                <a:lnTo>
                  <a:pt x="177241" y="80759"/>
                </a:lnTo>
                <a:lnTo>
                  <a:pt x="147904" y="56159"/>
                </a:lnTo>
                <a:lnTo>
                  <a:pt x="147904" y="128320"/>
                </a:lnTo>
                <a:lnTo>
                  <a:pt x="96240" y="171640"/>
                </a:lnTo>
                <a:lnTo>
                  <a:pt x="96240" y="85001"/>
                </a:lnTo>
                <a:lnTo>
                  <a:pt x="147904" y="128320"/>
                </a:lnTo>
                <a:lnTo>
                  <a:pt x="147904" y="56159"/>
                </a:lnTo>
                <a:lnTo>
                  <a:pt x="96266" y="12839"/>
                </a:lnTo>
                <a:lnTo>
                  <a:pt x="96266" y="80759"/>
                </a:lnTo>
                <a:lnTo>
                  <a:pt x="12" y="0"/>
                </a:lnTo>
                <a:lnTo>
                  <a:pt x="12" y="80175"/>
                </a:lnTo>
                <a:lnTo>
                  <a:pt x="57404" y="128320"/>
                </a:lnTo>
                <a:lnTo>
                  <a:pt x="12" y="176453"/>
                </a:lnTo>
                <a:lnTo>
                  <a:pt x="0" y="256717"/>
                </a:lnTo>
                <a:lnTo>
                  <a:pt x="96240" y="175983"/>
                </a:lnTo>
                <a:lnTo>
                  <a:pt x="96240" y="243890"/>
                </a:lnTo>
                <a:lnTo>
                  <a:pt x="177203" y="175983"/>
                </a:lnTo>
                <a:lnTo>
                  <a:pt x="182384" y="171640"/>
                </a:lnTo>
                <a:lnTo>
                  <a:pt x="182880" y="171221"/>
                </a:lnTo>
                <a:lnTo>
                  <a:pt x="182880" y="85483"/>
                </a:lnTo>
                <a:close/>
              </a:path>
              <a:path w="236854" h="257175" extrusionOk="0">
                <a:moveTo>
                  <a:pt x="224002" y="43611"/>
                </a:moveTo>
                <a:lnTo>
                  <a:pt x="222173" y="40271"/>
                </a:lnTo>
                <a:lnTo>
                  <a:pt x="220980" y="37287"/>
                </a:lnTo>
                <a:lnTo>
                  <a:pt x="220408" y="34709"/>
                </a:lnTo>
                <a:lnTo>
                  <a:pt x="220357" y="34493"/>
                </a:lnTo>
                <a:lnTo>
                  <a:pt x="220243" y="33947"/>
                </a:lnTo>
                <a:lnTo>
                  <a:pt x="220179" y="33642"/>
                </a:lnTo>
                <a:lnTo>
                  <a:pt x="220103" y="33337"/>
                </a:lnTo>
                <a:lnTo>
                  <a:pt x="217525" y="29133"/>
                </a:lnTo>
                <a:lnTo>
                  <a:pt x="220357" y="27622"/>
                </a:lnTo>
                <a:lnTo>
                  <a:pt x="221056" y="26390"/>
                </a:lnTo>
                <a:lnTo>
                  <a:pt x="221780" y="25120"/>
                </a:lnTo>
                <a:lnTo>
                  <a:pt x="221780" y="19100"/>
                </a:lnTo>
                <a:lnTo>
                  <a:pt x="221361" y="18046"/>
                </a:lnTo>
                <a:lnTo>
                  <a:pt x="220929" y="16967"/>
                </a:lnTo>
                <a:lnTo>
                  <a:pt x="217525" y="13449"/>
                </a:lnTo>
                <a:lnTo>
                  <a:pt x="215569" y="12725"/>
                </a:lnTo>
                <a:lnTo>
                  <a:pt x="215569" y="21043"/>
                </a:lnTo>
                <a:lnTo>
                  <a:pt x="215569" y="23418"/>
                </a:lnTo>
                <a:lnTo>
                  <a:pt x="215201" y="24447"/>
                </a:lnTo>
                <a:lnTo>
                  <a:pt x="213677" y="26009"/>
                </a:lnTo>
                <a:lnTo>
                  <a:pt x="212598" y="26390"/>
                </a:lnTo>
                <a:lnTo>
                  <a:pt x="205651" y="26390"/>
                </a:lnTo>
                <a:lnTo>
                  <a:pt x="205651" y="18046"/>
                </a:lnTo>
                <a:lnTo>
                  <a:pt x="212559" y="18046"/>
                </a:lnTo>
                <a:lnTo>
                  <a:pt x="213614" y="18440"/>
                </a:lnTo>
                <a:lnTo>
                  <a:pt x="215188" y="20053"/>
                </a:lnTo>
                <a:lnTo>
                  <a:pt x="215569" y="21043"/>
                </a:lnTo>
                <a:lnTo>
                  <a:pt x="215569" y="12725"/>
                </a:lnTo>
                <a:lnTo>
                  <a:pt x="215138" y="12560"/>
                </a:lnTo>
                <a:lnTo>
                  <a:pt x="199517" y="12560"/>
                </a:lnTo>
                <a:lnTo>
                  <a:pt x="199517" y="43611"/>
                </a:lnTo>
                <a:lnTo>
                  <a:pt x="205651" y="43611"/>
                </a:lnTo>
                <a:lnTo>
                  <a:pt x="205651" y="31254"/>
                </a:lnTo>
                <a:lnTo>
                  <a:pt x="212153" y="31254"/>
                </a:lnTo>
                <a:lnTo>
                  <a:pt x="212864" y="31648"/>
                </a:lnTo>
                <a:lnTo>
                  <a:pt x="213144" y="31978"/>
                </a:lnTo>
                <a:lnTo>
                  <a:pt x="213728" y="33337"/>
                </a:lnTo>
                <a:lnTo>
                  <a:pt x="213817" y="33642"/>
                </a:lnTo>
                <a:lnTo>
                  <a:pt x="213906" y="33947"/>
                </a:lnTo>
                <a:lnTo>
                  <a:pt x="214909" y="38836"/>
                </a:lnTo>
                <a:lnTo>
                  <a:pt x="215912" y="41617"/>
                </a:lnTo>
                <a:lnTo>
                  <a:pt x="217208" y="43611"/>
                </a:lnTo>
                <a:lnTo>
                  <a:pt x="224002" y="43611"/>
                </a:lnTo>
                <a:close/>
              </a:path>
              <a:path w="236854" h="257175" extrusionOk="0">
                <a:moveTo>
                  <a:pt x="236791" y="19748"/>
                </a:moveTo>
                <a:lnTo>
                  <a:pt x="234365" y="13449"/>
                </a:lnTo>
                <a:lnTo>
                  <a:pt x="234264" y="13182"/>
                </a:lnTo>
                <a:lnTo>
                  <a:pt x="231495" y="10414"/>
                </a:lnTo>
                <a:lnTo>
                  <a:pt x="231495" y="21043"/>
                </a:lnTo>
                <a:lnTo>
                  <a:pt x="231495" y="34709"/>
                </a:lnTo>
                <a:lnTo>
                  <a:pt x="229984" y="38836"/>
                </a:lnTo>
                <a:lnTo>
                  <a:pt x="229387" y="40271"/>
                </a:lnTo>
                <a:lnTo>
                  <a:pt x="221437" y="48247"/>
                </a:lnTo>
                <a:lnTo>
                  <a:pt x="216230" y="50279"/>
                </a:lnTo>
                <a:lnTo>
                  <a:pt x="203314" y="50279"/>
                </a:lnTo>
                <a:lnTo>
                  <a:pt x="188239" y="21043"/>
                </a:lnTo>
                <a:lnTo>
                  <a:pt x="190220" y="15633"/>
                </a:lnTo>
                <a:lnTo>
                  <a:pt x="198196" y="7543"/>
                </a:lnTo>
                <a:lnTo>
                  <a:pt x="203390" y="5511"/>
                </a:lnTo>
                <a:lnTo>
                  <a:pt x="216192" y="5511"/>
                </a:lnTo>
                <a:lnTo>
                  <a:pt x="231495" y="21043"/>
                </a:lnTo>
                <a:lnTo>
                  <a:pt x="231495" y="10414"/>
                </a:lnTo>
                <a:lnTo>
                  <a:pt x="226593" y="5511"/>
                </a:lnTo>
                <a:lnTo>
                  <a:pt x="224167" y="3086"/>
                </a:lnTo>
                <a:lnTo>
                  <a:pt x="217703" y="558"/>
                </a:lnTo>
                <a:lnTo>
                  <a:pt x="202082" y="558"/>
                </a:lnTo>
                <a:lnTo>
                  <a:pt x="195630" y="3086"/>
                </a:lnTo>
                <a:lnTo>
                  <a:pt x="185953" y="12560"/>
                </a:lnTo>
                <a:lnTo>
                  <a:pt x="185394" y="13182"/>
                </a:lnTo>
                <a:lnTo>
                  <a:pt x="183095" y="19100"/>
                </a:lnTo>
                <a:lnTo>
                  <a:pt x="182880" y="19748"/>
                </a:lnTo>
                <a:lnTo>
                  <a:pt x="182880" y="36004"/>
                </a:lnTo>
                <a:lnTo>
                  <a:pt x="185369" y="42405"/>
                </a:lnTo>
                <a:lnTo>
                  <a:pt x="185445" y="42608"/>
                </a:lnTo>
                <a:lnTo>
                  <a:pt x="195719" y="52705"/>
                </a:lnTo>
                <a:lnTo>
                  <a:pt x="202133" y="55232"/>
                </a:lnTo>
                <a:lnTo>
                  <a:pt x="217703" y="55232"/>
                </a:lnTo>
                <a:lnTo>
                  <a:pt x="224066" y="52705"/>
                </a:lnTo>
                <a:lnTo>
                  <a:pt x="226517" y="50279"/>
                </a:lnTo>
                <a:lnTo>
                  <a:pt x="234264" y="42405"/>
                </a:lnTo>
                <a:lnTo>
                  <a:pt x="236728" y="36004"/>
                </a:lnTo>
                <a:lnTo>
                  <a:pt x="236791" y="19748"/>
                </a:lnTo>
                <a:close/>
              </a:path>
            </a:pathLst>
          </a:custGeom>
          <a:solidFill>
            <a:srgbClr val="121313"/>
          </a:solidFill>
          <a:ln>
            <a:noFill/>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558" name="Google Shape;558;p24"/>
          <p:cNvSpPr txBox="1"/>
          <p:nvPr/>
        </p:nvSpPr>
        <p:spPr>
          <a:xfrm>
            <a:off x="1813150" y="9175325"/>
            <a:ext cx="4633200" cy="815700"/>
          </a:xfrm>
          <a:prstGeom prst="rect">
            <a:avLst/>
          </a:prstGeom>
          <a:noFill/>
          <a:ln>
            <a:noFill/>
          </a:ln>
        </p:spPr>
        <p:txBody>
          <a:bodyPr spcFirstLastPara="1" wrap="square" lIns="0" tIns="15225" rIns="0" bIns="0" anchor="t" anchorCtr="0">
            <a:spAutoFit/>
          </a:bodyPr>
          <a:lstStyle/>
          <a:p>
            <a:pPr marL="12700" lvl="0" indent="0" algn="l" rtl="0">
              <a:lnSpc>
                <a:spcPct val="100000"/>
              </a:lnSpc>
              <a:spcBef>
                <a:spcPts val="0"/>
              </a:spcBef>
              <a:spcAft>
                <a:spcPts val="0"/>
              </a:spcAft>
              <a:buNone/>
            </a:pPr>
            <a:r>
              <a:rPr lang="en-US" sz="1300" dirty="0">
                <a:solidFill>
                  <a:srgbClr val="393C3E"/>
                </a:solidFill>
                <a:latin typeface="Tahoma"/>
                <a:ea typeface="Tahoma"/>
                <a:cs typeface="Tahoma"/>
                <a:sym typeface="Tahoma"/>
              </a:rPr>
              <a:t>Imran Asghar</a:t>
            </a:r>
            <a:endParaRPr sz="1300" dirty="0">
              <a:solidFill>
                <a:srgbClr val="393C3E"/>
              </a:solidFill>
              <a:latin typeface="Tahoma"/>
              <a:ea typeface="Tahoma"/>
              <a:cs typeface="Tahoma"/>
              <a:sym typeface="Tahoma"/>
            </a:endParaRPr>
          </a:p>
          <a:p>
            <a:pPr marL="12700" lvl="0" indent="0" algn="l" rtl="0">
              <a:lnSpc>
                <a:spcPct val="100000"/>
              </a:lnSpc>
              <a:spcBef>
                <a:spcPts val="0"/>
              </a:spcBef>
              <a:spcAft>
                <a:spcPts val="0"/>
              </a:spcAft>
              <a:buNone/>
            </a:pPr>
            <a:r>
              <a:rPr lang="en-US" sz="1300" dirty="0">
                <a:solidFill>
                  <a:srgbClr val="393C3E"/>
                </a:solidFill>
                <a:latin typeface="Tahoma"/>
                <a:ea typeface="Tahoma"/>
                <a:cs typeface="Tahoma"/>
                <a:sym typeface="Tahoma"/>
              </a:rPr>
              <a:t>Head of Asia - Pacific</a:t>
            </a:r>
            <a:endParaRPr sz="1300" dirty="0">
              <a:solidFill>
                <a:srgbClr val="393C3E"/>
              </a:solidFill>
              <a:latin typeface="Tahoma"/>
              <a:ea typeface="Tahoma"/>
              <a:cs typeface="Tahoma"/>
              <a:sym typeface="Tahoma"/>
            </a:endParaRPr>
          </a:p>
          <a:p>
            <a:pPr marL="12700" lvl="0" indent="0" algn="l" rtl="0">
              <a:lnSpc>
                <a:spcPct val="100000"/>
              </a:lnSpc>
              <a:spcBef>
                <a:spcPts val="0"/>
              </a:spcBef>
              <a:spcAft>
                <a:spcPts val="0"/>
              </a:spcAft>
              <a:buNone/>
            </a:pPr>
            <a:r>
              <a:rPr lang="en-US" sz="1300" dirty="0" err="1">
                <a:solidFill>
                  <a:srgbClr val="393C3E"/>
                </a:solidFill>
                <a:latin typeface="Tahoma"/>
                <a:ea typeface="Tahoma"/>
                <a:cs typeface="Tahoma"/>
                <a:sym typeface="Tahoma"/>
              </a:rPr>
              <a:t>Imran.Asghar@fibretrace.io</a:t>
            </a:r>
            <a:endParaRPr sz="1300" dirty="0">
              <a:solidFill>
                <a:srgbClr val="393C3E"/>
              </a:solidFill>
              <a:latin typeface="Tahoma"/>
              <a:ea typeface="Tahoma"/>
              <a:cs typeface="Tahoma"/>
              <a:sym typeface="Tahoma"/>
            </a:endParaRPr>
          </a:p>
          <a:p>
            <a:pPr marL="12700" lvl="0" indent="0" algn="l" rtl="0">
              <a:lnSpc>
                <a:spcPct val="100000"/>
              </a:lnSpc>
              <a:spcBef>
                <a:spcPts val="0"/>
              </a:spcBef>
              <a:spcAft>
                <a:spcPts val="0"/>
              </a:spcAft>
              <a:buNone/>
            </a:pPr>
            <a:r>
              <a:rPr lang="en-US" sz="1300" dirty="0">
                <a:solidFill>
                  <a:srgbClr val="393C3E"/>
                </a:solidFill>
                <a:latin typeface="Tahoma"/>
                <a:ea typeface="Tahoma"/>
                <a:cs typeface="Tahoma"/>
                <a:sym typeface="Tahoma"/>
              </a:rPr>
              <a:t>+92 (0) 321 2665 047 (Karachi Pakistan)</a:t>
            </a:r>
            <a:endParaRPr sz="1300" dirty="0">
              <a:solidFill>
                <a:srgbClr val="393C3E"/>
              </a:solidFill>
              <a:latin typeface="Tahoma"/>
              <a:ea typeface="Tahoma"/>
              <a:cs typeface="Tahoma"/>
              <a:sym typeface="Tahoma"/>
            </a:endParaRPr>
          </a:p>
        </p:txBody>
      </p:sp>
      <p:sp>
        <p:nvSpPr>
          <p:cNvPr id="559" name="Google Shape;559;p24"/>
          <p:cNvSpPr txBox="1">
            <a:spLocks noGrp="1"/>
          </p:cNvSpPr>
          <p:nvPr>
            <p:ph type="title"/>
          </p:nvPr>
        </p:nvSpPr>
        <p:spPr>
          <a:xfrm>
            <a:off x="824965" y="4913810"/>
            <a:ext cx="9523730" cy="1230465"/>
          </a:xfrm>
          <a:prstGeom prst="rect">
            <a:avLst/>
          </a:prstGeom>
          <a:noFill/>
          <a:ln>
            <a:noFill/>
          </a:ln>
        </p:spPr>
        <p:txBody>
          <a:bodyPr spcFirstLastPara="1" wrap="square" lIns="0" tIns="14600" rIns="0" bIns="0" anchor="t" anchorCtr="0">
            <a:spAutoFit/>
          </a:bodyPr>
          <a:lstStyle/>
          <a:p>
            <a:pPr marL="1017905" lvl="0" indent="0" algn="l" rtl="0">
              <a:spcBef>
                <a:spcPts val="0"/>
              </a:spcBef>
              <a:spcAft>
                <a:spcPts val="0"/>
              </a:spcAft>
              <a:buNone/>
            </a:pPr>
            <a:r>
              <a:rPr lang="en-US" dirty="0">
                <a:solidFill>
                  <a:schemeClr val="dk1"/>
                </a:solidFill>
                <a:latin typeface="Arial"/>
                <a:ea typeface="Arial"/>
                <a:cs typeface="Arial"/>
                <a:sym typeface="Arial"/>
              </a:rPr>
              <a:t>Thank you</a:t>
            </a:r>
            <a:endParaRPr dirty="0">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563"/>
        <p:cNvGrpSpPr/>
        <p:nvPr/>
      </p:nvGrpSpPr>
      <p:grpSpPr>
        <a:xfrm>
          <a:off x="0" y="0"/>
          <a:ext cx="0" cy="0"/>
          <a:chOff x="0" y="0"/>
          <a:chExt cx="0" cy="0"/>
        </a:xfrm>
      </p:grpSpPr>
      <p:sp>
        <p:nvSpPr>
          <p:cNvPr id="564" name="Google Shape;564;p25"/>
          <p:cNvSpPr/>
          <p:nvPr/>
        </p:nvSpPr>
        <p:spPr>
          <a:xfrm>
            <a:off x="0" y="0"/>
            <a:ext cx="20104100" cy="11308715"/>
          </a:xfrm>
          <a:custGeom>
            <a:avLst/>
            <a:gdLst/>
            <a:ahLst/>
            <a:cxnLst/>
            <a:rect l="l" t="t" r="r" b="b"/>
            <a:pathLst>
              <a:path w="20104100" h="11308715" extrusionOk="0">
                <a:moveTo>
                  <a:pt x="20104099" y="0"/>
                </a:moveTo>
                <a:lnTo>
                  <a:pt x="0" y="0"/>
                </a:lnTo>
                <a:lnTo>
                  <a:pt x="0" y="11308556"/>
                </a:lnTo>
                <a:lnTo>
                  <a:pt x="20104099" y="11308556"/>
                </a:lnTo>
                <a:lnTo>
                  <a:pt x="20104099" y="0"/>
                </a:lnTo>
                <a:close/>
              </a:path>
            </a:pathLst>
          </a:custGeom>
          <a:solidFill>
            <a:srgbClr val="F4EA06"/>
          </a:solidFill>
          <a:ln>
            <a:noFill/>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565" name="Google Shape;565;p25"/>
          <p:cNvSpPr/>
          <p:nvPr/>
        </p:nvSpPr>
        <p:spPr>
          <a:xfrm>
            <a:off x="9381460" y="4712992"/>
            <a:ext cx="1341755" cy="1882775"/>
          </a:xfrm>
          <a:custGeom>
            <a:avLst/>
            <a:gdLst/>
            <a:ahLst/>
            <a:cxnLst/>
            <a:rect l="l" t="t" r="r" b="b"/>
            <a:pathLst>
              <a:path w="1341754" h="1882775" extrusionOk="0">
                <a:moveTo>
                  <a:pt x="125" y="0"/>
                </a:moveTo>
                <a:lnTo>
                  <a:pt x="125" y="587908"/>
                </a:lnTo>
                <a:lnTo>
                  <a:pt x="420936" y="940945"/>
                </a:lnTo>
                <a:lnTo>
                  <a:pt x="125" y="1293929"/>
                </a:lnTo>
                <a:lnTo>
                  <a:pt x="0" y="1882570"/>
                </a:lnTo>
                <a:lnTo>
                  <a:pt x="705873" y="1290494"/>
                </a:lnTo>
                <a:lnTo>
                  <a:pt x="1299542" y="1290494"/>
                </a:lnTo>
                <a:lnTo>
                  <a:pt x="1337503" y="1258652"/>
                </a:lnTo>
                <a:lnTo>
                  <a:pt x="705873" y="1258652"/>
                </a:lnTo>
                <a:lnTo>
                  <a:pt x="705852" y="623258"/>
                </a:lnTo>
                <a:lnTo>
                  <a:pt x="1336808" y="623258"/>
                </a:lnTo>
                <a:lnTo>
                  <a:pt x="1299745" y="592170"/>
                </a:lnTo>
                <a:lnTo>
                  <a:pt x="705988" y="592170"/>
                </a:lnTo>
                <a:lnTo>
                  <a:pt x="705852" y="591961"/>
                </a:lnTo>
                <a:lnTo>
                  <a:pt x="125" y="0"/>
                </a:lnTo>
                <a:close/>
              </a:path>
              <a:path w="1341754" h="1882775" extrusionOk="0">
                <a:moveTo>
                  <a:pt x="1299542" y="1290494"/>
                </a:moveTo>
                <a:lnTo>
                  <a:pt x="705873" y="1290494"/>
                </a:lnTo>
                <a:lnTo>
                  <a:pt x="705873" y="1788458"/>
                </a:lnTo>
                <a:lnTo>
                  <a:pt x="1299542" y="1290494"/>
                </a:lnTo>
                <a:close/>
              </a:path>
              <a:path w="1341754" h="1882775" extrusionOk="0">
                <a:moveTo>
                  <a:pt x="1336808" y="623258"/>
                </a:moveTo>
                <a:lnTo>
                  <a:pt x="706126" y="623258"/>
                </a:lnTo>
                <a:lnTo>
                  <a:pt x="1084752" y="940945"/>
                </a:lnTo>
                <a:lnTo>
                  <a:pt x="705873" y="1258652"/>
                </a:lnTo>
                <a:lnTo>
                  <a:pt x="1337503" y="1258652"/>
                </a:lnTo>
                <a:lnTo>
                  <a:pt x="1341173" y="1255574"/>
                </a:lnTo>
                <a:lnTo>
                  <a:pt x="1341152" y="626902"/>
                </a:lnTo>
                <a:lnTo>
                  <a:pt x="1336808" y="623258"/>
                </a:lnTo>
                <a:close/>
              </a:path>
              <a:path w="1341754" h="1882775" extrusionOk="0">
                <a:moveTo>
                  <a:pt x="705988" y="94133"/>
                </a:moveTo>
                <a:lnTo>
                  <a:pt x="705988" y="592170"/>
                </a:lnTo>
                <a:lnTo>
                  <a:pt x="1299745" y="592170"/>
                </a:lnTo>
                <a:lnTo>
                  <a:pt x="705988" y="94133"/>
                </a:lnTo>
                <a:close/>
              </a:path>
            </a:pathLst>
          </a:custGeom>
          <a:solidFill>
            <a:srgbClr val="131314"/>
          </a:solidFill>
          <a:ln>
            <a:noFill/>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566" name="Google Shape;566;p25"/>
          <p:cNvSpPr txBox="1"/>
          <p:nvPr/>
        </p:nvSpPr>
        <p:spPr>
          <a:xfrm>
            <a:off x="7617028" y="9789841"/>
            <a:ext cx="5328900" cy="687994"/>
          </a:xfrm>
          <a:prstGeom prst="rect">
            <a:avLst/>
          </a:prstGeom>
          <a:noFill/>
          <a:ln>
            <a:noFill/>
          </a:ln>
        </p:spPr>
        <p:txBody>
          <a:bodyPr spcFirstLastPara="1" wrap="square" lIns="0" tIns="12050" rIns="0" bIns="0" anchor="t" anchorCtr="0">
            <a:spAutoFit/>
          </a:bodyPr>
          <a:lstStyle/>
          <a:p>
            <a:pPr marL="12700" marR="5080" lvl="0" indent="936625" algn="l" rtl="0">
              <a:lnSpc>
                <a:spcPct val="122200"/>
              </a:lnSpc>
              <a:spcBef>
                <a:spcPts val="0"/>
              </a:spcBef>
              <a:spcAft>
                <a:spcPts val="0"/>
              </a:spcAft>
              <a:buNone/>
            </a:pPr>
            <a:r>
              <a:rPr lang="en-US" sz="1800" dirty="0">
                <a:solidFill>
                  <a:srgbClr val="131314"/>
                </a:solidFill>
                <a:latin typeface="Tahoma"/>
                <a:ea typeface="Tahoma"/>
                <a:cs typeface="Tahoma"/>
                <a:sym typeface="Tahoma"/>
              </a:rPr>
              <a:t>Please Contact: Imran Asghar</a:t>
            </a:r>
            <a:endParaRPr sz="1800" dirty="0">
              <a:solidFill>
                <a:srgbClr val="131314"/>
              </a:solidFill>
              <a:latin typeface="Tahoma"/>
              <a:ea typeface="Tahoma"/>
              <a:cs typeface="Tahoma"/>
              <a:sym typeface="Tahoma"/>
            </a:endParaRPr>
          </a:p>
          <a:p>
            <a:pPr marL="12700" marR="5080" lvl="0" indent="0" algn="l" rtl="0">
              <a:lnSpc>
                <a:spcPct val="122200"/>
              </a:lnSpc>
              <a:spcBef>
                <a:spcPts val="0"/>
              </a:spcBef>
              <a:spcAft>
                <a:spcPts val="0"/>
              </a:spcAft>
              <a:buNone/>
            </a:pPr>
            <a:r>
              <a:rPr lang="en-US" sz="1800" dirty="0" err="1">
                <a:solidFill>
                  <a:srgbClr val="131314"/>
                </a:solidFill>
                <a:latin typeface="Tahoma"/>
                <a:ea typeface="Tahoma"/>
                <a:cs typeface="Tahoma"/>
                <a:sym typeface="Tahoma"/>
              </a:rPr>
              <a:t>Imran.Asghar@fibretrace.io</a:t>
            </a:r>
            <a:r>
              <a:rPr lang="en-US" sz="1800" dirty="0">
                <a:solidFill>
                  <a:srgbClr val="131314"/>
                </a:solidFill>
                <a:latin typeface="Tahoma"/>
                <a:ea typeface="Tahoma"/>
                <a:cs typeface="Tahoma"/>
                <a:sym typeface="Tahoma"/>
              </a:rPr>
              <a:t>  M: +92 321 2665 047</a:t>
            </a:r>
            <a:endParaRPr sz="1800" dirty="0">
              <a:latin typeface="Tahoma"/>
              <a:ea typeface="Tahoma"/>
              <a:cs typeface="Tahoma"/>
              <a:sym typeface="Tahom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62"/>
        <p:cNvGrpSpPr/>
        <p:nvPr/>
      </p:nvGrpSpPr>
      <p:grpSpPr>
        <a:xfrm>
          <a:off x="0" y="0"/>
          <a:ext cx="0" cy="0"/>
          <a:chOff x="0" y="0"/>
          <a:chExt cx="0" cy="0"/>
        </a:xfrm>
      </p:grpSpPr>
      <p:grpSp>
        <p:nvGrpSpPr>
          <p:cNvPr id="63" name="Google Shape;63;p9"/>
          <p:cNvGrpSpPr/>
          <p:nvPr/>
        </p:nvGrpSpPr>
        <p:grpSpPr>
          <a:xfrm>
            <a:off x="0" y="0"/>
            <a:ext cx="20104100" cy="11308715"/>
            <a:chOff x="0" y="0"/>
            <a:chExt cx="20104100" cy="11308715"/>
          </a:xfrm>
        </p:grpSpPr>
        <p:pic>
          <p:nvPicPr>
            <p:cNvPr id="64" name="Google Shape;64;p9"/>
            <p:cNvPicPr preferRelativeResize="0"/>
            <p:nvPr/>
          </p:nvPicPr>
          <p:blipFill rotWithShape="1">
            <a:blip r:embed="rId3">
              <a:alphaModFix/>
            </a:blip>
            <a:srcRect/>
            <a:stretch/>
          </p:blipFill>
          <p:spPr>
            <a:xfrm>
              <a:off x="0" y="0"/>
              <a:ext cx="20104100" cy="11308556"/>
            </a:xfrm>
            <a:prstGeom prst="rect">
              <a:avLst/>
            </a:prstGeom>
            <a:noFill/>
            <a:ln>
              <a:noFill/>
            </a:ln>
          </p:spPr>
        </p:pic>
        <p:sp>
          <p:nvSpPr>
            <p:cNvPr id="65" name="Google Shape;65;p9"/>
            <p:cNvSpPr/>
            <p:nvPr/>
          </p:nvSpPr>
          <p:spPr>
            <a:xfrm>
              <a:off x="0" y="0"/>
              <a:ext cx="20104100" cy="11308715"/>
            </a:xfrm>
            <a:custGeom>
              <a:avLst/>
              <a:gdLst/>
              <a:ahLst/>
              <a:cxnLst/>
              <a:rect l="l" t="t" r="r" b="b"/>
              <a:pathLst>
                <a:path w="20104100" h="11308715" extrusionOk="0">
                  <a:moveTo>
                    <a:pt x="20104100" y="0"/>
                  </a:moveTo>
                  <a:lnTo>
                    <a:pt x="0" y="0"/>
                  </a:lnTo>
                  <a:lnTo>
                    <a:pt x="0" y="11308556"/>
                  </a:lnTo>
                  <a:lnTo>
                    <a:pt x="20104100" y="11308556"/>
                  </a:lnTo>
                  <a:lnTo>
                    <a:pt x="20104100" y="0"/>
                  </a:lnTo>
                  <a:close/>
                </a:path>
              </a:pathLst>
            </a:custGeom>
            <a:solidFill>
              <a:srgbClr val="000000">
                <a:alpha val="15686"/>
              </a:srgbClr>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66" name="Google Shape;66;p9"/>
            <p:cNvSpPr/>
            <p:nvPr/>
          </p:nvSpPr>
          <p:spPr>
            <a:xfrm>
              <a:off x="837670" y="837670"/>
              <a:ext cx="18428970" cy="0"/>
            </a:xfrm>
            <a:custGeom>
              <a:avLst/>
              <a:gdLst/>
              <a:ahLst/>
              <a:cxnLst/>
              <a:rect l="l" t="t" r="r" b="b"/>
              <a:pathLst>
                <a:path w="18428970" h="120000" extrusionOk="0">
                  <a:moveTo>
                    <a:pt x="0" y="0"/>
                  </a:moveTo>
                  <a:lnTo>
                    <a:pt x="18428758" y="0"/>
                  </a:lnTo>
                </a:path>
              </a:pathLst>
            </a:custGeom>
            <a:noFill/>
            <a:ln w="10450" cap="flat" cmpd="sng">
              <a:solidFill>
                <a:srgbClr val="F0F1F7"/>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67" name="Google Shape;67;p9"/>
            <p:cNvSpPr/>
            <p:nvPr/>
          </p:nvSpPr>
          <p:spPr>
            <a:xfrm>
              <a:off x="837670" y="10470885"/>
              <a:ext cx="18428970" cy="0"/>
            </a:xfrm>
            <a:custGeom>
              <a:avLst/>
              <a:gdLst/>
              <a:ahLst/>
              <a:cxnLst/>
              <a:rect l="l" t="t" r="r" b="b"/>
              <a:pathLst>
                <a:path w="18428970" h="120000" extrusionOk="0">
                  <a:moveTo>
                    <a:pt x="0" y="0"/>
                  </a:moveTo>
                  <a:lnTo>
                    <a:pt x="18428758" y="0"/>
                  </a:lnTo>
                </a:path>
              </a:pathLst>
            </a:custGeom>
            <a:noFill/>
            <a:ln w="10450" cap="flat" cmpd="sng">
              <a:solidFill>
                <a:srgbClr val="F0F1F7"/>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a:p>
          </p:txBody>
        </p:sp>
      </p:grpSp>
      <p:sp>
        <p:nvSpPr>
          <p:cNvPr id="68" name="Google Shape;68;p9"/>
          <p:cNvSpPr txBox="1"/>
          <p:nvPr/>
        </p:nvSpPr>
        <p:spPr>
          <a:xfrm>
            <a:off x="824949" y="1012537"/>
            <a:ext cx="1227455" cy="239395"/>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1400" dirty="0">
                <a:solidFill>
                  <a:srgbClr val="F8FCFF"/>
                </a:solidFill>
                <a:latin typeface="Courier New"/>
                <a:ea typeface="Courier New"/>
                <a:cs typeface="Courier New"/>
                <a:sym typeface="Courier New"/>
              </a:rPr>
              <a:t>FIBRETRACE</a:t>
            </a:r>
            <a:endParaRPr sz="1400" dirty="0">
              <a:latin typeface="Courier New"/>
              <a:ea typeface="Courier New"/>
              <a:cs typeface="Courier New"/>
              <a:sym typeface="Courier New"/>
            </a:endParaRPr>
          </a:p>
        </p:txBody>
      </p:sp>
      <p:sp>
        <p:nvSpPr>
          <p:cNvPr id="69" name="Google Shape;69;p9"/>
          <p:cNvSpPr txBox="1">
            <a:spLocks noGrp="1"/>
          </p:cNvSpPr>
          <p:nvPr>
            <p:ph type="sldNum" idx="12"/>
          </p:nvPr>
        </p:nvSpPr>
        <p:spPr>
          <a:xfrm>
            <a:off x="19018901" y="10571026"/>
            <a:ext cx="306705" cy="258445"/>
          </a:xfrm>
          <a:prstGeom prst="rect">
            <a:avLst/>
          </a:prstGeom>
          <a:noFill/>
          <a:ln>
            <a:noFill/>
          </a:ln>
        </p:spPr>
        <p:txBody>
          <a:bodyPr spcFirstLastPara="1" wrap="square" lIns="0" tIns="36825" rIns="0" bIns="0" anchor="t" anchorCtr="0">
            <a:spAutoFit/>
          </a:bodyPr>
          <a:lstStyle/>
          <a:p>
            <a:pPr marL="38100" lvl="0" indent="0" algn="l" rtl="0">
              <a:lnSpc>
                <a:spcPct val="100000"/>
              </a:lnSpc>
              <a:spcBef>
                <a:spcPts val="0"/>
              </a:spcBef>
              <a:spcAft>
                <a:spcPts val="0"/>
              </a:spcAft>
              <a:buNone/>
            </a:pPr>
            <a:fld id="{00000000-1234-1234-1234-123412341234}" type="slidenum">
              <a:rPr lang="en-US"/>
              <a:t>2</a:t>
            </a:fld>
            <a:endParaRPr/>
          </a:p>
        </p:txBody>
      </p:sp>
      <p:sp>
        <p:nvSpPr>
          <p:cNvPr id="70" name="Google Shape;70;p9"/>
          <p:cNvSpPr txBox="1">
            <a:spLocks noGrp="1"/>
          </p:cNvSpPr>
          <p:nvPr>
            <p:ph type="ftr" idx="11"/>
          </p:nvPr>
        </p:nvSpPr>
        <p:spPr>
          <a:xfrm>
            <a:off x="827639" y="10582880"/>
            <a:ext cx="3700779" cy="244475"/>
          </a:xfrm>
          <a:prstGeom prst="rect">
            <a:avLst/>
          </a:prstGeom>
          <a:noFill/>
          <a:ln>
            <a:noFill/>
          </a:ln>
        </p:spPr>
        <p:txBody>
          <a:bodyPr spcFirstLastPara="1" wrap="square" lIns="0" tIns="38100" rIns="0" bIns="0" anchor="t" anchorCtr="0">
            <a:spAutoFit/>
          </a:bodyPr>
          <a:lstStyle/>
          <a:p>
            <a:pPr marL="12700" lvl="0" indent="0" algn="l" rtl="0">
              <a:lnSpc>
                <a:spcPct val="100000"/>
              </a:lnSpc>
              <a:spcBef>
                <a:spcPts val="0"/>
              </a:spcBef>
              <a:spcAft>
                <a:spcPts val="0"/>
              </a:spcAft>
              <a:buNone/>
            </a:pPr>
            <a:r>
              <a:rPr lang="en-US" dirty="0"/>
              <a:t>FIBRETRACE® - PRIVATE &amp; CONFIDENTIAL</a:t>
            </a:r>
            <a:endParaRPr dirty="0"/>
          </a:p>
        </p:txBody>
      </p:sp>
      <p:sp>
        <p:nvSpPr>
          <p:cNvPr id="71" name="Google Shape;71;p9"/>
          <p:cNvSpPr txBox="1">
            <a:spLocks noGrp="1"/>
          </p:cNvSpPr>
          <p:nvPr>
            <p:ph type="title"/>
          </p:nvPr>
        </p:nvSpPr>
        <p:spPr>
          <a:xfrm>
            <a:off x="824970" y="3473860"/>
            <a:ext cx="5211445" cy="631583"/>
          </a:xfrm>
          <a:prstGeom prst="rect">
            <a:avLst/>
          </a:prstGeom>
          <a:noFill/>
          <a:ln>
            <a:noFill/>
          </a:ln>
        </p:spPr>
        <p:txBody>
          <a:bodyPr spcFirstLastPara="1" wrap="square" lIns="0" tIns="15875" rIns="0" bIns="0" anchor="t" anchorCtr="0">
            <a:spAutoFit/>
          </a:bodyPr>
          <a:lstStyle/>
          <a:p>
            <a:pPr marL="12700" lvl="0" indent="0" algn="l" rtl="0">
              <a:lnSpc>
                <a:spcPct val="100000"/>
              </a:lnSpc>
              <a:spcBef>
                <a:spcPts val="0"/>
              </a:spcBef>
              <a:spcAft>
                <a:spcPts val="0"/>
              </a:spcAft>
              <a:buNone/>
            </a:pPr>
            <a:r>
              <a:rPr lang="en-US" sz="4000" dirty="0">
                <a:solidFill>
                  <a:schemeClr val="lt1"/>
                </a:solidFill>
                <a:latin typeface="Arial"/>
                <a:ea typeface="Arial"/>
                <a:cs typeface="Arial"/>
                <a:sym typeface="Arial"/>
              </a:rPr>
              <a:t>Meet FibreTrace®</a:t>
            </a:r>
            <a:endParaRPr sz="4000" dirty="0">
              <a:solidFill>
                <a:schemeClr val="lt1"/>
              </a:solidFill>
              <a:latin typeface="Arial"/>
              <a:ea typeface="Arial"/>
              <a:cs typeface="Arial"/>
              <a:sym typeface="Arial"/>
            </a:endParaRPr>
          </a:p>
        </p:txBody>
      </p:sp>
      <p:sp>
        <p:nvSpPr>
          <p:cNvPr id="72" name="Google Shape;72;p9"/>
          <p:cNvSpPr txBox="1"/>
          <p:nvPr/>
        </p:nvSpPr>
        <p:spPr>
          <a:xfrm>
            <a:off x="887285" y="4833003"/>
            <a:ext cx="7049700" cy="3109500"/>
          </a:xfrm>
          <a:prstGeom prst="rect">
            <a:avLst/>
          </a:prstGeom>
          <a:noFill/>
          <a:ln>
            <a:noFill/>
          </a:ln>
        </p:spPr>
        <p:txBody>
          <a:bodyPr spcFirstLastPara="1" wrap="square" lIns="0" tIns="12700" rIns="0" bIns="0" anchor="t" anchorCtr="0">
            <a:spAutoFit/>
          </a:bodyPr>
          <a:lstStyle/>
          <a:p>
            <a:pPr marL="12700" marR="562610" lvl="0" indent="0" algn="l" rtl="0">
              <a:lnSpc>
                <a:spcPct val="107500"/>
              </a:lnSpc>
              <a:spcBef>
                <a:spcPts val="0"/>
              </a:spcBef>
              <a:spcAft>
                <a:spcPts val="0"/>
              </a:spcAft>
              <a:buNone/>
            </a:pPr>
            <a:r>
              <a:rPr lang="en-US" sz="2300" dirty="0">
                <a:solidFill>
                  <a:srgbClr val="FFFFFF"/>
                </a:solidFill>
                <a:latin typeface="Tahoma"/>
                <a:ea typeface="Tahoma"/>
                <a:cs typeface="Tahoma"/>
                <a:sym typeface="Tahoma"/>
              </a:rPr>
              <a:t>A </a:t>
            </a:r>
            <a:r>
              <a:rPr lang="en-US" sz="2300" u="sng" dirty="0">
                <a:solidFill>
                  <a:srgbClr val="FFFFFF"/>
                </a:solidFill>
                <a:latin typeface="Tahoma"/>
                <a:ea typeface="Tahoma"/>
                <a:cs typeface="Tahoma"/>
                <a:sym typeface="Tahoma"/>
              </a:rPr>
              <a:t>genuine, real-time verification</a:t>
            </a:r>
            <a:r>
              <a:rPr lang="en-US" sz="2300" u="none" dirty="0">
                <a:solidFill>
                  <a:srgbClr val="FFFFFF"/>
                </a:solidFill>
                <a:latin typeface="Tahoma"/>
                <a:ea typeface="Tahoma"/>
                <a:cs typeface="Tahoma"/>
                <a:sym typeface="Tahoma"/>
              </a:rPr>
              <a:t> solution for fibre integrity.</a:t>
            </a:r>
            <a:endParaRPr sz="2300" dirty="0">
              <a:latin typeface="Tahoma"/>
              <a:ea typeface="Tahoma"/>
              <a:cs typeface="Tahoma"/>
              <a:sym typeface="Tahoma"/>
            </a:endParaRPr>
          </a:p>
          <a:p>
            <a:pPr marL="0" lvl="0" indent="0" algn="l" rtl="0">
              <a:lnSpc>
                <a:spcPct val="100000"/>
              </a:lnSpc>
              <a:spcBef>
                <a:spcPts val="90"/>
              </a:spcBef>
              <a:spcAft>
                <a:spcPts val="0"/>
              </a:spcAft>
              <a:buNone/>
            </a:pPr>
            <a:endParaRPr sz="2300" dirty="0">
              <a:latin typeface="Tahoma"/>
              <a:ea typeface="Tahoma"/>
              <a:cs typeface="Tahoma"/>
              <a:sym typeface="Tahoma"/>
            </a:endParaRPr>
          </a:p>
          <a:p>
            <a:pPr marL="12700" marR="5080" lvl="0" indent="0" algn="l" rtl="0">
              <a:lnSpc>
                <a:spcPct val="122200"/>
              </a:lnSpc>
              <a:spcBef>
                <a:spcPts val="0"/>
              </a:spcBef>
              <a:spcAft>
                <a:spcPts val="0"/>
              </a:spcAft>
              <a:buNone/>
            </a:pPr>
            <a:r>
              <a:rPr lang="en-US" sz="1800" dirty="0">
                <a:solidFill>
                  <a:srgbClr val="FFFFFF"/>
                </a:solidFill>
                <a:latin typeface="Tahoma"/>
                <a:ea typeface="Tahoma"/>
                <a:cs typeface="Tahoma"/>
                <a:sym typeface="Tahoma"/>
              </a:rPr>
              <a:t>In an era of heightened environmental consciousness, FibreTrace® aims to empower every member of the global textile supply chain to make better decisions for the environment and their community. </a:t>
            </a:r>
            <a:endParaRPr sz="1800" dirty="0">
              <a:solidFill>
                <a:srgbClr val="FFFFFF"/>
              </a:solidFill>
              <a:latin typeface="Tahoma"/>
              <a:ea typeface="Tahoma"/>
              <a:cs typeface="Tahoma"/>
              <a:sym typeface="Tahoma"/>
            </a:endParaRPr>
          </a:p>
          <a:p>
            <a:pPr marL="12700" marR="5080" lvl="0" indent="0" algn="l" rtl="0">
              <a:lnSpc>
                <a:spcPct val="122200"/>
              </a:lnSpc>
              <a:spcBef>
                <a:spcPts val="0"/>
              </a:spcBef>
              <a:spcAft>
                <a:spcPts val="0"/>
              </a:spcAft>
              <a:buNone/>
            </a:pPr>
            <a:endParaRPr sz="1800" dirty="0">
              <a:solidFill>
                <a:srgbClr val="FFFFFF"/>
              </a:solidFill>
              <a:latin typeface="Tahoma"/>
              <a:ea typeface="Tahoma"/>
              <a:cs typeface="Tahoma"/>
              <a:sym typeface="Tahoma"/>
            </a:endParaRPr>
          </a:p>
          <a:p>
            <a:pPr marL="12700" marR="5080" lvl="0" indent="0" algn="l" rtl="0">
              <a:lnSpc>
                <a:spcPct val="122200"/>
              </a:lnSpc>
              <a:spcBef>
                <a:spcPts val="0"/>
              </a:spcBef>
              <a:spcAft>
                <a:spcPts val="0"/>
              </a:spcAft>
              <a:buNone/>
            </a:pPr>
            <a:r>
              <a:rPr lang="en-US" sz="1800" dirty="0">
                <a:solidFill>
                  <a:srgbClr val="FFFFFF"/>
                </a:solidFill>
                <a:latin typeface="Tahoma"/>
                <a:ea typeface="Tahoma"/>
                <a:cs typeface="Tahoma"/>
                <a:sym typeface="Tahoma"/>
              </a:rPr>
              <a:t>We connect physical and digital technology to provide unparalleled results.</a:t>
            </a:r>
            <a:endParaRPr sz="1800" dirty="0">
              <a:latin typeface="Tahoma"/>
              <a:ea typeface="Tahoma"/>
              <a:cs typeface="Tahoma"/>
              <a:sym typeface="Tahom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E3E7ED"/>
          </a:solidFill>
        </p:spPr>
        <p:txBody>
          <a:bodyPr wrap="square" lIns="0" tIns="0" rIns="0" bIns="0" rtlCol="0"/>
          <a:lstStyle/>
          <a:p>
            <a:endParaRPr/>
          </a:p>
        </p:txBody>
      </p:sp>
      <p:sp>
        <p:nvSpPr>
          <p:cNvPr id="3" name="object 3"/>
          <p:cNvSpPr/>
          <p:nvPr/>
        </p:nvSpPr>
        <p:spPr>
          <a:xfrm>
            <a:off x="18630120" y="1140862"/>
            <a:ext cx="628650" cy="882015"/>
          </a:xfrm>
          <a:custGeom>
            <a:avLst/>
            <a:gdLst/>
            <a:ahLst/>
            <a:cxnLst/>
            <a:rect l="l" t="t" r="r" b="b"/>
            <a:pathLst>
              <a:path w="628650" h="882014">
                <a:moveTo>
                  <a:pt x="52" y="0"/>
                </a:moveTo>
                <a:lnTo>
                  <a:pt x="52" y="275363"/>
                </a:lnTo>
                <a:lnTo>
                  <a:pt x="197175" y="440709"/>
                </a:lnTo>
                <a:lnTo>
                  <a:pt x="52" y="606044"/>
                </a:lnTo>
                <a:lnTo>
                  <a:pt x="0" y="881742"/>
                </a:lnTo>
                <a:lnTo>
                  <a:pt x="330649" y="604431"/>
                </a:lnTo>
                <a:lnTo>
                  <a:pt x="608741" y="604431"/>
                </a:lnTo>
                <a:lnTo>
                  <a:pt x="626519" y="589521"/>
                </a:lnTo>
                <a:lnTo>
                  <a:pt x="330649" y="589521"/>
                </a:lnTo>
                <a:lnTo>
                  <a:pt x="330639" y="291917"/>
                </a:lnTo>
                <a:lnTo>
                  <a:pt x="626197" y="291917"/>
                </a:lnTo>
                <a:lnTo>
                  <a:pt x="608830" y="277352"/>
                </a:lnTo>
                <a:lnTo>
                  <a:pt x="330701" y="277352"/>
                </a:lnTo>
                <a:lnTo>
                  <a:pt x="52" y="0"/>
                </a:lnTo>
                <a:close/>
              </a:path>
              <a:path w="628650" h="882014">
                <a:moveTo>
                  <a:pt x="608741" y="604431"/>
                </a:moveTo>
                <a:lnTo>
                  <a:pt x="330649" y="604431"/>
                </a:lnTo>
                <a:lnTo>
                  <a:pt x="330649" y="837660"/>
                </a:lnTo>
                <a:lnTo>
                  <a:pt x="608741" y="604431"/>
                </a:lnTo>
                <a:close/>
              </a:path>
              <a:path w="628650" h="882014">
                <a:moveTo>
                  <a:pt x="626197" y="291917"/>
                </a:moveTo>
                <a:lnTo>
                  <a:pt x="330639" y="291917"/>
                </a:lnTo>
                <a:lnTo>
                  <a:pt x="508120" y="440709"/>
                </a:lnTo>
                <a:lnTo>
                  <a:pt x="330649" y="589521"/>
                </a:lnTo>
                <a:lnTo>
                  <a:pt x="626519" y="589521"/>
                </a:lnTo>
                <a:lnTo>
                  <a:pt x="628242" y="588076"/>
                </a:lnTo>
                <a:lnTo>
                  <a:pt x="628232" y="293624"/>
                </a:lnTo>
                <a:lnTo>
                  <a:pt x="626197" y="291917"/>
                </a:lnTo>
                <a:close/>
              </a:path>
              <a:path w="628650" h="882014">
                <a:moveTo>
                  <a:pt x="330701" y="44092"/>
                </a:moveTo>
                <a:lnTo>
                  <a:pt x="330701" y="277352"/>
                </a:lnTo>
                <a:lnTo>
                  <a:pt x="608830" y="277352"/>
                </a:lnTo>
                <a:lnTo>
                  <a:pt x="330701" y="44092"/>
                </a:lnTo>
                <a:close/>
              </a:path>
            </a:pathLst>
          </a:custGeom>
          <a:solidFill>
            <a:srgbClr val="000000"/>
          </a:solidFill>
        </p:spPr>
        <p:txBody>
          <a:bodyPr wrap="square" lIns="0" tIns="0" rIns="0" bIns="0" rtlCol="0"/>
          <a:lstStyle/>
          <a:p>
            <a:endParaRPr/>
          </a:p>
        </p:txBody>
      </p:sp>
      <p:sp>
        <p:nvSpPr>
          <p:cNvPr id="4" name="object 4"/>
          <p:cNvSpPr/>
          <p:nvPr/>
        </p:nvSpPr>
        <p:spPr>
          <a:xfrm>
            <a:off x="837670" y="837670"/>
            <a:ext cx="18428970" cy="0"/>
          </a:xfrm>
          <a:custGeom>
            <a:avLst/>
            <a:gdLst/>
            <a:ahLst/>
            <a:cxnLst/>
            <a:rect l="l" t="t" r="r" b="b"/>
            <a:pathLst>
              <a:path w="18428970">
                <a:moveTo>
                  <a:pt x="0" y="0"/>
                </a:moveTo>
                <a:lnTo>
                  <a:pt x="18428758" y="0"/>
                </a:lnTo>
              </a:path>
            </a:pathLst>
          </a:custGeom>
          <a:ln w="10470">
            <a:solidFill>
              <a:srgbClr val="9B9FA2"/>
            </a:solidFill>
          </a:ln>
        </p:spPr>
        <p:txBody>
          <a:bodyPr wrap="square" lIns="0" tIns="0" rIns="0" bIns="0" rtlCol="0"/>
          <a:lstStyle/>
          <a:p>
            <a:endParaRPr/>
          </a:p>
        </p:txBody>
      </p:sp>
      <p:sp>
        <p:nvSpPr>
          <p:cNvPr id="5" name="object 5"/>
          <p:cNvSpPr/>
          <p:nvPr/>
        </p:nvSpPr>
        <p:spPr>
          <a:xfrm>
            <a:off x="837670" y="10470885"/>
            <a:ext cx="18428970" cy="0"/>
          </a:xfrm>
          <a:custGeom>
            <a:avLst/>
            <a:gdLst/>
            <a:ahLst/>
            <a:cxnLst/>
            <a:rect l="l" t="t" r="r" b="b"/>
            <a:pathLst>
              <a:path w="18428970">
                <a:moveTo>
                  <a:pt x="0" y="0"/>
                </a:moveTo>
                <a:lnTo>
                  <a:pt x="18428758" y="0"/>
                </a:lnTo>
              </a:path>
            </a:pathLst>
          </a:custGeom>
          <a:ln w="10470">
            <a:solidFill>
              <a:srgbClr val="9B9FA2"/>
            </a:solidFill>
          </a:ln>
        </p:spPr>
        <p:txBody>
          <a:bodyPr wrap="square" lIns="0" tIns="0" rIns="0" bIns="0" rtlCol="0"/>
          <a:lstStyle/>
          <a:p>
            <a:endParaRPr/>
          </a:p>
        </p:txBody>
      </p:sp>
      <p:sp>
        <p:nvSpPr>
          <p:cNvPr id="6" name="object 6"/>
          <p:cNvSpPr txBox="1"/>
          <p:nvPr/>
        </p:nvSpPr>
        <p:spPr>
          <a:xfrm>
            <a:off x="824970" y="6227109"/>
            <a:ext cx="11674475" cy="3312702"/>
          </a:xfrm>
          <a:prstGeom prst="rect">
            <a:avLst/>
          </a:prstGeom>
        </p:spPr>
        <p:txBody>
          <a:bodyPr vert="horz" wrap="square" lIns="0" tIns="0" rIns="0" bIns="0" rtlCol="0" anchor="t">
            <a:spAutoFit/>
          </a:bodyPr>
          <a:lstStyle/>
          <a:p>
            <a:pPr marL="12700" marR="5715">
              <a:lnSpc>
                <a:spcPts val="6600"/>
              </a:lnSpc>
            </a:pPr>
            <a:r>
              <a:rPr sz="5250" dirty="0">
                <a:latin typeface="Arial Nova Light"/>
                <a:ea typeface="Calibri"/>
                <a:cs typeface="Calibri"/>
              </a:rPr>
              <a:t>Increasing regulatory and investment pressure means you must ensure the fibre in your end product, is indeed what </a:t>
            </a:r>
            <a:r>
              <a:rPr sz="5250" dirty="0">
                <a:latin typeface="Arial Nova Light"/>
              </a:rPr>
              <a:t>you are selling (and reporting) it to be.</a:t>
            </a:r>
            <a:endParaRPr sz="5250" dirty="0">
              <a:latin typeface="Arial Nova Light"/>
              <a:cs typeface="Verdana"/>
            </a:endParaRPr>
          </a:p>
        </p:txBody>
      </p:sp>
      <p:sp>
        <p:nvSpPr>
          <p:cNvPr id="7" name="object 7"/>
          <p:cNvSpPr txBox="1"/>
          <p:nvPr/>
        </p:nvSpPr>
        <p:spPr>
          <a:xfrm>
            <a:off x="18912320" y="10581050"/>
            <a:ext cx="357215" cy="237244"/>
          </a:xfrm>
          <a:prstGeom prst="rect">
            <a:avLst/>
          </a:prstGeom>
        </p:spPr>
        <p:txBody>
          <a:bodyPr vert="horz" wrap="square" lIns="0" tIns="36830" rIns="0" bIns="0" rtlCol="0" anchor="t">
            <a:spAutoFit/>
          </a:bodyPr>
          <a:lstStyle/>
          <a:p>
            <a:pPr marL="12700">
              <a:lnSpc>
                <a:spcPct val="100000"/>
              </a:lnSpc>
              <a:spcBef>
                <a:spcPts val="290"/>
              </a:spcBef>
            </a:pPr>
            <a:r>
              <a:rPr lang="en-US" sz="1300" spc="-50">
                <a:solidFill>
                  <a:srgbClr val="9B9FA2"/>
                </a:solidFill>
                <a:latin typeface="Courier New"/>
                <a:cs typeface="Courier New"/>
              </a:rPr>
              <a:t>4</a:t>
            </a:r>
            <a:endParaRPr sz="1300" spc="-50">
              <a:solidFill>
                <a:srgbClr val="9B9FA2"/>
              </a:solidFill>
              <a:latin typeface="Courier New"/>
              <a:cs typeface="Courier New"/>
            </a:endParaRPr>
          </a:p>
        </p:txBody>
      </p:sp>
      <p:sp>
        <p:nvSpPr>
          <p:cNvPr id="8" name="object 8"/>
          <p:cNvSpPr txBox="1">
            <a:spLocks noGrp="1"/>
          </p:cNvSpPr>
          <p:nvPr>
            <p:ph type="ftr" sz="quarter" idx="5"/>
          </p:nvPr>
        </p:nvSpPr>
        <p:spPr>
          <a:xfrm>
            <a:off x="827639" y="10582880"/>
            <a:ext cx="3700779" cy="244475"/>
          </a:xfrm>
          <a:prstGeom prst="rect">
            <a:avLst/>
          </a:prstGeom>
        </p:spPr>
        <p:txBody>
          <a:bodyPr vert="horz" wrap="square" lIns="0" tIns="0" rIns="0" bIns="0" rtlCol="0">
            <a:spAutoFit/>
          </a:bodyPr>
          <a:lstStyle>
            <a:defPPr>
              <a:defRPr kern="0"/>
            </a:defPPr>
            <a:lvl1pPr>
              <a:defRPr sz="1200" b="0" i="0">
                <a:solidFill>
                  <a:srgbClr val="9B9FA2"/>
                </a:solidFill>
                <a:latin typeface="Courier New"/>
                <a:cs typeface="Courier New"/>
              </a:defRPr>
            </a:lvl1pPr>
          </a:lstStyle>
          <a:p>
            <a:pPr marL="12700">
              <a:lnSpc>
                <a:spcPct val="100000"/>
              </a:lnSpc>
              <a:spcBef>
                <a:spcPts val="300"/>
              </a:spcBef>
            </a:pPr>
            <a:r>
              <a:rPr lang="en-AU" spc="65"/>
              <a:t>FIBRETRACE®</a:t>
            </a:r>
            <a:r>
              <a:rPr lang="en-AU" spc="165"/>
              <a:t> </a:t>
            </a:r>
            <a:r>
              <a:rPr lang="en-AU"/>
              <a:t>-</a:t>
            </a:r>
            <a:r>
              <a:rPr lang="en-AU" spc="165"/>
              <a:t> </a:t>
            </a:r>
            <a:r>
              <a:rPr lang="en-AU" spc="65"/>
              <a:t>PRIVATE</a:t>
            </a:r>
            <a:r>
              <a:rPr lang="en-AU" spc="165"/>
              <a:t> </a:t>
            </a:r>
            <a:r>
              <a:rPr lang="en-AU"/>
              <a:t>&amp;</a:t>
            </a:r>
            <a:r>
              <a:rPr lang="en-AU" spc="165"/>
              <a:t> </a:t>
            </a:r>
            <a:r>
              <a:rPr lang="en-AU" spc="60"/>
              <a:t>CONFIDENTIAL</a:t>
            </a:r>
            <a:endParaRPr spc="60"/>
          </a:p>
        </p:txBody>
      </p:sp>
    </p:spTree>
    <p:extLst>
      <p:ext uri="{BB962C8B-B14F-4D97-AF65-F5344CB8AC3E}">
        <p14:creationId xmlns:p14="http://schemas.microsoft.com/office/powerpoint/2010/main" val="1388521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grpSp>
        <p:nvGrpSpPr>
          <p:cNvPr id="391" name="Google Shape;391;p15"/>
          <p:cNvGrpSpPr/>
          <p:nvPr/>
        </p:nvGrpSpPr>
        <p:grpSpPr>
          <a:xfrm>
            <a:off x="0" y="0"/>
            <a:ext cx="20104723" cy="11308715"/>
            <a:chOff x="0" y="0"/>
            <a:chExt cx="20104723" cy="11308715"/>
          </a:xfrm>
        </p:grpSpPr>
        <p:sp>
          <p:nvSpPr>
            <p:cNvPr id="392" name="Google Shape;392;p15"/>
            <p:cNvSpPr/>
            <p:nvPr/>
          </p:nvSpPr>
          <p:spPr>
            <a:xfrm>
              <a:off x="11519523" y="0"/>
              <a:ext cx="8585200" cy="11308715"/>
            </a:xfrm>
            <a:custGeom>
              <a:avLst/>
              <a:gdLst/>
              <a:ahLst/>
              <a:cxnLst/>
              <a:rect l="l" t="t" r="r" b="b"/>
              <a:pathLst>
                <a:path w="8585200" h="11308715" extrusionOk="0">
                  <a:moveTo>
                    <a:pt x="1601487" y="0"/>
                  </a:moveTo>
                  <a:lnTo>
                    <a:pt x="602" y="0"/>
                  </a:lnTo>
                  <a:lnTo>
                    <a:pt x="602" y="3027538"/>
                  </a:lnTo>
                  <a:lnTo>
                    <a:pt x="3129250" y="5651573"/>
                  </a:lnTo>
                  <a:lnTo>
                    <a:pt x="602" y="8275598"/>
                  </a:lnTo>
                  <a:lnTo>
                    <a:pt x="0" y="11308556"/>
                  </a:lnTo>
                  <a:lnTo>
                    <a:pt x="1600618" y="11308556"/>
                  </a:lnTo>
                  <a:lnTo>
                    <a:pt x="5247374" y="8250080"/>
                  </a:lnTo>
                  <a:lnTo>
                    <a:pt x="8584575" y="8250080"/>
                  </a:lnTo>
                  <a:lnTo>
                    <a:pt x="8584575" y="8013386"/>
                  </a:lnTo>
                  <a:lnTo>
                    <a:pt x="5247374" y="8013386"/>
                  </a:lnTo>
                  <a:lnTo>
                    <a:pt x="5247285" y="5651573"/>
                  </a:lnTo>
                  <a:lnTo>
                    <a:pt x="5247196" y="3290273"/>
                  </a:lnTo>
                  <a:lnTo>
                    <a:pt x="5248243" y="3289404"/>
                  </a:lnTo>
                  <a:lnTo>
                    <a:pt x="8584575" y="3289404"/>
                  </a:lnTo>
                  <a:lnTo>
                    <a:pt x="8584575" y="3059181"/>
                  </a:lnTo>
                  <a:lnTo>
                    <a:pt x="5248243" y="3059181"/>
                  </a:lnTo>
                  <a:lnTo>
                    <a:pt x="5247196" y="3057610"/>
                  </a:lnTo>
                  <a:lnTo>
                    <a:pt x="1601487" y="0"/>
                  </a:lnTo>
                  <a:close/>
                </a:path>
                <a:path w="8585200" h="11308715" extrusionOk="0">
                  <a:moveTo>
                    <a:pt x="8584575" y="8250080"/>
                  </a:moveTo>
                  <a:lnTo>
                    <a:pt x="5247374" y="8250080"/>
                  </a:lnTo>
                  <a:lnTo>
                    <a:pt x="5247374" y="11308556"/>
                  </a:lnTo>
                  <a:lnTo>
                    <a:pt x="6014119" y="11308556"/>
                  </a:lnTo>
                  <a:lnTo>
                    <a:pt x="8584575" y="9152723"/>
                  </a:lnTo>
                  <a:lnTo>
                    <a:pt x="8584575" y="8250080"/>
                  </a:lnTo>
                  <a:close/>
                </a:path>
                <a:path w="8585200" h="11308715" extrusionOk="0">
                  <a:moveTo>
                    <a:pt x="8584575" y="3289404"/>
                  </a:moveTo>
                  <a:lnTo>
                    <a:pt x="5248243" y="3289404"/>
                  </a:lnTo>
                  <a:lnTo>
                    <a:pt x="5248243" y="3290273"/>
                  </a:lnTo>
                  <a:lnTo>
                    <a:pt x="8064011" y="5651741"/>
                  </a:lnTo>
                  <a:lnTo>
                    <a:pt x="5247374" y="8013386"/>
                  </a:lnTo>
                  <a:lnTo>
                    <a:pt x="8584575" y="8013386"/>
                  </a:lnTo>
                  <a:lnTo>
                    <a:pt x="8584575" y="3289404"/>
                  </a:lnTo>
                  <a:close/>
                </a:path>
                <a:path w="8585200" h="11308715" extrusionOk="0">
                  <a:moveTo>
                    <a:pt x="6014771" y="0"/>
                  </a:moveTo>
                  <a:lnTo>
                    <a:pt x="5248243" y="0"/>
                  </a:lnTo>
                  <a:lnTo>
                    <a:pt x="5248243" y="3059181"/>
                  </a:lnTo>
                  <a:lnTo>
                    <a:pt x="8584575" y="3059181"/>
                  </a:lnTo>
                  <a:lnTo>
                    <a:pt x="8584575" y="2155285"/>
                  </a:lnTo>
                  <a:lnTo>
                    <a:pt x="6014771" y="0"/>
                  </a:lnTo>
                  <a:close/>
                </a:path>
              </a:pathLst>
            </a:custGeom>
            <a:solidFill>
              <a:srgbClr val="F0F1F7">
                <a:alpha val="2750"/>
              </a:srgbClr>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393" name="Google Shape;393;p15"/>
            <p:cNvSpPr/>
            <p:nvPr/>
          </p:nvSpPr>
          <p:spPr>
            <a:xfrm>
              <a:off x="0" y="0"/>
              <a:ext cx="167640" cy="11308715"/>
            </a:xfrm>
            <a:custGeom>
              <a:avLst/>
              <a:gdLst/>
              <a:ahLst/>
              <a:cxnLst/>
              <a:rect l="l" t="t" r="r" b="b"/>
              <a:pathLst>
                <a:path w="167640" h="11308715" extrusionOk="0">
                  <a:moveTo>
                    <a:pt x="167534" y="0"/>
                  </a:moveTo>
                  <a:lnTo>
                    <a:pt x="0" y="0"/>
                  </a:lnTo>
                  <a:lnTo>
                    <a:pt x="0" y="11308556"/>
                  </a:lnTo>
                  <a:lnTo>
                    <a:pt x="167534" y="11308556"/>
                  </a:lnTo>
                  <a:lnTo>
                    <a:pt x="167534" y="0"/>
                  </a:lnTo>
                  <a:close/>
                </a:path>
              </a:pathLst>
            </a:custGeom>
            <a:solidFill>
              <a:srgbClr val="F5EA0F"/>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grpSp>
      <p:sp>
        <p:nvSpPr>
          <p:cNvPr id="394" name="Google Shape;394;p15"/>
          <p:cNvSpPr txBox="1"/>
          <p:nvPr/>
        </p:nvSpPr>
        <p:spPr>
          <a:xfrm>
            <a:off x="1830175" y="9979980"/>
            <a:ext cx="3148200" cy="463800"/>
          </a:xfrm>
          <a:prstGeom prst="rect">
            <a:avLst/>
          </a:prstGeom>
          <a:noFill/>
          <a:ln>
            <a:noFill/>
          </a:ln>
        </p:spPr>
        <p:txBody>
          <a:bodyPr spcFirstLastPara="1" wrap="square" lIns="0" tIns="9525" rIns="0" bIns="0" anchor="t" anchorCtr="0">
            <a:spAutoFit/>
          </a:bodyPr>
          <a:lstStyle/>
          <a:p>
            <a:pPr marL="12700" lvl="0" indent="0" algn="l" rtl="0">
              <a:lnSpc>
                <a:spcPct val="100000"/>
              </a:lnSpc>
              <a:spcBef>
                <a:spcPts val="0"/>
              </a:spcBef>
              <a:spcAft>
                <a:spcPts val="0"/>
              </a:spcAft>
              <a:buNone/>
            </a:pPr>
            <a:r>
              <a:rPr lang="en-US" sz="1300">
                <a:solidFill>
                  <a:srgbClr val="7F7F7F"/>
                </a:solidFill>
                <a:latin typeface="Tahoma"/>
                <a:ea typeface="Tahoma"/>
                <a:cs typeface="Tahoma"/>
                <a:sym typeface="Tahoma"/>
              </a:rPr>
              <a:t>Proprietary &amp; Confidential.</a:t>
            </a:r>
            <a:endParaRPr sz="1300">
              <a:solidFill>
                <a:srgbClr val="7F7F7F"/>
              </a:solidFill>
              <a:latin typeface="Tahoma"/>
              <a:ea typeface="Tahoma"/>
              <a:cs typeface="Tahoma"/>
              <a:sym typeface="Tahoma"/>
            </a:endParaRPr>
          </a:p>
          <a:p>
            <a:pPr marL="12700" lvl="0" indent="0" algn="l" rtl="0">
              <a:lnSpc>
                <a:spcPct val="100000"/>
              </a:lnSpc>
              <a:spcBef>
                <a:spcPts val="420"/>
              </a:spcBef>
              <a:spcAft>
                <a:spcPts val="0"/>
              </a:spcAft>
              <a:buNone/>
            </a:pPr>
            <a:r>
              <a:rPr lang="en-US" sz="1300">
                <a:solidFill>
                  <a:srgbClr val="7F7F7F"/>
                </a:solidFill>
                <a:latin typeface="Tahoma"/>
                <a:ea typeface="Tahoma"/>
                <a:cs typeface="Tahoma"/>
                <a:sym typeface="Tahoma"/>
              </a:rPr>
              <a:t>March 2025.</a:t>
            </a:r>
            <a:endParaRPr sz="1300">
              <a:solidFill>
                <a:srgbClr val="7F7F7F"/>
              </a:solidFill>
              <a:latin typeface="Tahoma"/>
              <a:ea typeface="Tahoma"/>
              <a:cs typeface="Tahoma"/>
              <a:sym typeface="Tahoma"/>
            </a:endParaRPr>
          </a:p>
        </p:txBody>
      </p:sp>
      <p:sp>
        <p:nvSpPr>
          <p:cNvPr id="395" name="Google Shape;395;p15"/>
          <p:cNvSpPr txBox="1">
            <a:spLocks noGrp="1"/>
          </p:cNvSpPr>
          <p:nvPr>
            <p:ph type="title"/>
          </p:nvPr>
        </p:nvSpPr>
        <p:spPr>
          <a:xfrm>
            <a:off x="824974" y="4913800"/>
            <a:ext cx="16380000" cy="4170600"/>
          </a:xfrm>
          <a:prstGeom prst="rect">
            <a:avLst/>
          </a:prstGeom>
          <a:noFill/>
          <a:ln>
            <a:noFill/>
          </a:ln>
        </p:spPr>
        <p:txBody>
          <a:bodyPr spcFirstLastPara="1" wrap="square" lIns="0" tIns="14600" rIns="0" bIns="0" anchor="t" anchorCtr="0">
            <a:spAutoFit/>
          </a:bodyPr>
          <a:lstStyle/>
          <a:p>
            <a:pPr marL="1017905" lvl="0" indent="0" algn="l" rtl="0">
              <a:lnSpc>
                <a:spcPct val="100000"/>
              </a:lnSpc>
              <a:spcBef>
                <a:spcPts val="0"/>
              </a:spcBef>
              <a:spcAft>
                <a:spcPts val="0"/>
              </a:spcAft>
              <a:buNone/>
            </a:pPr>
            <a:r>
              <a:rPr lang="en-US" sz="5400" dirty="0">
                <a:latin typeface="Arial"/>
                <a:ea typeface="Arial"/>
                <a:cs typeface="Arial"/>
                <a:sym typeface="Arial"/>
              </a:rPr>
              <a:t>We are today uniquely positioned as a control, providing the security and credibility necessary to empower accelerated responsible sourcing and circularity initiatives + add enhanced integrity to digital traceability.</a:t>
            </a:r>
            <a:endParaRPr sz="5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643"/>
        <p:cNvGrpSpPr/>
        <p:nvPr/>
      </p:nvGrpSpPr>
      <p:grpSpPr>
        <a:xfrm>
          <a:off x="0" y="0"/>
          <a:ext cx="0" cy="0"/>
          <a:chOff x="0" y="0"/>
          <a:chExt cx="0" cy="0"/>
        </a:xfrm>
      </p:grpSpPr>
      <p:sp>
        <p:nvSpPr>
          <p:cNvPr id="644" name="Google Shape;644;p30"/>
          <p:cNvSpPr/>
          <p:nvPr/>
        </p:nvSpPr>
        <p:spPr>
          <a:xfrm>
            <a:off x="13716860" y="5758986"/>
            <a:ext cx="5549900" cy="4293234"/>
          </a:xfrm>
          <a:custGeom>
            <a:avLst/>
            <a:gdLst/>
            <a:ahLst/>
            <a:cxnLst/>
            <a:rect l="l" t="t" r="r" b="b"/>
            <a:pathLst>
              <a:path w="5549900" h="4293234" extrusionOk="0">
                <a:moveTo>
                  <a:pt x="5465802" y="0"/>
                </a:moveTo>
                <a:lnTo>
                  <a:pt x="83767" y="0"/>
                </a:lnTo>
                <a:lnTo>
                  <a:pt x="51162" y="6583"/>
                </a:lnTo>
                <a:lnTo>
                  <a:pt x="24535" y="24535"/>
                </a:lnTo>
                <a:lnTo>
                  <a:pt x="6583" y="51162"/>
                </a:lnTo>
                <a:lnTo>
                  <a:pt x="0" y="83767"/>
                </a:lnTo>
                <a:lnTo>
                  <a:pt x="0" y="4209295"/>
                </a:lnTo>
                <a:lnTo>
                  <a:pt x="6583" y="4241900"/>
                </a:lnTo>
                <a:lnTo>
                  <a:pt x="24535" y="4268527"/>
                </a:lnTo>
                <a:lnTo>
                  <a:pt x="51162" y="4286479"/>
                </a:lnTo>
                <a:lnTo>
                  <a:pt x="83767" y="4293063"/>
                </a:lnTo>
                <a:lnTo>
                  <a:pt x="5465802" y="4293063"/>
                </a:lnTo>
                <a:lnTo>
                  <a:pt x="5498406" y="4286479"/>
                </a:lnTo>
                <a:lnTo>
                  <a:pt x="5525033" y="4268527"/>
                </a:lnTo>
                <a:lnTo>
                  <a:pt x="5542986" y="4241900"/>
                </a:lnTo>
                <a:lnTo>
                  <a:pt x="5549569" y="4209295"/>
                </a:lnTo>
                <a:lnTo>
                  <a:pt x="5549569" y="83767"/>
                </a:lnTo>
                <a:lnTo>
                  <a:pt x="5542986" y="51162"/>
                </a:lnTo>
                <a:lnTo>
                  <a:pt x="5525033" y="24535"/>
                </a:lnTo>
                <a:lnTo>
                  <a:pt x="5498406" y="6583"/>
                </a:lnTo>
                <a:lnTo>
                  <a:pt x="5465802" y="0"/>
                </a:lnTo>
                <a:close/>
              </a:path>
            </a:pathLst>
          </a:custGeom>
          <a:solidFill>
            <a:srgbClr val="F0F1F7"/>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645" name="Google Shape;645;p30"/>
          <p:cNvSpPr/>
          <p:nvPr/>
        </p:nvSpPr>
        <p:spPr>
          <a:xfrm>
            <a:off x="7957873" y="5758986"/>
            <a:ext cx="5549900" cy="4293234"/>
          </a:xfrm>
          <a:custGeom>
            <a:avLst/>
            <a:gdLst/>
            <a:ahLst/>
            <a:cxnLst/>
            <a:rect l="l" t="t" r="r" b="b"/>
            <a:pathLst>
              <a:path w="5549900" h="4293234" extrusionOk="0">
                <a:moveTo>
                  <a:pt x="5465802" y="0"/>
                </a:moveTo>
                <a:lnTo>
                  <a:pt x="83767" y="0"/>
                </a:lnTo>
                <a:lnTo>
                  <a:pt x="51162" y="6583"/>
                </a:lnTo>
                <a:lnTo>
                  <a:pt x="24535" y="24535"/>
                </a:lnTo>
                <a:lnTo>
                  <a:pt x="6583" y="51162"/>
                </a:lnTo>
                <a:lnTo>
                  <a:pt x="0" y="83767"/>
                </a:lnTo>
                <a:lnTo>
                  <a:pt x="0" y="4209295"/>
                </a:lnTo>
                <a:lnTo>
                  <a:pt x="6583" y="4241900"/>
                </a:lnTo>
                <a:lnTo>
                  <a:pt x="24535" y="4268527"/>
                </a:lnTo>
                <a:lnTo>
                  <a:pt x="51162" y="4286479"/>
                </a:lnTo>
                <a:lnTo>
                  <a:pt x="83767" y="4293063"/>
                </a:lnTo>
                <a:lnTo>
                  <a:pt x="5465802" y="4293063"/>
                </a:lnTo>
                <a:lnTo>
                  <a:pt x="5498406" y="4286479"/>
                </a:lnTo>
                <a:lnTo>
                  <a:pt x="5525033" y="4268527"/>
                </a:lnTo>
                <a:lnTo>
                  <a:pt x="5542986" y="4241900"/>
                </a:lnTo>
                <a:lnTo>
                  <a:pt x="5549569" y="4209295"/>
                </a:lnTo>
                <a:lnTo>
                  <a:pt x="5549569" y="83767"/>
                </a:lnTo>
                <a:lnTo>
                  <a:pt x="5542986" y="51162"/>
                </a:lnTo>
                <a:lnTo>
                  <a:pt x="5525033" y="24535"/>
                </a:lnTo>
                <a:lnTo>
                  <a:pt x="5498406" y="6583"/>
                </a:lnTo>
                <a:lnTo>
                  <a:pt x="5465802" y="0"/>
                </a:lnTo>
                <a:close/>
              </a:path>
            </a:pathLst>
          </a:custGeom>
          <a:solidFill>
            <a:srgbClr val="F0F1F7"/>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646" name="Google Shape;646;p30"/>
          <p:cNvSpPr/>
          <p:nvPr/>
        </p:nvSpPr>
        <p:spPr>
          <a:xfrm>
            <a:off x="13716860" y="1256506"/>
            <a:ext cx="5549900" cy="4293235"/>
          </a:xfrm>
          <a:custGeom>
            <a:avLst/>
            <a:gdLst/>
            <a:ahLst/>
            <a:cxnLst/>
            <a:rect l="l" t="t" r="r" b="b"/>
            <a:pathLst>
              <a:path w="5549900" h="4293235" extrusionOk="0">
                <a:moveTo>
                  <a:pt x="5465802" y="0"/>
                </a:moveTo>
                <a:lnTo>
                  <a:pt x="83767" y="0"/>
                </a:lnTo>
                <a:lnTo>
                  <a:pt x="51162" y="6583"/>
                </a:lnTo>
                <a:lnTo>
                  <a:pt x="24535" y="24535"/>
                </a:lnTo>
                <a:lnTo>
                  <a:pt x="6583" y="51162"/>
                </a:lnTo>
                <a:lnTo>
                  <a:pt x="0" y="83767"/>
                </a:lnTo>
                <a:lnTo>
                  <a:pt x="0" y="4209295"/>
                </a:lnTo>
                <a:lnTo>
                  <a:pt x="6583" y="4241900"/>
                </a:lnTo>
                <a:lnTo>
                  <a:pt x="24535" y="4268527"/>
                </a:lnTo>
                <a:lnTo>
                  <a:pt x="51162" y="4286479"/>
                </a:lnTo>
                <a:lnTo>
                  <a:pt x="83767" y="4293063"/>
                </a:lnTo>
                <a:lnTo>
                  <a:pt x="5465802" y="4293063"/>
                </a:lnTo>
                <a:lnTo>
                  <a:pt x="5498406" y="4286479"/>
                </a:lnTo>
                <a:lnTo>
                  <a:pt x="5525033" y="4268527"/>
                </a:lnTo>
                <a:lnTo>
                  <a:pt x="5542986" y="4241900"/>
                </a:lnTo>
                <a:lnTo>
                  <a:pt x="5549569" y="4209295"/>
                </a:lnTo>
                <a:lnTo>
                  <a:pt x="5549569" y="83767"/>
                </a:lnTo>
                <a:lnTo>
                  <a:pt x="5542986" y="51162"/>
                </a:lnTo>
                <a:lnTo>
                  <a:pt x="5525033" y="24535"/>
                </a:lnTo>
                <a:lnTo>
                  <a:pt x="5498406" y="6583"/>
                </a:lnTo>
                <a:lnTo>
                  <a:pt x="5465802" y="0"/>
                </a:lnTo>
                <a:close/>
              </a:path>
            </a:pathLst>
          </a:custGeom>
          <a:solidFill>
            <a:srgbClr val="F0F1F7"/>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647" name="Google Shape;647;p30"/>
          <p:cNvSpPr/>
          <p:nvPr/>
        </p:nvSpPr>
        <p:spPr>
          <a:xfrm>
            <a:off x="7957873" y="1256506"/>
            <a:ext cx="5549900" cy="4293235"/>
          </a:xfrm>
          <a:custGeom>
            <a:avLst/>
            <a:gdLst/>
            <a:ahLst/>
            <a:cxnLst/>
            <a:rect l="l" t="t" r="r" b="b"/>
            <a:pathLst>
              <a:path w="5549900" h="4293235" extrusionOk="0">
                <a:moveTo>
                  <a:pt x="5465802" y="0"/>
                </a:moveTo>
                <a:lnTo>
                  <a:pt x="83767" y="0"/>
                </a:lnTo>
                <a:lnTo>
                  <a:pt x="51162" y="6583"/>
                </a:lnTo>
                <a:lnTo>
                  <a:pt x="24535" y="24535"/>
                </a:lnTo>
                <a:lnTo>
                  <a:pt x="6583" y="51162"/>
                </a:lnTo>
                <a:lnTo>
                  <a:pt x="0" y="83767"/>
                </a:lnTo>
                <a:lnTo>
                  <a:pt x="0" y="4209295"/>
                </a:lnTo>
                <a:lnTo>
                  <a:pt x="6583" y="4241900"/>
                </a:lnTo>
                <a:lnTo>
                  <a:pt x="24535" y="4268527"/>
                </a:lnTo>
                <a:lnTo>
                  <a:pt x="51162" y="4286479"/>
                </a:lnTo>
                <a:lnTo>
                  <a:pt x="83767" y="4293063"/>
                </a:lnTo>
                <a:lnTo>
                  <a:pt x="5465802" y="4293063"/>
                </a:lnTo>
                <a:lnTo>
                  <a:pt x="5498406" y="4286479"/>
                </a:lnTo>
                <a:lnTo>
                  <a:pt x="5525033" y="4268527"/>
                </a:lnTo>
                <a:lnTo>
                  <a:pt x="5542986" y="4241900"/>
                </a:lnTo>
                <a:lnTo>
                  <a:pt x="5549569" y="4209295"/>
                </a:lnTo>
                <a:lnTo>
                  <a:pt x="5549569" y="83767"/>
                </a:lnTo>
                <a:lnTo>
                  <a:pt x="5542986" y="51162"/>
                </a:lnTo>
                <a:lnTo>
                  <a:pt x="5525033" y="24535"/>
                </a:lnTo>
                <a:lnTo>
                  <a:pt x="5498406" y="6583"/>
                </a:lnTo>
                <a:lnTo>
                  <a:pt x="5465802" y="0"/>
                </a:lnTo>
                <a:close/>
              </a:path>
            </a:pathLst>
          </a:custGeom>
          <a:solidFill>
            <a:srgbClr val="F0F1F7"/>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648" name="Google Shape;648;p30"/>
          <p:cNvSpPr txBox="1"/>
          <p:nvPr/>
        </p:nvSpPr>
        <p:spPr>
          <a:xfrm>
            <a:off x="8363997" y="2927456"/>
            <a:ext cx="1180500" cy="324000"/>
          </a:xfrm>
          <a:prstGeom prst="rect">
            <a:avLst/>
          </a:prstGeom>
          <a:noFill/>
          <a:ln>
            <a:noFill/>
          </a:ln>
        </p:spPr>
        <p:txBody>
          <a:bodyPr spcFirstLastPara="1" wrap="square" lIns="0" tIns="15875" rIns="0" bIns="0" anchor="t" anchorCtr="0">
            <a:spAutoFit/>
          </a:bodyPr>
          <a:lstStyle/>
          <a:p>
            <a:pPr marL="12700" lvl="0" indent="0" algn="l" rtl="0">
              <a:lnSpc>
                <a:spcPct val="100000"/>
              </a:lnSpc>
              <a:spcBef>
                <a:spcPts val="0"/>
              </a:spcBef>
              <a:spcAft>
                <a:spcPts val="0"/>
              </a:spcAft>
              <a:buNone/>
            </a:pPr>
            <a:r>
              <a:rPr lang="en-US" sz="2000"/>
              <a:t>RISK</a:t>
            </a:r>
            <a:endParaRPr sz="2000">
              <a:latin typeface="Arial"/>
              <a:ea typeface="Arial"/>
              <a:cs typeface="Arial"/>
              <a:sym typeface="Arial"/>
            </a:endParaRPr>
          </a:p>
        </p:txBody>
      </p:sp>
      <p:sp>
        <p:nvSpPr>
          <p:cNvPr id="650" name="Google Shape;650;p30"/>
          <p:cNvSpPr/>
          <p:nvPr/>
        </p:nvSpPr>
        <p:spPr>
          <a:xfrm>
            <a:off x="8384872" y="1736373"/>
            <a:ext cx="670559" cy="670560"/>
          </a:xfrm>
          <a:custGeom>
            <a:avLst/>
            <a:gdLst/>
            <a:ahLst/>
            <a:cxnLst/>
            <a:rect l="l" t="t" r="r" b="b"/>
            <a:pathLst>
              <a:path w="670559" h="670560" extrusionOk="0">
                <a:moveTo>
                  <a:pt x="335068" y="0"/>
                </a:moveTo>
                <a:lnTo>
                  <a:pt x="285554" y="3633"/>
                </a:lnTo>
                <a:lnTo>
                  <a:pt x="238296" y="14186"/>
                </a:lnTo>
                <a:lnTo>
                  <a:pt x="193812" y="31142"/>
                </a:lnTo>
                <a:lnTo>
                  <a:pt x="152620" y="53981"/>
                </a:lnTo>
                <a:lnTo>
                  <a:pt x="115239" y="82187"/>
                </a:lnTo>
                <a:lnTo>
                  <a:pt x="82187" y="115239"/>
                </a:lnTo>
                <a:lnTo>
                  <a:pt x="53981" y="152620"/>
                </a:lnTo>
                <a:lnTo>
                  <a:pt x="31142" y="193812"/>
                </a:lnTo>
                <a:lnTo>
                  <a:pt x="14186" y="238296"/>
                </a:lnTo>
                <a:lnTo>
                  <a:pt x="3633" y="285554"/>
                </a:lnTo>
                <a:lnTo>
                  <a:pt x="0" y="335068"/>
                </a:lnTo>
                <a:lnTo>
                  <a:pt x="3633" y="384582"/>
                </a:lnTo>
                <a:lnTo>
                  <a:pt x="14186" y="431840"/>
                </a:lnTo>
                <a:lnTo>
                  <a:pt x="31142" y="476324"/>
                </a:lnTo>
                <a:lnTo>
                  <a:pt x="53981" y="517516"/>
                </a:lnTo>
                <a:lnTo>
                  <a:pt x="82187" y="554897"/>
                </a:lnTo>
                <a:lnTo>
                  <a:pt x="115239" y="587949"/>
                </a:lnTo>
                <a:lnTo>
                  <a:pt x="152620" y="616154"/>
                </a:lnTo>
                <a:lnTo>
                  <a:pt x="193812" y="638994"/>
                </a:lnTo>
                <a:lnTo>
                  <a:pt x="238296" y="655950"/>
                </a:lnTo>
                <a:lnTo>
                  <a:pt x="285554" y="666503"/>
                </a:lnTo>
                <a:lnTo>
                  <a:pt x="335068" y="670136"/>
                </a:lnTo>
                <a:lnTo>
                  <a:pt x="384582" y="666503"/>
                </a:lnTo>
                <a:lnTo>
                  <a:pt x="431840" y="655950"/>
                </a:lnTo>
                <a:lnTo>
                  <a:pt x="476324" y="638994"/>
                </a:lnTo>
                <a:lnTo>
                  <a:pt x="517516" y="616154"/>
                </a:lnTo>
                <a:lnTo>
                  <a:pt x="554897" y="587949"/>
                </a:lnTo>
                <a:lnTo>
                  <a:pt x="587949" y="554897"/>
                </a:lnTo>
                <a:lnTo>
                  <a:pt x="616154" y="517516"/>
                </a:lnTo>
                <a:lnTo>
                  <a:pt x="638994" y="476324"/>
                </a:lnTo>
                <a:lnTo>
                  <a:pt x="655950" y="431840"/>
                </a:lnTo>
                <a:lnTo>
                  <a:pt x="666503" y="384582"/>
                </a:lnTo>
                <a:lnTo>
                  <a:pt x="670136" y="335068"/>
                </a:lnTo>
                <a:lnTo>
                  <a:pt x="666503" y="285554"/>
                </a:lnTo>
                <a:lnTo>
                  <a:pt x="655950" y="238296"/>
                </a:lnTo>
                <a:lnTo>
                  <a:pt x="638994" y="193812"/>
                </a:lnTo>
                <a:lnTo>
                  <a:pt x="616154" y="152620"/>
                </a:lnTo>
                <a:lnTo>
                  <a:pt x="587949" y="115239"/>
                </a:lnTo>
                <a:lnTo>
                  <a:pt x="554897" y="82187"/>
                </a:lnTo>
                <a:lnTo>
                  <a:pt x="517516" y="53981"/>
                </a:lnTo>
                <a:lnTo>
                  <a:pt x="476324" y="31142"/>
                </a:lnTo>
                <a:lnTo>
                  <a:pt x="431840" y="14186"/>
                </a:lnTo>
                <a:lnTo>
                  <a:pt x="384582" y="3633"/>
                </a:lnTo>
                <a:lnTo>
                  <a:pt x="335068" y="0"/>
                </a:lnTo>
                <a:close/>
              </a:path>
            </a:pathLst>
          </a:custGeom>
          <a:solidFill>
            <a:srgbClr val="121313"/>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651" name="Google Shape;651;p30"/>
          <p:cNvSpPr txBox="1"/>
          <p:nvPr/>
        </p:nvSpPr>
        <p:spPr>
          <a:xfrm>
            <a:off x="8606704" y="1844804"/>
            <a:ext cx="226800" cy="417600"/>
          </a:xfrm>
          <a:prstGeom prst="rect">
            <a:avLst/>
          </a:prstGeom>
          <a:noFill/>
          <a:ln>
            <a:noFill/>
          </a:ln>
        </p:spPr>
        <p:txBody>
          <a:bodyPr spcFirstLastPara="1" wrap="square" lIns="0" tIns="17125" rIns="0" bIns="0" anchor="t" anchorCtr="0">
            <a:spAutoFit/>
          </a:bodyPr>
          <a:lstStyle/>
          <a:p>
            <a:pPr marL="12700" lvl="0" indent="0" algn="l" rtl="0">
              <a:lnSpc>
                <a:spcPct val="100000"/>
              </a:lnSpc>
              <a:spcBef>
                <a:spcPts val="0"/>
              </a:spcBef>
              <a:spcAft>
                <a:spcPts val="0"/>
              </a:spcAft>
              <a:buNone/>
            </a:pPr>
            <a:r>
              <a:rPr lang="en-US" sz="2600">
                <a:solidFill>
                  <a:srgbClr val="EFF0F5"/>
                </a:solidFill>
                <a:latin typeface="Courier New"/>
                <a:ea typeface="Courier New"/>
                <a:cs typeface="Courier New"/>
                <a:sym typeface="Courier New"/>
              </a:rPr>
              <a:t>1</a:t>
            </a:r>
            <a:endParaRPr sz="2600">
              <a:latin typeface="Courier New"/>
              <a:ea typeface="Courier New"/>
              <a:cs typeface="Courier New"/>
              <a:sym typeface="Courier New"/>
            </a:endParaRPr>
          </a:p>
        </p:txBody>
      </p:sp>
      <p:sp>
        <p:nvSpPr>
          <p:cNvPr id="652" name="Google Shape;652;p30"/>
          <p:cNvSpPr txBox="1"/>
          <p:nvPr/>
        </p:nvSpPr>
        <p:spPr>
          <a:xfrm>
            <a:off x="14122968" y="2907568"/>
            <a:ext cx="2120400" cy="324000"/>
          </a:xfrm>
          <a:prstGeom prst="rect">
            <a:avLst/>
          </a:prstGeom>
          <a:noFill/>
          <a:ln>
            <a:noFill/>
          </a:ln>
        </p:spPr>
        <p:txBody>
          <a:bodyPr spcFirstLastPara="1" wrap="square" lIns="0" tIns="15875" rIns="0" bIns="0" anchor="t" anchorCtr="0">
            <a:spAutoFit/>
          </a:bodyPr>
          <a:lstStyle/>
          <a:p>
            <a:pPr marL="12700" lvl="0" indent="0" algn="l" rtl="0">
              <a:lnSpc>
                <a:spcPct val="100000"/>
              </a:lnSpc>
              <a:spcBef>
                <a:spcPts val="0"/>
              </a:spcBef>
              <a:spcAft>
                <a:spcPts val="0"/>
              </a:spcAft>
              <a:buNone/>
            </a:pPr>
            <a:r>
              <a:rPr lang="en-US" sz="2000"/>
              <a:t>DATA</a:t>
            </a:r>
            <a:endParaRPr sz="2000">
              <a:latin typeface="Arial"/>
              <a:ea typeface="Arial"/>
              <a:cs typeface="Arial"/>
              <a:sym typeface="Arial"/>
            </a:endParaRPr>
          </a:p>
        </p:txBody>
      </p:sp>
      <p:sp>
        <p:nvSpPr>
          <p:cNvPr id="653" name="Google Shape;653;p30"/>
          <p:cNvSpPr txBox="1"/>
          <p:nvPr/>
        </p:nvSpPr>
        <p:spPr>
          <a:xfrm>
            <a:off x="14098942" y="3467962"/>
            <a:ext cx="4646257" cy="1917192"/>
          </a:xfrm>
          <a:prstGeom prst="rect">
            <a:avLst/>
          </a:prstGeom>
          <a:noFill/>
          <a:ln>
            <a:noFill/>
          </a:ln>
        </p:spPr>
        <p:txBody>
          <a:bodyPr spcFirstLastPara="1" wrap="square" lIns="0" tIns="12700" rIns="0" bIns="0" anchor="t" anchorCtr="0">
            <a:spAutoFit/>
          </a:bodyPr>
          <a:lstStyle/>
          <a:p>
            <a:pPr marL="12700" marR="5080" lvl="0" indent="0" algn="l" rtl="0">
              <a:lnSpc>
                <a:spcPct val="124900"/>
              </a:lnSpc>
              <a:spcBef>
                <a:spcPts val="0"/>
              </a:spcBef>
              <a:spcAft>
                <a:spcPts val="0"/>
              </a:spcAft>
              <a:buNone/>
            </a:pPr>
            <a:r>
              <a:rPr lang="en-US" sz="1650" b="1" dirty="0">
                <a:solidFill>
                  <a:srgbClr val="636466"/>
                </a:solidFill>
                <a:latin typeface="Verdana"/>
                <a:ea typeface="Verdana"/>
                <a:cs typeface="Verdana"/>
                <a:sym typeface="Verdana"/>
              </a:rPr>
              <a:t>Primary Data </a:t>
            </a:r>
            <a:r>
              <a:rPr lang="en-US" sz="1650" dirty="0">
                <a:solidFill>
                  <a:srgbClr val="636466"/>
                </a:solidFill>
                <a:latin typeface="Verdana"/>
                <a:ea typeface="Verdana"/>
                <a:cs typeface="Verdana"/>
                <a:sym typeface="Verdana"/>
              </a:rPr>
              <a:t>FibreTrace technology and real time scanning allows you to save real time primary data, along with secondary data such as document uploads, to strengthen and validate at all data points within the supply chain.</a:t>
            </a:r>
            <a:endParaRPr sz="1650" dirty="0">
              <a:latin typeface="Verdana"/>
              <a:ea typeface="Verdana"/>
              <a:cs typeface="Verdana"/>
              <a:sym typeface="Verdana"/>
            </a:endParaRPr>
          </a:p>
        </p:txBody>
      </p:sp>
      <p:sp>
        <p:nvSpPr>
          <p:cNvPr id="654" name="Google Shape;654;p30"/>
          <p:cNvSpPr/>
          <p:nvPr/>
        </p:nvSpPr>
        <p:spPr>
          <a:xfrm>
            <a:off x="14143859" y="1756251"/>
            <a:ext cx="670559" cy="670560"/>
          </a:xfrm>
          <a:custGeom>
            <a:avLst/>
            <a:gdLst/>
            <a:ahLst/>
            <a:cxnLst/>
            <a:rect l="l" t="t" r="r" b="b"/>
            <a:pathLst>
              <a:path w="670559" h="670560" extrusionOk="0">
                <a:moveTo>
                  <a:pt x="335068" y="0"/>
                </a:moveTo>
                <a:lnTo>
                  <a:pt x="285554" y="3633"/>
                </a:lnTo>
                <a:lnTo>
                  <a:pt x="238296" y="14186"/>
                </a:lnTo>
                <a:lnTo>
                  <a:pt x="193812" y="31142"/>
                </a:lnTo>
                <a:lnTo>
                  <a:pt x="152620" y="53981"/>
                </a:lnTo>
                <a:lnTo>
                  <a:pt x="115239" y="82187"/>
                </a:lnTo>
                <a:lnTo>
                  <a:pt x="82187" y="115239"/>
                </a:lnTo>
                <a:lnTo>
                  <a:pt x="53981" y="152620"/>
                </a:lnTo>
                <a:lnTo>
                  <a:pt x="31142" y="193812"/>
                </a:lnTo>
                <a:lnTo>
                  <a:pt x="14186" y="238296"/>
                </a:lnTo>
                <a:lnTo>
                  <a:pt x="3633" y="285554"/>
                </a:lnTo>
                <a:lnTo>
                  <a:pt x="0" y="335068"/>
                </a:lnTo>
                <a:lnTo>
                  <a:pt x="3633" y="384582"/>
                </a:lnTo>
                <a:lnTo>
                  <a:pt x="14186" y="431840"/>
                </a:lnTo>
                <a:lnTo>
                  <a:pt x="31142" y="476324"/>
                </a:lnTo>
                <a:lnTo>
                  <a:pt x="53981" y="517516"/>
                </a:lnTo>
                <a:lnTo>
                  <a:pt x="82187" y="554897"/>
                </a:lnTo>
                <a:lnTo>
                  <a:pt x="115239" y="587949"/>
                </a:lnTo>
                <a:lnTo>
                  <a:pt x="152620" y="616154"/>
                </a:lnTo>
                <a:lnTo>
                  <a:pt x="193812" y="638994"/>
                </a:lnTo>
                <a:lnTo>
                  <a:pt x="238296" y="655950"/>
                </a:lnTo>
                <a:lnTo>
                  <a:pt x="285554" y="666503"/>
                </a:lnTo>
                <a:lnTo>
                  <a:pt x="335068" y="670136"/>
                </a:lnTo>
                <a:lnTo>
                  <a:pt x="384582" y="666503"/>
                </a:lnTo>
                <a:lnTo>
                  <a:pt x="431840" y="655950"/>
                </a:lnTo>
                <a:lnTo>
                  <a:pt x="476324" y="638994"/>
                </a:lnTo>
                <a:lnTo>
                  <a:pt x="517516" y="616154"/>
                </a:lnTo>
                <a:lnTo>
                  <a:pt x="554897" y="587949"/>
                </a:lnTo>
                <a:lnTo>
                  <a:pt x="587949" y="554897"/>
                </a:lnTo>
                <a:lnTo>
                  <a:pt x="616154" y="517516"/>
                </a:lnTo>
                <a:lnTo>
                  <a:pt x="638994" y="476324"/>
                </a:lnTo>
                <a:lnTo>
                  <a:pt x="655950" y="431840"/>
                </a:lnTo>
                <a:lnTo>
                  <a:pt x="666503" y="384582"/>
                </a:lnTo>
                <a:lnTo>
                  <a:pt x="670136" y="335068"/>
                </a:lnTo>
                <a:lnTo>
                  <a:pt x="666503" y="285554"/>
                </a:lnTo>
                <a:lnTo>
                  <a:pt x="655950" y="238296"/>
                </a:lnTo>
                <a:lnTo>
                  <a:pt x="638994" y="193812"/>
                </a:lnTo>
                <a:lnTo>
                  <a:pt x="616154" y="152620"/>
                </a:lnTo>
                <a:lnTo>
                  <a:pt x="587949" y="115239"/>
                </a:lnTo>
                <a:lnTo>
                  <a:pt x="554897" y="82187"/>
                </a:lnTo>
                <a:lnTo>
                  <a:pt x="517516" y="53981"/>
                </a:lnTo>
                <a:lnTo>
                  <a:pt x="476324" y="31142"/>
                </a:lnTo>
                <a:lnTo>
                  <a:pt x="431840" y="14186"/>
                </a:lnTo>
                <a:lnTo>
                  <a:pt x="384582" y="3633"/>
                </a:lnTo>
                <a:lnTo>
                  <a:pt x="335068" y="0"/>
                </a:lnTo>
                <a:close/>
              </a:path>
            </a:pathLst>
          </a:custGeom>
          <a:solidFill>
            <a:srgbClr val="121313"/>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655" name="Google Shape;655;p30"/>
          <p:cNvSpPr txBox="1"/>
          <p:nvPr/>
        </p:nvSpPr>
        <p:spPr>
          <a:xfrm>
            <a:off x="14365695" y="1864682"/>
            <a:ext cx="226800" cy="417600"/>
          </a:xfrm>
          <a:prstGeom prst="rect">
            <a:avLst/>
          </a:prstGeom>
          <a:noFill/>
          <a:ln>
            <a:noFill/>
          </a:ln>
        </p:spPr>
        <p:txBody>
          <a:bodyPr spcFirstLastPara="1" wrap="square" lIns="0" tIns="17125" rIns="0" bIns="0" anchor="t" anchorCtr="0">
            <a:spAutoFit/>
          </a:bodyPr>
          <a:lstStyle/>
          <a:p>
            <a:pPr marL="12700" lvl="0" indent="0" algn="l" rtl="0">
              <a:lnSpc>
                <a:spcPct val="100000"/>
              </a:lnSpc>
              <a:spcBef>
                <a:spcPts val="0"/>
              </a:spcBef>
              <a:spcAft>
                <a:spcPts val="0"/>
              </a:spcAft>
              <a:buNone/>
            </a:pPr>
            <a:r>
              <a:rPr lang="en-US" sz="2600">
                <a:solidFill>
                  <a:srgbClr val="EFF0F5"/>
                </a:solidFill>
                <a:latin typeface="Courier New"/>
                <a:ea typeface="Courier New"/>
                <a:cs typeface="Courier New"/>
                <a:sym typeface="Courier New"/>
              </a:rPr>
              <a:t>2</a:t>
            </a:r>
            <a:endParaRPr sz="2600">
              <a:latin typeface="Courier New"/>
              <a:ea typeface="Courier New"/>
              <a:cs typeface="Courier New"/>
              <a:sym typeface="Courier New"/>
            </a:endParaRPr>
          </a:p>
        </p:txBody>
      </p:sp>
      <p:sp>
        <p:nvSpPr>
          <p:cNvPr id="656" name="Google Shape;656;p30"/>
          <p:cNvSpPr txBox="1"/>
          <p:nvPr/>
        </p:nvSpPr>
        <p:spPr>
          <a:xfrm>
            <a:off x="8364005" y="7287528"/>
            <a:ext cx="3121200" cy="324000"/>
          </a:xfrm>
          <a:prstGeom prst="rect">
            <a:avLst/>
          </a:prstGeom>
          <a:noFill/>
          <a:ln>
            <a:noFill/>
          </a:ln>
        </p:spPr>
        <p:txBody>
          <a:bodyPr spcFirstLastPara="1" wrap="square" lIns="0" tIns="15875" rIns="0" bIns="0" anchor="t" anchorCtr="0">
            <a:spAutoFit/>
          </a:bodyPr>
          <a:lstStyle/>
          <a:p>
            <a:pPr marL="12700" lvl="0" indent="0" algn="l" rtl="0">
              <a:lnSpc>
                <a:spcPct val="100000"/>
              </a:lnSpc>
              <a:spcBef>
                <a:spcPts val="0"/>
              </a:spcBef>
              <a:spcAft>
                <a:spcPts val="0"/>
              </a:spcAft>
              <a:buNone/>
            </a:pPr>
            <a:r>
              <a:rPr lang="en-US" sz="2000"/>
              <a:t>INNOVATION</a:t>
            </a:r>
            <a:endParaRPr sz="2000">
              <a:latin typeface="Arial"/>
              <a:ea typeface="Arial"/>
              <a:cs typeface="Arial"/>
              <a:sym typeface="Arial"/>
            </a:endParaRPr>
          </a:p>
        </p:txBody>
      </p:sp>
      <p:sp>
        <p:nvSpPr>
          <p:cNvPr id="657" name="Google Shape;657;p30"/>
          <p:cNvSpPr txBox="1"/>
          <p:nvPr/>
        </p:nvSpPr>
        <p:spPr>
          <a:xfrm>
            <a:off x="8364003" y="7862681"/>
            <a:ext cx="4339500" cy="1599797"/>
          </a:xfrm>
          <a:prstGeom prst="rect">
            <a:avLst/>
          </a:prstGeom>
          <a:noFill/>
          <a:ln>
            <a:noFill/>
          </a:ln>
        </p:spPr>
        <p:txBody>
          <a:bodyPr spcFirstLastPara="1" wrap="square" lIns="0" tIns="12700" rIns="0" bIns="0" anchor="t" anchorCtr="0">
            <a:spAutoFit/>
          </a:bodyPr>
          <a:lstStyle/>
          <a:p>
            <a:pPr marL="12700" marR="5080" lvl="0" indent="0" algn="l" rtl="0">
              <a:lnSpc>
                <a:spcPct val="124900"/>
              </a:lnSpc>
              <a:spcBef>
                <a:spcPts val="0"/>
              </a:spcBef>
              <a:spcAft>
                <a:spcPts val="0"/>
              </a:spcAft>
              <a:buNone/>
            </a:pPr>
            <a:r>
              <a:rPr lang="en-US" sz="1650" dirty="0">
                <a:solidFill>
                  <a:srgbClr val="636466"/>
                </a:solidFill>
                <a:latin typeface="Verdana"/>
                <a:ea typeface="Verdana"/>
                <a:cs typeface="Verdana"/>
                <a:sym typeface="Verdana"/>
              </a:rPr>
              <a:t>FibreTrace promotes and priorities intergration and harmonisation. Encouraging collaboration, research and development initiatives for the best possible solutions.</a:t>
            </a:r>
            <a:endParaRPr sz="1650" dirty="0">
              <a:latin typeface="Verdana"/>
              <a:ea typeface="Verdana"/>
              <a:cs typeface="Verdana"/>
              <a:sym typeface="Verdana"/>
            </a:endParaRPr>
          </a:p>
        </p:txBody>
      </p:sp>
      <p:sp>
        <p:nvSpPr>
          <p:cNvPr id="658" name="Google Shape;658;p30"/>
          <p:cNvSpPr/>
          <p:nvPr/>
        </p:nvSpPr>
        <p:spPr>
          <a:xfrm>
            <a:off x="8384872" y="6096443"/>
            <a:ext cx="670559" cy="670559"/>
          </a:xfrm>
          <a:custGeom>
            <a:avLst/>
            <a:gdLst/>
            <a:ahLst/>
            <a:cxnLst/>
            <a:rect l="l" t="t" r="r" b="b"/>
            <a:pathLst>
              <a:path w="670559" h="670559" extrusionOk="0">
                <a:moveTo>
                  <a:pt x="335068" y="0"/>
                </a:moveTo>
                <a:lnTo>
                  <a:pt x="285554" y="3633"/>
                </a:lnTo>
                <a:lnTo>
                  <a:pt x="238296" y="14186"/>
                </a:lnTo>
                <a:lnTo>
                  <a:pt x="193812" y="31142"/>
                </a:lnTo>
                <a:lnTo>
                  <a:pt x="152620" y="53981"/>
                </a:lnTo>
                <a:lnTo>
                  <a:pt x="115239" y="82187"/>
                </a:lnTo>
                <a:lnTo>
                  <a:pt x="82187" y="115239"/>
                </a:lnTo>
                <a:lnTo>
                  <a:pt x="53981" y="152620"/>
                </a:lnTo>
                <a:lnTo>
                  <a:pt x="31142" y="193812"/>
                </a:lnTo>
                <a:lnTo>
                  <a:pt x="14186" y="238296"/>
                </a:lnTo>
                <a:lnTo>
                  <a:pt x="3633" y="285554"/>
                </a:lnTo>
                <a:lnTo>
                  <a:pt x="0" y="335068"/>
                </a:lnTo>
                <a:lnTo>
                  <a:pt x="3633" y="384582"/>
                </a:lnTo>
                <a:lnTo>
                  <a:pt x="14186" y="431840"/>
                </a:lnTo>
                <a:lnTo>
                  <a:pt x="31142" y="476324"/>
                </a:lnTo>
                <a:lnTo>
                  <a:pt x="53981" y="517516"/>
                </a:lnTo>
                <a:lnTo>
                  <a:pt x="82187" y="554897"/>
                </a:lnTo>
                <a:lnTo>
                  <a:pt x="115239" y="587949"/>
                </a:lnTo>
                <a:lnTo>
                  <a:pt x="152620" y="616154"/>
                </a:lnTo>
                <a:lnTo>
                  <a:pt x="193812" y="638994"/>
                </a:lnTo>
                <a:lnTo>
                  <a:pt x="238296" y="655950"/>
                </a:lnTo>
                <a:lnTo>
                  <a:pt x="285554" y="666503"/>
                </a:lnTo>
                <a:lnTo>
                  <a:pt x="335068" y="670136"/>
                </a:lnTo>
                <a:lnTo>
                  <a:pt x="384582" y="666503"/>
                </a:lnTo>
                <a:lnTo>
                  <a:pt x="431840" y="655950"/>
                </a:lnTo>
                <a:lnTo>
                  <a:pt x="476324" y="638994"/>
                </a:lnTo>
                <a:lnTo>
                  <a:pt x="517516" y="616154"/>
                </a:lnTo>
                <a:lnTo>
                  <a:pt x="554897" y="587949"/>
                </a:lnTo>
                <a:lnTo>
                  <a:pt x="587949" y="554897"/>
                </a:lnTo>
                <a:lnTo>
                  <a:pt x="616154" y="517516"/>
                </a:lnTo>
                <a:lnTo>
                  <a:pt x="638994" y="476324"/>
                </a:lnTo>
                <a:lnTo>
                  <a:pt x="655950" y="431840"/>
                </a:lnTo>
                <a:lnTo>
                  <a:pt x="666503" y="384582"/>
                </a:lnTo>
                <a:lnTo>
                  <a:pt x="670136" y="335068"/>
                </a:lnTo>
                <a:lnTo>
                  <a:pt x="666503" y="285554"/>
                </a:lnTo>
                <a:lnTo>
                  <a:pt x="655950" y="238296"/>
                </a:lnTo>
                <a:lnTo>
                  <a:pt x="638994" y="193812"/>
                </a:lnTo>
                <a:lnTo>
                  <a:pt x="616154" y="152620"/>
                </a:lnTo>
                <a:lnTo>
                  <a:pt x="587949" y="115239"/>
                </a:lnTo>
                <a:lnTo>
                  <a:pt x="554897" y="82187"/>
                </a:lnTo>
                <a:lnTo>
                  <a:pt x="517516" y="53981"/>
                </a:lnTo>
                <a:lnTo>
                  <a:pt x="476324" y="31142"/>
                </a:lnTo>
                <a:lnTo>
                  <a:pt x="431840" y="14186"/>
                </a:lnTo>
                <a:lnTo>
                  <a:pt x="384582" y="3633"/>
                </a:lnTo>
                <a:lnTo>
                  <a:pt x="335068" y="0"/>
                </a:lnTo>
                <a:close/>
              </a:path>
            </a:pathLst>
          </a:custGeom>
          <a:solidFill>
            <a:srgbClr val="121313"/>
          </a:solidFill>
          <a:ln>
            <a:noFill/>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659" name="Google Shape;659;p30"/>
          <p:cNvSpPr txBox="1"/>
          <p:nvPr/>
        </p:nvSpPr>
        <p:spPr>
          <a:xfrm>
            <a:off x="8606704" y="6204876"/>
            <a:ext cx="226800" cy="417600"/>
          </a:xfrm>
          <a:prstGeom prst="rect">
            <a:avLst/>
          </a:prstGeom>
          <a:noFill/>
          <a:ln>
            <a:noFill/>
          </a:ln>
        </p:spPr>
        <p:txBody>
          <a:bodyPr spcFirstLastPara="1" wrap="square" lIns="0" tIns="17125" rIns="0" bIns="0" anchor="t" anchorCtr="0">
            <a:spAutoFit/>
          </a:bodyPr>
          <a:lstStyle/>
          <a:p>
            <a:pPr marL="12700" lvl="0" indent="0" algn="l" rtl="0">
              <a:lnSpc>
                <a:spcPct val="100000"/>
              </a:lnSpc>
              <a:spcBef>
                <a:spcPts val="0"/>
              </a:spcBef>
              <a:spcAft>
                <a:spcPts val="0"/>
              </a:spcAft>
              <a:buNone/>
            </a:pPr>
            <a:r>
              <a:rPr lang="en-US" sz="2600" dirty="0">
                <a:solidFill>
                  <a:srgbClr val="EFF0F5"/>
                </a:solidFill>
                <a:latin typeface="Courier New"/>
                <a:ea typeface="Courier New"/>
                <a:cs typeface="Courier New"/>
                <a:sym typeface="Courier New"/>
              </a:rPr>
              <a:t>3</a:t>
            </a:r>
            <a:endParaRPr sz="2600" dirty="0">
              <a:latin typeface="Courier New"/>
              <a:ea typeface="Courier New"/>
              <a:cs typeface="Courier New"/>
              <a:sym typeface="Courier New"/>
            </a:endParaRPr>
          </a:p>
        </p:txBody>
      </p:sp>
      <p:sp>
        <p:nvSpPr>
          <p:cNvPr id="660" name="Google Shape;660;p30"/>
          <p:cNvSpPr txBox="1"/>
          <p:nvPr/>
        </p:nvSpPr>
        <p:spPr>
          <a:xfrm>
            <a:off x="14122965" y="7287527"/>
            <a:ext cx="2596800" cy="324000"/>
          </a:xfrm>
          <a:prstGeom prst="rect">
            <a:avLst/>
          </a:prstGeom>
          <a:noFill/>
          <a:ln>
            <a:noFill/>
          </a:ln>
        </p:spPr>
        <p:txBody>
          <a:bodyPr spcFirstLastPara="1" wrap="square" lIns="0" tIns="15875" rIns="0" bIns="0" anchor="t" anchorCtr="0">
            <a:spAutoFit/>
          </a:bodyPr>
          <a:lstStyle/>
          <a:p>
            <a:pPr marL="12700" lvl="0" indent="0" algn="l" rtl="0">
              <a:lnSpc>
                <a:spcPct val="100000"/>
              </a:lnSpc>
              <a:spcBef>
                <a:spcPts val="0"/>
              </a:spcBef>
              <a:spcAft>
                <a:spcPts val="0"/>
              </a:spcAft>
              <a:buNone/>
            </a:pPr>
            <a:r>
              <a:rPr lang="en-US" sz="2000" dirty="0"/>
              <a:t>MARKETING</a:t>
            </a:r>
            <a:endParaRPr sz="2000" dirty="0">
              <a:latin typeface="Arial"/>
              <a:ea typeface="Arial"/>
              <a:cs typeface="Arial"/>
              <a:sym typeface="Arial"/>
            </a:endParaRPr>
          </a:p>
        </p:txBody>
      </p:sp>
      <p:sp>
        <p:nvSpPr>
          <p:cNvPr id="661" name="Google Shape;661;p30"/>
          <p:cNvSpPr txBox="1"/>
          <p:nvPr/>
        </p:nvSpPr>
        <p:spPr>
          <a:xfrm>
            <a:off x="14122987" y="7862680"/>
            <a:ext cx="4339500" cy="1282402"/>
          </a:xfrm>
          <a:prstGeom prst="rect">
            <a:avLst/>
          </a:prstGeom>
          <a:noFill/>
          <a:ln>
            <a:noFill/>
          </a:ln>
        </p:spPr>
        <p:txBody>
          <a:bodyPr spcFirstLastPara="1" wrap="square" lIns="0" tIns="12700" rIns="0" bIns="0" anchor="t" anchorCtr="0">
            <a:spAutoFit/>
          </a:bodyPr>
          <a:lstStyle/>
          <a:p>
            <a:pPr marL="12700" marR="5080" lvl="0" indent="0" algn="l" rtl="0">
              <a:lnSpc>
                <a:spcPct val="124900"/>
              </a:lnSpc>
              <a:spcBef>
                <a:spcPts val="0"/>
              </a:spcBef>
              <a:spcAft>
                <a:spcPts val="0"/>
              </a:spcAft>
              <a:buNone/>
            </a:pPr>
            <a:r>
              <a:rPr lang="en-US" sz="1650" b="1" dirty="0">
                <a:solidFill>
                  <a:srgbClr val="636466"/>
                </a:solidFill>
                <a:latin typeface="Verdana"/>
                <a:ea typeface="Verdana"/>
                <a:cs typeface="Verdana"/>
                <a:sym typeface="Verdana"/>
              </a:rPr>
              <a:t>Guarantee</a:t>
            </a:r>
            <a:r>
              <a:rPr lang="en-US" sz="1650" dirty="0">
                <a:solidFill>
                  <a:srgbClr val="636466"/>
                </a:solidFill>
                <a:latin typeface="Verdana"/>
                <a:ea typeface="Verdana"/>
                <a:cs typeface="Verdana"/>
                <a:sym typeface="Verdana"/>
              </a:rPr>
              <a:t> of fibre authenticity allows brands and supply chains the ability to promote and market without risk of fraud. </a:t>
            </a:r>
            <a:endParaRPr sz="1650" dirty="0">
              <a:latin typeface="Verdana"/>
              <a:ea typeface="Verdana"/>
              <a:cs typeface="Verdana"/>
              <a:sym typeface="Verdana"/>
            </a:endParaRPr>
          </a:p>
        </p:txBody>
      </p:sp>
      <p:sp>
        <p:nvSpPr>
          <p:cNvPr id="662" name="Google Shape;662;p30"/>
          <p:cNvSpPr/>
          <p:nvPr/>
        </p:nvSpPr>
        <p:spPr>
          <a:xfrm>
            <a:off x="14143859" y="6096442"/>
            <a:ext cx="670559" cy="670559"/>
          </a:xfrm>
          <a:custGeom>
            <a:avLst/>
            <a:gdLst/>
            <a:ahLst/>
            <a:cxnLst/>
            <a:rect l="l" t="t" r="r" b="b"/>
            <a:pathLst>
              <a:path w="670559" h="670559" extrusionOk="0">
                <a:moveTo>
                  <a:pt x="335068" y="0"/>
                </a:moveTo>
                <a:lnTo>
                  <a:pt x="285554" y="3633"/>
                </a:lnTo>
                <a:lnTo>
                  <a:pt x="238296" y="14186"/>
                </a:lnTo>
                <a:lnTo>
                  <a:pt x="193812" y="31142"/>
                </a:lnTo>
                <a:lnTo>
                  <a:pt x="152620" y="53981"/>
                </a:lnTo>
                <a:lnTo>
                  <a:pt x="115239" y="82187"/>
                </a:lnTo>
                <a:lnTo>
                  <a:pt x="82187" y="115239"/>
                </a:lnTo>
                <a:lnTo>
                  <a:pt x="53981" y="152620"/>
                </a:lnTo>
                <a:lnTo>
                  <a:pt x="31142" y="193812"/>
                </a:lnTo>
                <a:lnTo>
                  <a:pt x="14186" y="238296"/>
                </a:lnTo>
                <a:lnTo>
                  <a:pt x="3633" y="285554"/>
                </a:lnTo>
                <a:lnTo>
                  <a:pt x="0" y="335068"/>
                </a:lnTo>
                <a:lnTo>
                  <a:pt x="3633" y="384582"/>
                </a:lnTo>
                <a:lnTo>
                  <a:pt x="14186" y="431840"/>
                </a:lnTo>
                <a:lnTo>
                  <a:pt x="31142" y="476324"/>
                </a:lnTo>
                <a:lnTo>
                  <a:pt x="53981" y="517516"/>
                </a:lnTo>
                <a:lnTo>
                  <a:pt x="82187" y="554897"/>
                </a:lnTo>
                <a:lnTo>
                  <a:pt x="115239" y="587949"/>
                </a:lnTo>
                <a:lnTo>
                  <a:pt x="152620" y="616154"/>
                </a:lnTo>
                <a:lnTo>
                  <a:pt x="193812" y="638994"/>
                </a:lnTo>
                <a:lnTo>
                  <a:pt x="238296" y="655950"/>
                </a:lnTo>
                <a:lnTo>
                  <a:pt x="285554" y="666503"/>
                </a:lnTo>
                <a:lnTo>
                  <a:pt x="335068" y="670136"/>
                </a:lnTo>
                <a:lnTo>
                  <a:pt x="384582" y="666503"/>
                </a:lnTo>
                <a:lnTo>
                  <a:pt x="431840" y="655950"/>
                </a:lnTo>
                <a:lnTo>
                  <a:pt x="476324" y="638994"/>
                </a:lnTo>
                <a:lnTo>
                  <a:pt x="517516" y="616154"/>
                </a:lnTo>
                <a:lnTo>
                  <a:pt x="554897" y="587949"/>
                </a:lnTo>
                <a:lnTo>
                  <a:pt x="587949" y="554897"/>
                </a:lnTo>
                <a:lnTo>
                  <a:pt x="616154" y="517516"/>
                </a:lnTo>
                <a:lnTo>
                  <a:pt x="638994" y="476324"/>
                </a:lnTo>
                <a:lnTo>
                  <a:pt x="655950" y="431840"/>
                </a:lnTo>
                <a:lnTo>
                  <a:pt x="666503" y="384582"/>
                </a:lnTo>
                <a:lnTo>
                  <a:pt x="670136" y="335068"/>
                </a:lnTo>
                <a:lnTo>
                  <a:pt x="666503" y="285554"/>
                </a:lnTo>
                <a:lnTo>
                  <a:pt x="655950" y="238296"/>
                </a:lnTo>
                <a:lnTo>
                  <a:pt x="638994" y="193812"/>
                </a:lnTo>
                <a:lnTo>
                  <a:pt x="616154" y="152620"/>
                </a:lnTo>
                <a:lnTo>
                  <a:pt x="587949" y="115239"/>
                </a:lnTo>
                <a:lnTo>
                  <a:pt x="554897" y="82187"/>
                </a:lnTo>
                <a:lnTo>
                  <a:pt x="517516" y="53981"/>
                </a:lnTo>
                <a:lnTo>
                  <a:pt x="476324" y="31142"/>
                </a:lnTo>
                <a:lnTo>
                  <a:pt x="431840" y="14186"/>
                </a:lnTo>
                <a:lnTo>
                  <a:pt x="384582" y="3633"/>
                </a:lnTo>
                <a:lnTo>
                  <a:pt x="335068" y="0"/>
                </a:lnTo>
                <a:close/>
              </a:path>
            </a:pathLst>
          </a:custGeom>
          <a:solidFill>
            <a:srgbClr val="121313"/>
          </a:solidFill>
          <a:ln>
            <a:noFill/>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663" name="Google Shape;663;p30"/>
          <p:cNvSpPr txBox="1"/>
          <p:nvPr/>
        </p:nvSpPr>
        <p:spPr>
          <a:xfrm>
            <a:off x="14365695" y="6204875"/>
            <a:ext cx="226800" cy="417600"/>
          </a:xfrm>
          <a:prstGeom prst="rect">
            <a:avLst/>
          </a:prstGeom>
          <a:noFill/>
          <a:ln>
            <a:noFill/>
          </a:ln>
        </p:spPr>
        <p:txBody>
          <a:bodyPr spcFirstLastPara="1" wrap="square" lIns="0" tIns="17125" rIns="0" bIns="0" anchor="t" anchorCtr="0">
            <a:spAutoFit/>
          </a:bodyPr>
          <a:lstStyle/>
          <a:p>
            <a:pPr marL="12700" lvl="0" indent="0" algn="l" rtl="0">
              <a:lnSpc>
                <a:spcPct val="100000"/>
              </a:lnSpc>
              <a:spcBef>
                <a:spcPts val="0"/>
              </a:spcBef>
              <a:spcAft>
                <a:spcPts val="0"/>
              </a:spcAft>
              <a:buNone/>
            </a:pPr>
            <a:r>
              <a:rPr lang="en-US" sz="2600" dirty="0">
                <a:solidFill>
                  <a:srgbClr val="EFF0F5"/>
                </a:solidFill>
                <a:latin typeface="Courier New"/>
                <a:ea typeface="Courier New"/>
                <a:cs typeface="Courier New"/>
                <a:sym typeface="Courier New"/>
              </a:rPr>
              <a:t>4</a:t>
            </a:r>
            <a:endParaRPr sz="2600" dirty="0">
              <a:latin typeface="Courier New"/>
              <a:ea typeface="Courier New"/>
              <a:cs typeface="Courier New"/>
              <a:sym typeface="Courier New"/>
            </a:endParaRPr>
          </a:p>
        </p:txBody>
      </p:sp>
      <p:sp>
        <p:nvSpPr>
          <p:cNvPr id="664" name="Google Shape;664;p30"/>
          <p:cNvSpPr/>
          <p:nvPr/>
        </p:nvSpPr>
        <p:spPr>
          <a:xfrm>
            <a:off x="837670" y="837670"/>
            <a:ext cx="18428970" cy="0"/>
          </a:xfrm>
          <a:custGeom>
            <a:avLst/>
            <a:gdLst/>
            <a:ahLst/>
            <a:cxnLst/>
            <a:rect l="l" t="t" r="r" b="b"/>
            <a:pathLst>
              <a:path w="18428970" h="120000" extrusionOk="0">
                <a:moveTo>
                  <a:pt x="0" y="0"/>
                </a:moveTo>
                <a:lnTo>
                  <a:pt x="18428758" y="0"/>
                </a:lnTo>
              </a:path>
            </a:pathLst>
          </a:custGeom>
          <a:noFill/>
          <a:ln w="10450" cap="flat" cmpd="sng">
            <a:solidFill>
              <a:srgbClr val="9B9FA2"/>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665" name="Google Shape;665;p30"/>
          <p:cNvSpPr/>
          <p:nvPr/>
        </p:nvSpPr>
        <p:spPr>
          <a:xfrm>
            <a:off x="837670" y="10470885"/>
            <a:ext cx="18428970" cy="0"/>
          </a:xfrm>
          <a:custGeom>
            <a:avLst/>
            <a:gdLst/>
            <a:ahLst/>
            <a:cxnLst/>
            <a:rect l="l" t="t" r="r" b="b"/>
            <a:pathLst>
              <a:path w="18428970" h="120000" extrusionOk="0">
                <a:moveTo>
                  <a:pt x="0" y="0"/>
                </a:moveTo>
                <a:lnTo>
                  <a:pt x="18428758" y="0"/>
                </a:lnTo>
              </a:path>
            </a:pathLst>
          </a:custGeom>
          <a:noFill/>
          <a:ln w="10450" cap="flat" cmpd="sng">
            <a:solidFill>
              <a:srgbClr val="9B9FA2"/>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666" name="Google Shape;666;p30"/>
          <p:cNvSpPr txBox="1">
            <a:spLocks noGrp="1"/>
          </p:cNvSpPr>
          <p:nvPr>
            <p:ph type="ftr" idx="11"/>
          </p:nvPr>
        </p:nvSpPr>
        <p:spPr>
          <a:xfrm>
            <a:off x="827639" y="10582880"/>
            <a:ext cx="3700800" cy="223200"/>
          </a:xfrm>
          <a:prstGeom prst="rect">
            <a:avLst/>
          </a:prstGeom>
          <a:noFill/>
          <a:ln>
            <a:noFill/>
          </a:ln>
        </p:spPr>
        <p:txBody>
          <a:bodyPr spcFirstLastPara="1" wrap="square" lIns="0" tIns="38100" rIns="0" bIns="0" anchor="t" anchorCtr="0">
            <a:spAutoFit/>
          </a:bodyPr>
          <a:lstStyle/>
          <a:p>
            <a:pPr marL="12700" lvl="0" indent="0" algn="l" rtl="0">
              <a:lnSpc>
                <a:spcPct val="100000"/>
              </a:lnSpc>
              <a:spcBef>
                <a:spcPts val="0"/>
              </a:spcBef>
              <a:spcAft>
                <a:spcPts val="0"/>
              </a:spcAft>
              <a:buNone/>
            </a:pPr>
            <a:r>
              <a:rPr lang="en-US" dirty="0"/>
              <a:t>FIBRETRACE® - PRIVATE &amp; CONFIDENTIAL</a:t>
            </a:r>
            <a:endParaRPr dirty="0"/>
          </a:p>
        </p:txBody>
      </p:sp>
      <p:sp>
        <p:nvSpPr>
          <p:cNvPr id="667" name="Google Shape;667;p30"/>
          <p:cNvSpPr txBox="1">
            <a:spLocks noGrp="1"/>
          </p:cNvSpPr>
          <p:nvPr>
            <p:ph type="sldNum" idx="12"/>
          </p:nvPr>
        </p:nvSpPr>
        <p:spPr>
          <a:xfrm>
            <a:off x="18111950" y="10581105"/>
            <a:ext cx="1183500" cy="237300"/>
          </a:xfrm>
          <a:prstGeom prst="rect">
            <a:avLst/>
          </a:prstGeom>
          <a:noFill/>
          <a:ln>
            <a:noFill/>
          </a:ln>
        </p:spPr>
        <p:txBody>
          <a:bodyPr spcFirstLastPara="1" wrap="square" lIns="0" tIns="36825" rIns="0" bIns="0" anchor="t" anchorCtr="0">
            <a:spAutoFit/>
          </a:bodyPr>
          <a:lstStyle/>
          <a:p>
            <a:pPr marL="38100" lvl="0" indent="0" algn="r" rtl="0">
              <a:spcBef>
                <a:spcPts val="0"/>
              </a:spcBef>
              <a:spcAft>
                <a:spcPts val="0"/>
              </a:spcAft>
              <a:buNone/>
            </a:pPr>
            <a:r>
              <a:rPr lang="en-US" dirty="0"/>
              <a:t>Page #</a:t>
            </a:r>
            <a:endParaRPr dirty="0"/>
          </a:p>
        </p:txBody>
      </p:sp>
      <p:sp>
        <p:nvSpPr>
          <p:cNvPr id="668" name="Google Shape;668;p30"/>
          <p:cNvSpPr txBox="1"/>
          <p:nvPr/>
        </p:nvSpPr>
        <p:spPr>
          <a:xfrm>
            <a:off x="795512" y="3392625"/>
            <a:ext cx="6640800" cy="5748369"/>
          </a:xfrm>
          <a:prstGeom prst="rect">
            <a:avLst/>
          </a:prstGeom>
          <a:noFill/>
          <a:ln>
            <a:noFill/>
          </a:ln>
        </p:spPr>
        <p:txBody>
          <a:bodyPr spcFirstLastPara="1" wrap="square" lIns="0" tIns="15875" rIns="0" bIns="0" anchor="t" anchorCtr="0">
            <a:spAutoFit/>
          </a:bodyPr>
          <a:lstStyle/>
          <a:p>
            <a:pPr marL="12700" lvl="0" indent="0" algn="l" rtl="0">
              <a:spcBef>
                <a:spcPts val="125"/>
              </a:spcBef>
              <a:spcAft>
                <a:spcPts val="0"/>
              </a:spcAft>
              <a:buNone/>
            </a:pPr>
            <a:r>
              <a:rPr lang="en-US" sz="4000" dirty="0">
                <a:solidFill>
                  <a:srgbClr val="0C0C0C"/>
                </a:solidFill>
              </a:rPr>
              <a:t>Value &amp; Benefits</a:t>
            </a:r>
          </a:p>
          <a:p>
            <a:pPr marL="12700" lvl="0" indent="0" algn="l" rtl="0">
              <a:spcBef>
                <a:spcPts val="125"/>
              </a:spcBef>
              <a:spcAft>
                <a:spcPts val="0"/>
              </a:spcAft>
              <a:buNone/>
            </a:pPr>
            <a:endParaRPr lang="en-US" sz="4000" dirty="0">
              <a:solidFill>
                <a:srgbClr val="0C0C0C"/>
              </a:solidFill>
            </a:endParaRPr>
          </a:p>
          <a:p>
            <a:pPr marL="12700" lvl="0" indent="0" algn="l" rtl="0">
              <a:lnSpc>
                <a:spcPct val="150000"/>
              </a:lnSpc>
              <a:spcBef>
                <a:spcPts val="125"/>
              </a:spcBef>
              <a:spcAft>
                <a:spcPts val="0"/>
              </a:spcAft>
              <a:buNone/>
            </a:pPr>
            <a:r>
              <a:rPr lang="en-US" sz="1800" b="1" dirty="0">
                <a:solidFill>
                  <a:schemeClr val="tx1">
                    <a:lumMod val="95000"/>
                    <a:lumOff val="5000"/>
                  </a:schemeClr>
                </a:solidFill>
              </a:rPr>
              <a:t>DPP</a:t>
            </a:r>
            <a:r>
              <a:rPr lang="en-US" sz="1800" dirty="0">
                <a:solidFill>
                  <a:schemeClr val="tx1">
                    <a:lumMod val="95000"/>
                    <a:lumOff val="5000"/>
                  </a:schemeClr>
                </a:solidFill>
              </a:rPr>
              <a:t> – Visibility of product with full traceability, primary and secondary data from raw fibre to store and beyond to recycle.</a:t>
            </a:r>
          </a:p>
          <a:p>
            <a:pPr marL="12700" lvl="0" indent="0" algn="l" rtl="0">
              <a:spcBef>
                <a:spcPts val="125"/>
              </a:spcBef>
              <a:spcAft>
                <a:spcPts val="0"/>
              </a:spcAft>
              <a:buNone/>
            </a:pPr>
            <a:endParaRPr lang="en-US" sz="1800" dirty="0">
              <a:solidFill>
                <a:schemeClr val="tx1">
                  <a:lumMod val="95000"/>
                  <a:lumOff val="5000"/>
                </a:schemeClr>
              </a:solidFill>
            </a:endParaRPr>
          </a:p>
          <a:p>
            <a:pPr marL="12700" lvl="0" indent="0" algn="l" rtl="0">
              <a:lnSpc>
                <a:spcPct val="150000"/>
              </a:lnSpc>
              <a:spcBef>
                <a:spcPts val="125"/>
              </a:spcBef>
              <a:spcAft>
                <a:spcPts val="0"/>
              </a:spcAft>
              <a:buNone/>
            </a:pPr>
            <a:r>
              <a:rPr lang="en-US" sz="1800" b="1" dirty="0">
                <a:solidFill>
                  <a:schemeClr val="tx1">
                    <a:lumMod val="95000"/>
                    <a:lumOff val="5000"/>
                  </a:schemeClr>
                </a:solidFill>
              </a:rPr>
              <a:t>EU Law </a:t>
            </a:r>
            <a:r>
              <a:rPr lang="en-US" sz="1800" dirty="0">
                <a:solidFill>
                  <a:schemeClr val="tx1">
                    <a:lumMod val="95000"/>
                    <a:lumOff val="5000"/>
                  </a:schemeClr>
                </a:solidFill>
              </a:rPr>
              <a:t>– Physical Fibre verification; Digital verification;  Intergration of any PLM, ERP, Supply Monitors, End of Life and ESG software systems.</a:t>
            </a:r>
          </a:p>
          <a:p>
            <a:pPr marL="12700" lvl="0" indent="0" algn="l" rtl="0">
              <a:spcBef>
                <a:spcPts val="125"/>
              </a:spcBef>
              <a:spcAft>
                <a:spcPts val="0"/>
              </a:spcAft>
              <a:buNone/>
            </a:pPr>
            <a:endParaRPr lang="en-US" sz="1800" dirty="0">
              <a:solidFill>
                <a:schemeClr val="tx1">
                  <a:lumMod val="95000"/>
                  <a:lumOff val="5000"/>
                </a:schemeClr>
              </a:solidFill>
            </a:endParaRPr>
          </a:p>
          <a:p>
            <a:pPr marL="12700">
              <a:lnSpc>
                <a:spcPct val="150000"/>
              </a:lnSpc>
              <a:spcBef>
                <a:spcPts val="125"/>
              </a:spcBef>
            </a:pPr>
            <a:r>
              <a:rPr lang="en-US" sz="1800" b="1" dirty="0">
                <a:solidFill>
                  <a:schemeClr val="tx1">
                    <a:lumMod val="95000"/>
                    <a:lumOff val="5000"/>
                  </a:schemeClr>
                </a:solidFill>
              </a:rPr>
              <a:t>UFLPA</a:t>
            </a:r>
            <a:r>
              <a:rPr lang="en-US" sz="1800" dirty="0">
                <a:solidFill>
                  <a:schemeClr val="tx1">
                    <a:lumMod val="95000"/>
                    <a:lumOff val="5000"/>
                  </a:schemeClr>
                </a:solidFill>
              </a:rPr>
              <a:t>– Physical Digital fibre verification of origin, for irrefutable proof, from Raw Fibre to Shelf and beyond to customer.</a:t>
            </a:r>
          </a:p>
          <a:p>
            <a:pPr marL="12700" lvl="0" indent="0" algn="l" rtl="0">
              <a:spcBef>
                <a:spcPts val="125"/>
              </a:spcBef>
              <a:spcAft>
                <a:spcPts val="0"/>
              </a:spcAft>
              <a:buNone/>
            </a:pPr>
            <a:endParaRPr sz="4000" dirty="0">
              <a:solidFill>
                <a:srgbClr val="0C0C0C"/>
              </a:solidFill>
            </a:endParaRPr>
          </a:p>
          <a:p>
            <a:pPr marL="12700" lvl="0" indent="0" algn="l" rtl="0">
              <a:spcBef>
                <a:spcPts val="125"/>
              </a:spcBef>
              <a:spcAft>
                <a:spcPts val="0"/>
              </a:spcAft>
              <a:buNone/>
            </a:pPr>
            <a:endParaRPr sz="2000" dirty="0">
              <a:solidFill>
                <a:srgbClr val="0C0C0C"/>
              </a:solidFill>
            </a:endParaRPr>
          </a:p>
        </p:txBody>
      </p:sp>
      <p:sp>
        <p:nvSpPr>
          <p:cNvPr id="669" name="Google Shape;669;p30"/>
          <p:cNvSpPr txBox="1"/>
          <p:nvPr/>
        </p:nvSpPr>
        <p:spPr>
          <a:xfrm>
            <a:off x="824976" y="1012550"/>
            <a:ext cx="3121200" cy="2283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dirty="0">
                <a:solidFill>
                  <a:srgbClr val="4E5051"/>
                </a:solidFill>
                <a:latin typeface="Courier New"/>
                <a:ea typeface="Courier New"/>
                <a:cs typeface="Courier New"/>
                <a:sym typeface="Courier New"/>
              </a:rPr>
              <a:t>COMMERCIAL CONSIDERATIONS</a:t>
            </a:r>
            <a:endParaRPr sz="1400" dirty="0">
              <a:latin typeface="Courier New"/>
              <a:ea typeface="Courier New"/>
              <a:cs typeface="Courier New"/>
              <a:sym typeface="Courier New"/>
            </a:endParaRPr>
          </a:p>
        </p:txBody>
      </p:sp>
      <p:sp>
        <p:nvSpPr>
          <p:cNvPr id="2" name="Google Shape;653;p30">
            <a:extLst>
              <a:ext uri="{FF2B5EF4-FFF2-40B4-BE49-F238E27FC236}">
                <a16:creationId xmlns:a16="http://schemas.microsoft.com/office/drawing/2014/main" id="{F3266995-1649-6BF2-4A21-7A7AF8F89E89}"/>
              </a:ext>
            </a:extLst>
          </p:cNvPr>
          <p:cNvSpPr txBox="1"/>
          <p:nvPr/>
        </p:nvSpPr>
        <p:spPr>
          <a:xfrm>
            <a:off x="8363997" y="3436682"/>
            <a:ext cx="4755648" cy="1917192"/>
          </a:xfrm>
          <a:prstGeom prst="rect">
            <a:avLst/>
          </a:prstGeom>
          <a:noFill/>
          <a:ln>
            <a:noFill/>
          </a:ln>
        </p:spPr>
        <p:txBody>
          <a:bodyPr spcFirstLastPara="1" wrap="square" lIns="0" tIns="12700" rIns="0" bIns="0" anchor="t" anchorCtr="0">
            <a:spAutoFit/>
          </a:bodyPr>
          <a:lstStyle/>
          <a:p>
            <a:pPr marL="12700" marR="5080" lvl="0">
              <a:lnSpc>
                <a:spcPct val="124900"/>
              </a:lnSpc>
            </a:pPr>
            <a:r>
              <a:rPr lang="en-US" sz="1650" b="1" dirty="0">
                <a:solidFill>
                  <a:srgbClr val="636466"/>
                </a:solidFill>
                <a:latin typeface="Verdana"/>
                <a:ea typeface="Verdana"/>
                <a:cs typeface="Verdana"/>
                <a:sym typeface="Verdana"/>
              </a:rPr>
              <a:t>De-risking your supply chain.</a:t>
            </a:r>
            <a:r>
              <a:rPr lang="en-US" sz="1650" dirty="0">
                <a:solidFill>
                  <a:srgbClr val="636466"/>
                </a:solidFill>
                <a:latin typeface="Verdana"/>
                <a:ea typeface="Verdana"/>
                <a:cs typeface="Verdana"/>
                <a:sym typeface="Verdana"/>
              </a:rPr>
              <a:t> Allowing suppliers and brands to detect fibre dilution or substitution in real time. Empowering supply chains to protect at risk, core and high value fibres at each point of the supply chain.</a:t>
            </a:r>
            <a:endParaRPr sz="1650" dirty="0">
              <a:latin typeface="Verdana"/>
              <a:ea typeface="Verdana"/>
              <a:cs typeface="Verdana"/>
              <a:sym typeface="Verdan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399"/>
        <p:cNvGrpSpPr/>
        <p:nvPr/>
      </p:nvGrpSpPr>
      <p:grpSpPr>
        <a:xfrm>
          <a:off x="0" y="0"/>
          <a:ext cx="0" cy="0"/>
          <a:chOff x="0" y="0"/>
          <a:chExt cx="0" cy="0"/>
        </a:xfrm>
      </p:grpSpPr>
      <p:grpSp>
        <p:nvGrpSpPr>
          <p:cNvPr id="400" name="Google Shape;400;p16"/>
          <p:cNvGrpSpPr/>
          <p:nvPr/>
        </p:nvGrpSpPr>
        <p:grpSpPr>
          <a:xfrm>
            <a:off x="9764953" y="1256505"/>
            <a:ext cx="9501785" cy="8796020"/>
            <a:chOff x="9764953" y="1256505"/>
            <a:chExt cx="9501785" cy="8796020"/>
          </a:xfrm>
        </p:grpSpPr>
        <p:sp>
          <p:nvSpPr>
            <p:cNvPr id="401" name="Google Shape;401;p16"/>
            <p:cNvSpPr/>
            <p:nvPr/>
          </p:nvSpPr>
          <p:spPr>
            <a:xfrm>
              <a:off x="10714698" y="1902003"/>
              <a:ext cx="1096645" cy="7516495"/>
            </a:xfrm>
            <a:custGeom>
              <a:avLst/>
              <a:gdLst/>
              <a:ahLst/>
              <a:cxnLst/>
              <a:rect l="l" t="t" r="r" b="b"/>
              <a:pathLst>
                <a:path w="1096645" h="7516495" extrusionOk="0">
                  <a:moveTo>
                    <a:pt x="1096458" y="0"/>
                  </a:moveTo>
                  <a:lnTo>
                    <a:pt x="0" y="0"/>
                  </a:lnTo>
                  <a:lnTo>
                    <a:pt x="0" y="7515886"/>
                  </a:lnTo>
                  <a:lnTo>
                    <a:pt x="1096458" y="7515886"/>
                  </a:lnTo>
                </a:path>
              </a:pathLst>
            </a:custGeom>
            <a:noFill/>
            <a:ln w="10450" cap="flat" cmpd="sng">
              <a:solidFill>
                <a:srgbClr val="60636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402" name="Google Shape;402;p16"/>
            <p:cNvSpPr/>
            <p:nvPr/>
          </p:nvSpPr>
          <p:spPr>
            <a:xfrm>
              <a:off x="9764953" y="5633336"/>
              <a:ext cx="949959" cy="0"/>
            </a:xfrm>
            <a:custGeom>
              <a:avLst/>
              <a:gdLst/>
              <a:ahLst/>
              <a:cxnLst/>
              <a:rect l="l" t="t" r="r" b="b"/>
              <a:pathLst>
                <a:path w="949959" h="120000" extrusionOk="0">
                  <a:moveTo>
                    <a:pt x="949740" y="0"/>
                  </a:moveTo>
                  <a:lnTo>
                    <a:pt x="0" y="0"/>
                  </a:lnTo>
                </a:path>
              </a:pathLst>
            </a:custGeom>
            <a:noFill/>
            <a:ln w="10450" cap="flat" cmpd="sng">
              <a:solidFill>
                <a:srgbClr val="60636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403" name="Google Shape;403;p16"/>
            <p:cNvSpPr/>
            <p:nvPr/>
          </p:nvSpPr>
          <p:spPr>
            <a:xfrm>
              <a:off x="10714689" y="7905643"/>
              <a:ext cx="1012825" cy="0"/>
            </a:xfrm>
            <a:custGeom>
              <a:avLst/>
              <a:gdLst/>
              <a:ahLst/>
              <a:cxnLst/>
              <a:rect l="l" t="t" r="r" b="b"/>
              <a:pathLst>
                <a:path w="1012825" h="120000" extrusionOk="0">
                  <a:moveTo>
                    <a:pt x="1012702" y="0"/>
                  </a:moveTo>
                  <a:lnTo>
                    <a:pt x="0" y="0"/>
                  </a:lnTo>
                </a:path>
              </a:pathLst>
            </a:custGeom>
            <a:noFill/>
            <a:ln w="10450" cap="flat" cmpd="sng">
              <a:solidFill>
                <a:srgbClr val="60636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404" name="Google Shape;404;p16"/>
            <p:cNvSpPr/>
            <p:nvPr/>
          </p:nvSpPr>
          <p:spPr>
            <a:xfrm>
              <a:off x="10714689" y="6404733"/>
              <a:ext cx="1012825" cy="0"/>
            </a:xfrm>
            <a:custGeom>
              <a:avLst/>
              <a:gdLst/>
              <a:ahLst/>
              <a:cxnLst/>
              <a:rect l="l" t="t" r="r" b="b"/>
              <a:pathLst>
                <a:path w="1012825" h="120000" extrusionOk="0">
                  <a:moveTo>
                    <a:pt x="1012702" y="0"/>
                  </a:moveTo>
                  <a:lnTo>
                    <a:pt x="0" y="0"/>
                  </a:lnTo>
                </a:path>
              </a:pathLst>
            </a:custGeom>
            <a:noFill/>
            <a:ln w="10450" cap="flat" cmpd="sng">
              <a:solidFill>
                <a:srgbClr val="60636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405" name="Google Shape;405;p16"/>
            <p:cNvSpPr/>
            <p:nvPr/>
          </p:nvSpPr>
          <p:spPr>
            <a:xfrm>
              <a:off x="10714689" y="4903822"/>
              <a:ext cx="1012825" cy="0"/>
            </a:xfrm>
            <a:custGeom>
              <a:avLst/>
              <a:gdLst/>
              <a:ahLst/>
              <a:cxnLst/>
              <a:rect l="l" t="t" r="r" b="b"/>
              <a:pathLst>
                <a:path w="1012825" h="120000" extrusionOk="0">
                  <a:moveTo>
                    <a:pt x="1012702" y="0"/>
                  </a:moveTo>
                  <a:lnTo>
                    <a:pt x="0" y="0"/>
                  </a:lnTo>
                </a:path>
              </a:pathLst>
            </a:custGeom>
            <a:noFill/>
            <a:ln w="10450" cap="flat" cmpd="sng">
              <a:solidFill>
                <a:srgbClr val="60636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406" name="Google Shape;406;p16"/>
            <p:cNvSpPr/>
            <p:nvPr/>
          </p:nvSpPr>
          <p:spPr>
            <a:xfrm>
              <a:off x="10714689" y="3402912"/>
              <a:ext cx="1012825" cy="0"/>
            </a:xfrm>
            <a:custGeom>
              <a:avLst/>
              <a:gdLst/>
              <a:ahLst/>
              <a:cxnLst/>
              <a:rect l="l" t="t" r="r" b="b"/>
              <a:pathLst>
                <a:path w="1012825" h="120000" extrusionOk="0">
                  <a:moveTo>
                    <a:pt x="1012702" y="0"/>
                  </a:moveTo>
                  <a:lnTo>
                    <a:pt x="0" y="0"/>
                  </a:lnTo>
                </a:path>
              </a:pathLst>
            </a:custGeom>
            <a:noFill/>
            <a:ln w="10450" cap="flat" cmpd="sng">
              <a:solidFill>
                <a:srgbClr val="60636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407" name="Google Shape;407;p16"/>
            <p:cNvSpPr/>
            <p:nvPr/>
          </p:nvSpPr>
          <p:spPr>
            <a:xfrm>
              <a:off x="11727383" y="1256505"/>
              <a:ext cx="7539355" cy="8796020"/>
            </a:xfrm>
            <a:custGeom>
              <a:avLst/>
              <a:gdLst/>
              <a:ahLst/>
              <a:cxnLst/>
              <a:rect l="l" t="t" r="r" b="b"/>
              <a:pathLst>
                <a:path w="7539355" h="8796020" extrusionOk="0">
                  <a:moveTo>
                    <a:pt x="7539037" y="7588326"/>
                  </a:moveTo>
                  <a:lnTo>
                    <a:pt x="7532459" y="7555725"/>
                  </a:lnTo>
                  <a:lnTo>
                    <a:pt x="7514501" y="7529093"/>
                  </a:lnTo>
                  <a:lnTo>
                    <a:pt x="7487882" y="7511135"/>
                  </a:lnTo>
                  <a:lnTo>
                    <a:pt x="7455268" y="7504557"/>
                  </a:lnTo>
                  <a:lnTo>
                    <a:pt x="83769" y="7504557"/>
                  </a:lnTo>
                  <a:lnTo>
                    <a:pt x="51168" y="7511135"/>
                  </a:lnTo>
                  <a:lnTo>
                    <a:pt x="24536" y="7529093"/>
                  </a:lnTo>
                  <a:lnTo>
                    <a:pt x="6591" y="7555725"/>
                  </a:lnTo>
                  <a:lnTo>
                    <a:pt x="0" y="7588326"/>
                  </a:lnTo>
                  <a:lnTo>
                    <a:pt x="0" y="8711794"/>
                  </a:lnTo>
                  <a:lnTo>
                    <a:pt x="6591" y="8744394"/>
                  </a:lnTo>
                  <a:lnTo>
                    <a:pt x="24536" y="8771014"/>
                  </a:lnTo>
                  <a:lnTo>
                    <a:pt x="51168" y="8788971"/>
                  </a:lnTo>
                  <a:lnTo>
                    <a:pt x="83769" y="8795550"/>
                  </a:lnTo>
                  <a:lnTo>
                    <a:pt x="7455268" y="8795550"/>
                  </a:lnTo>
                  <a:lnTo>
                    <a:pt x="7487882" y="8788971"/>
                  </a:lnTo>
                  <a:lnTo>
                    <a:pt x="7514501" y="8771014"/>
                  </a:lnTo>
                  <a:lnTo>
                    <a:pt x="7532459" y="8744394"/>
                  </a:lnTo>
                  <a:lnTo>
                    <a:pt x="7539037" y="8711794"/>
                  </a:lnTo>
                  <a:lnTo>
                    <a:pt x="7539037" y="7588326"/>
                  </a:lnTo>
                  <a:close/>
                </a:path>
                <a:path w="7539355" h="8796020" extrusionOk="0">
                  <a:moveTo>
                    <a:pt x="7539037" y="6087415"/>
                  </a:moveTo>
                  <a:lnTo>
                    <a:pt x="7532459" y="6054814"/>
                  </a:lnTo>
                  <a:lnTo>
                    <a:pt x="7514501" y="6028182"/>
                  </a:lnTo>
                  <a:lnTo>
                    <a:pt x="7487882" y="6010224"/>
                  </a:lnTo>
                  <a:lnTo>
                    <a:pt x="7455268" y="6003645"/>
                  </a:lnTo>
                  <a:lnTo>
                    <a:pt x="83769" y="6003645"/>
                  </a:lnTo>
                  <a:lnTo>
                    <a:pt x="51168" y="6010224"/>
                  </a:lnTo>
                  <a:lnTo>
                    <a:pt x="24536" y="6028182"/>
                  </a:lnTo>
                  <a:lnTo>
                    <a:pt x="6591" y="6054814"/>
                  </a:lnTo>
                  <a:lnTo>
                    <a:pt x="0" y="6087415"/>
                  </a:lnTo>
                  <a:lnTo>
                    <a:pt x="0" y="7210882"/>
                  </a:lnTo>
                  <a:lnTo>
                    <a:pt x="6591" y="7243483"/>
                  </a:lnTo>
                  <a:lnTo>
                    <a:pt x="24536" y="7270102"/>
                  </a:lnTo>
                  <a:lnTo>
                    <a:pt x="51168" y="7288060"/>
                  </a:lnTo>
                  <a:lnTo>
                    <a:pt x="83769" y="7294639"/>
                  </a:lnTo>
                  <a:lnTo>
                    <a:pt x="7455268" y="7294639"/>
                  </a:lnTo>
                  <a:lnTo>
                    <a:pt x="7487882" y="7288060"/>
                  </a:lnTo>
                  <a:lnTo>
                    <a:pt x="7514501" y="7270102"/>
                  </a:lnTo>
                  <a:lnTo>
                    <a:pt x="7532459" y="7243483"/>
                  </a:lnTo>
                  <a:lnTo>
                    <a:pt x="7539037" y="7210882"/>
                  </a:lnTo>
                  <a:lnTo>
                    <a:pt x="7539037" y="6087415"/>
                  </a:lnTo>
                  <a:close/>
                </a:path>
                <a:path w="7539355" h="8796020" extrusionOk="0">
                  <a:moveTo>
                    <a:pt x="7539037" y="4586503"/>
                  </a:moveTo>
                  <a:lnTo>
                    <a:pt x="7532459" y="4553902"/>
                  </a:lnTo>
                  <a:lnTo>
                    <a:pt x="7514501" y="4527270"/>
                  </a:lnTo>
                  <a:lnTo>
                    <a:pt x="7487882" y="4509325"/>
                  </a:lnTo>
                  <a:lnTo>
                    <a:pt x="7455268" y="4502734"/>
                  </a:lnTo>
                  <a:lnTo>
                    <a:pt x="83769" y="4502734"/>
                  </a:lnTo>
                  <a:lnTo>
                    <a:pt x="51168" y="4509325"/>
                  </a:lnTo>
                  <a:lnTo>
                    <a:pt x="24536" y="4527270"/>
                  </a:lnTo>
                  <a:lnTo>
                    <a:pt x="6591" y="4553902"/>
                  </a:lnTo>
                  <a:lnTo>
                    <a:pt x="0" y="4586503"/>
                  </a:lnTo>
                  <a:lnTo>
                    <a:pt x="0" y="5709971"/>
                  </a:lnTo>
                  <a:lnTo>
                    <a:pt x="6591" y="5742571"/>
                  </a:lnTo>
                  <a:lnTo>
                    <a:pt x="24536" y="5769203"/>
                  </a:lnTo>
                  <a:lnTo>
                    <a:pt x="51168" y="5787148"/>
                  </a:lnTo>
                  <a:lnTo>
                    <a:pt x="83769" y="5793740"/>
                  </a:lnTo>
                  <a:lnTo>
                    <a:pt x="7455268" y="5793740"/>
                  </a:lnTo>
                  <a:lnTo>
                    <a:pt x="7487882" y="5787148"/>
                  </a:lnTo>
                  <a:lnTo>
                    <a:pt x="7514501" y="5769203"/>
                  </a:lnTo>
                  <a:lnTo>
                    <a:pt x="7532459" y="5742571"/>
                  </a:lnTo>
                  <a:lnTo>
                    <a:pt x="7539037" y="5709971"/>
                  </a:lnTo>
                  <a:lnTo>
                    <a:pt x="7539037" y="4586503"/>
                  </a:lnTo>
                  <a:close/>
                </a:path>
                <a:path w="7539355" h="8796020" extrusionOk="0">
                  <a:moveTo>
                    <a:pt x="7539037" y="3085592"/>
                  </a:moveTo>
                  <a:lnTo>
                    <a:pt x="7532459" y="3052991"/>
                  </a:lnTo>
                  <a:lnTo>
                    <a:pt x="7514501" y="3026359"/>
                  </a:lnTo>
                  <a:lnTo>
                    <a:pt x="7487882" y="3008414"/>
                  </a:lnTo>
                  <a:lnTo>
                    <a:pt x="7455268" y="3001822"/>
                  </a:lnTo>
                  <a:lnTo>
                    <a:pt x="83769" y="3001822"/>
                  </a:lnTo>
                  <a:lnTo>
                    <a:pt x="51168" y="3008414"/>
                  </a:lnTo>
                  <a:lnTo>
                    <a:pt x="24536" y="3026359"/>
                  </a:lnTo>
                  <a:lnTo>
                    <a:pt x="6591" y="3052991"/>
                  </a:lnTo>
                  <a:lnTo>
                    <a:pt x="0" y="3085592"/>
                  </a:lnTo>
                  <a:lnTo>
                    <a:pt x="0" y="4209059"/>
                  </a:lnTo>
                  <a:lnTo>
                    <a:pt x="6591" y="4241660"/>
                  </a:lnTo>
                  <a:lnTo>
                    <a:pt x="24536" y="4268292"/>
                  </a:lnTo>
                  <a:lnTo>
                    <a:pt x="51168" y="4286237"/>
                  </a:lnTo>
                  <a:lnTo>
                    <a:pt x="83769" y="4292828"/>
                  </a:lnTo>
                  <a:lnTo>
                    <a:pt x="7455268" y="4292828"/>
                  </a:lnTo>
                  <a:lnTo>
                    <a:pt x="7487882" y="4286237"/>
                  </a:lnTo>
                  <a:lnTo>
                    <a:pt x="7514501" y="4268292"/>
                  </a:lnTo>
                  <a:lnTo>
                    <a:pt x="7532459" y="4241660"/>
                  </a:lnTo>
                  <a:lnTo>
                    <a:pt x="7539037" y="4209059"/>
                  </a:lnTo>
                  <a:lnTo>
                    <a:pt x="7539037" y="3085592"/>
                  </a:lnTo>
                  <a:close/>
                </a:path>
                <a:path w="7539355" h="8796020" extrusionOk="0">
                  <a:moveTo>
                    <a:pt x="7539037" y="1584680"/>
                  </a:moveTo>
                  <a:lnTo>
                    <a:pt x="7532459" y="1552079"/>
                  </a:lnTo>
                  <a:lnTo>
                    <a:pt x="7514501" y="1525447"/>
                  </a:lnTo>
                  <a:lnTo>
                    <a:pt x="7487882" y="1507502"/>
                  </a:lnTo>
                  <a:lnTo>
                    <a:pt x="7455268" y="1500911"/>
                  </a:lnTo>
                  <a:lnTo>
                    <a:pt x="83769" y="1500911"/>
                  </a:lnTo>
                  <a:lnTo>
                    <a:pt x="51168" y="1507502"/>
                  </a:lnTo>
                  <a:lnTo>
                    <a:pt x="24536" y="1525447"/>
                  </a:lnTo>
                  <a:lnTo>
                    <a:pt x="6591" y="1552079"/>
                  </a:lnTo>
                  <a:lnTo>
                    <a:pt x="0" y="1584680"/>
                  </a:lnTo>
                  <a:lnTo>
                    <a:pt x="0" y="2708148"/>
                  </a:lnTo>
                  <a:lnTo>
                    <a:pt x="6591" y="2740749"/>
                  </a:lnTo>
                  <a:lnTo>
                    <a:pt x="24536" y="2767380"/>
                  </a:lnTo>
                  <a:lnTo>
                    <a:pt x="51168" y="2785326"/>
                  </a:lnTo>
                  <a:lnTo>
                    <a:pt x="83769" y="2791917"/>
                  </a:lnTo>
                  <a:lnTo>
                    <a:pt x="7455268" y="2791917"/>
                  </a:lnTo>
                  <a:lnTo>
                    <a:pt x="7487882" y="2785326"/>
                  </a:lnTo>
                  <a:lnTo>
                    <a:pt x="7514501" y="2767380"/>
                  </a:lnTo>
                  <a:lnTo>
                    <a:pt x="7532459" y="2740749"/>
                  </a:lnTo>
                  <a:lnTo>
                    <a:pt x="7539037" y="2708148"/>
                  </a:lnTo>
                  <a:lnTo>
                    <a:pt x="7539037" y="1584680"/>
                  </a:lnTo>
                  <a:close/>
                </a:path>
                <a:path w="7539355" h="8796020" extrusionOk="0">
                  <a:moveTo>
                    <a:pt x="7539037" y="83769"/>
                  </a:moveTo>
                  <a:lnTo>
                    <a:pt x="7532459" y="51168"/>
                  </a:lnTo>
                  <a:lnTo>
                    <a:pt x="7514501" y="24536"/>
                  </a:lnTo>
                  <a:lnTo>
                    <a:pt x="7487882" y="6591"/>
                  </a:lnTo>
                  <a:lnTo>
                    <a:pt x="7455268" y="0"/>
                  </a:lnTo>
                  <a:lnTo>
                    <a:pt x="83769" y="0"/>
                  </a:lnTo>
                  <a:lnTo>
                    <a:pt x="51168" y="6591"/>
                  </a:lnTo>
                  <a:lnTo>
                    <a:pt x="24536" y="24536"/>
                  </a:lnTo>
                  <a:lnTo>
                    <a:pt x="6591" y="51168"/>
                  </a:lnTo>
                  <a:lnTo>
                    <a:pt x="0" y="83769"/>
                  </a:lnTo>
                  <a:lnTo>
                    <a:pt x="0" y="1207236"/>
                  </a:lnTo>
                  <a:lnTo>
                    <a:pt x="6591" y="1239837"/>
                  </a:lnTo>
                  <a:lnTo>
                    <a:pt x="24536" y="1266469"/>
                  </a:lnTo>
                  <a:lnTo>
                    <a:pt x="51168" y="1284414"/>
                  </a:lnTo>
                  <a:lnTo>
                    <a:pt x="83769" y="1291005"/>
                  </a:lnTo>
                  <a:lnTo>
                    <a:pt x="7455268" y="1291005"/>
                  </a:lnTo>
                  <a:lnTo>
                    <a:pt x="7487882" y="1284414"/>
                  </a:lnTo>
                  <a:lnTo>
                    <a:pt x="7514501" y="1266469"/>
                  </a:lnTo>
                  <a:lnTo>
                    <a:pt x="7532459" y="1239837"/>
                  </a:lnTo>
                  <a:lnTo>
                    <a:pt x="7539037" y="1207236"/>
                  </a:lnTo>
                  <a:lnTo>
                    <a:pt x="7539037" y="83769"/>
                  </a:lnTo>
                  <a:close/>
                </a:path>
              </a:pathLst>
            </a:custGeom>
            <a:solidFill>
              <a:srgbClr val="F0F1F7"/>
            </a:solidFill>
            <a:ln>
              <a:noFill/>
            </a:ln>
          </p:spPr>
          <p:txBody>
            <a:bodyPr spcFirstLastPara="1" wrap="square" lIns="0" tIns="0" rIns="0" bIns="0" anchor="t" anchorCtr="0">
              <a:noAutofit/>
            </a:bodyPr>
            <a:lstStyle/>
            <a:p>
              <a:pPr marL="0" lvl="0" indent="0" algn="l" rtl="0">
                <a:spcBef>
                  <a:spcPts val="0"/>
                </a:spcBef>
                <a:spcAft>
                  <a:spcPts val="0"/>
                </a:spcAft>
                <a:buNone/>
              </a:pPr>
              <a:endParaRPr sz="1800" dirty="0"/>
            </a:p>
          </p:txBody>
        </p:sp>
      </p:grpSp>
      <p:sp>
        <p:nvSpPr>
          <p:cNvPr id="408" name="Google Shape;408;p16"/>
          <p:cNvSpPr txBox="1"/>
          <p:nvPr/>
        </p:nvSpPr>
        <p:spPr>
          <a:xfrm>
            <a:off x="12055826" y="1292750"/>
            <a:ext cx="6841200" cy="1117800"/>
          </a:xfrm>
          <a:prstGeom prst="rect">
            <a:avLst/>
          </a:prstGeom>
          <a:noFill/>
          <a:ln>
            <a:noFill/>
          </a:ln>
        </p:spPr>
        <p:txBody>
          <a:bodyPr spcFirstLastPara="1" wrap="square" lIns="0" tIns="187325" rIns="0" bIns="0" anchor="t" anchorCtr="0">
            <a:spAutoFit/>
          </a:bodyPr>
          <a:lstStyle/>
          <a:p>
            <a:pPr marL="12700" lvl="0" indent="0" algn="l" rtl="0">
              <a:lnSpc>
                <a:spcPct val="100000"/>
              </a:lnSpc>
              <a:spcBef>
                <a:spcPts val="0"/>
              </a:spcBef>
              <a:spcAft>
                <a:spcPts val="0"/>
              </a:spcAft>
              <a:buNone/>
            </a:pPr>
            <a:r>
              <a:rPr lang="en-US" sz="1950" dirty="0">
                <a:solidFill>
                  <a:srgbClr val="1C1D1F"/>
                </a:solidFill>
                <a:latin typeface="Verdana"/>
                <a:ea typeface="Verdana"/>
                <a:cs typeface="Verdana"/>
                <a:sym typeface="Verdana"/>
              </a:rPr>
              <a:t>Digital Traceability</a:t>
            </a:r>
            <a:endParaRPr sz="1950" dirty="0">
              <a:latin typeface="Verdana"/>
              <a:ea typeface="Verdana"/>
              <a:cs typeface="Verdana"/>
              <a:sym typeface="Verdana"/>
            </a:endParaRPr>
          </a:p>
          <a:p>
            <a:pPr marL="17780" marR="0" lvl="0" indent="0" algn="l" rtl="0">
              <a:lnSpc>
                <a:spcPct val="100000"/>
              </a:lnSpc>
              <a:spcBef>
                <a:spcPts val="890"/>
              </a:spcBef>
              <a:spcAft>
                <a:spcPts val="0"/>
              </a:spcAft>
              <a:buClr>
                <a:srgbClr val="000000"/>
              </a:buClr>
              <a:buFont typeface="Arial"/>
              <a:buNone/>
            </a:pPr>
            <a:r>
              <a:rPr lang="en-US" sz="1300" dirty="0">
                <a:solidFill>
                  <a:srgbClr val="4D4E4F"/>
                </a:solidFill>
                <a:latin typeface="Tahoma"/>
                <a:ea typeface="Tahoma"/>
                <a:cs typeface="Tahoma"/>
                <a:sym typeface="Tahoma"/>
              </a:rPr>
              <a:t>In Scoping : EWR Inc, Textile Genesis, ReTraced, Open Supply Hub, TrusTrace</a:t>
            </a:r>
            <a:endParaRPr sz="1300" dirty="0">
              <a:solidFill>
                <a:srgbClr val="4D4E4F"/>
              </a:solidFill>
              <a:latin typeface="Tahoma"/>
              <a:ea typeface="Tahoma"/>
              <a:cs typeface="Tahoma"/>
              <a:sym typeface="Tahoma"/>
            </a:endParaRPr>
          </a:p>
          <a:p>
            <a:pPr marL="17780" marR="0" lvl="0" indent="0" algn="l" rtl="0">
              <a:lnSpc>
                <a:spcPct val="100000"/>
              </a:lnSpc>
              <a:spcBef>
                <a:spcPts val="890"/>
              </a:spcBef>
              <a:spcAft>
                <a:spcPts val="0"/>
              </a:spcAft>
              <a:buClr>
                <a:srgbClr val="000000"/>
              </a:buClr>
              <a:buFont typeface="Arial"/>
              <a:buNone/>
            </a:pPr>
            <a:r>
              <a:rPr lang="en-US" sz="1300" dirty="0">
                <a:solidFill>
                  <a:srgbClr val="4D4E4F"/>
                </a:solidFill>
                <a:latin typeface="Tahoma"/>
                <a:ea typeface="Tahoma"/>
                <a:cs typeface="Tahoma"/>
                <a:sym typeface="Tahoma"/>
              </a:rPr>
              <a:t>Under Liaison : Cotton Connect</a:t>
            </a:r>
            <a:endParaRPr sz="1300" dirty="0">
              <a:solidFill>
                <a:srgbClr val="4D4E4F"/>
              </a:solidFill>
              <a:latin typeface="Tahoma"/>
              <a:ea typeface="Tahoma"/>
              <a:cs typeface="Tahoma"/>
              <a:sym typeface="Tahoma"/>
            </a:endParaRPr>
          </a:p>
        </p:txBody>
      </p:sp>
      <p:sp>
        <p:nvSpPr>
          <p:cNvPr id="409" name="Google Shape;409;p16"/>
          <p:cNvSpPr txBox="1"/>
          <p:nvPr/>
        </p:nvSpPr>
        <p:spPr>
          <a:xfrm>
            <a:off x="12055823" y="2767891"/>
            <a:ext cx="3093000" cy="1110900"/>
          </a:xfrm>
          <a:prstGeom prst="rect">
            <a:avLst/>
          </a:prstGeom>
          <a:noFill/>
          <a:ln>
            <a:noFill/>
          </a:ln>
        </p:spPr>
        <p:txBody>
          <a:bodyPr spcFirstLastPara="1" wrap="square" lIns="0" tIns="180325" rIns="0" bIns="0" anchor="t" anchorCtr="0">
            <a:spAutoFit/>
          </a:bodyPr>
          <a:lstStyle/>
          <a:p>
            <a:pPr marL="12700" lvl="0" indent="0" algn="l" rtl="0">
              <a:lnSpc>
                <a:spcPct val="100000"/>
              </a:lnSpc>
              <a:spcBef>
                <a:spcPts val="0"/>
              </a:spcBef>
              <a:spcAft>
                <a:spcPts val="0"/>
              </a:spcAft>
              <a:buNone/>
            </a:pPr>
            <a:r>
              <a:rPr lang="en-US" sz="1950" dirty="0">
                <a:solidFill>
                  <a:srgbClr val="1C1D1F"/>
                </a:solidFill>
                <a:latin typeface="Verdana"/>
                <a:ea typeface="Verdana"/>
                <a:cs typeface="Verdana"/>
                <a:sym typeface="Verdana"/>
              </a:rPr>
              <a:t>PLM</a:t>
            </a:r>
            <a:endParaRPr sz="1950" dirty="0">
              <a:latin typeface="Verdana"/>
              <a:ea typeface="Verdana"/>
              <a:cs typeface="Verdana"/>
              <a:sym typeface="Verdana"/>
            </a:endParaRPr>
          </a:p>
          <a:p>
            <a:pPr marL="17780" lvl="0" indent="0" algn="l" rtl="0">
              <a:lnSpc>
                <a:spcPct val="100000"/>
              </a:lnSpc>
              <a:spcBef>
                <a:spcPts val="890"/>
              </a:spcBef>
              <a:spcAft>
                <a:spcPts val="0"/>
              </a:spcAft>
              <a:buNone/>
            </a:pPr>
            <a:r>
              <a:rPr lang="en-US" sz="1300" dirty="0">
                <a:solidFill>
                  <a:srgbClr val="4D4E4F"/>
                </a:solidFill>
                <a:latin typeface="Tahoma"/>
                <a:ea typeface="Tahoma"/>
                <a:cs typeface="Tahoma"/>
                <a:sym typeface="Tahoma"/>
              </a:rPr>
              <a:t>Product lifecycle management software.</a:t>
            </a:r>
            <a:endParaRPr sz="1300" dirty="0">
              <a:solidFill>
                <a:srgbClr val="4D4E4F"/>
              </a:solidFill>
              <a:latin typeface="Tahoma"/>
              <a:ea typeface="Tahoma"/>
              <a:cs typeface="Tahoma"/>
              <a:sym typeface="Tahoma"/>
            </a:endParaRPr>
          </a:p>
          <a:p>
            <a:pPr marL="17780" lvl="0" indent="0" algn="l" rtl="0">
              <a:lnSpc>
                <a:spcPct val="100000"/>
              </a:lnSpc>
              <a:spcBef>
                <a:spcPts val="890"/>
              </a:spcBef>
              <a:spcAft>
                <a:spcPts val="0"/>
              </a:spcAft>
              <a:buNone/>
            </a:pPr>
            <a:r>
              <a:rPr lang="en-US" sz="1300" dirty="0">
                <a:solidFill>
                  <a:srgbClr val="4D4E4F"/>
                </a:solidFill>
                <a:latin typeface="Tahoma"/>
                <a:ea typeface="Tahoma"/>
                <a:cs typeface="Tahoma"/>
                <a:sym typeface="Tahoma"/>
              </a:rPr>
              <a:t>Active : via Zapier.</a:t>
            </a:r>
            <a:endParaRPr sz="1300" dirty="0">
              <a:solidFill>
                <a:srgbClr val="4D4E4F"/>
              </a:solidFill>
              <a:latin typeface="Tahoma"/>
              <a:ea typeface="Tahoma"/>
              <a:cs typeface="Tahoma"/>
              <a:sym typeface="Tahoma"/>
            </a:endParaRPr>
          </a:p>
        </p:txBody>
      </p:sp>
      <p:sp>
        <p:nvSpPr>
          <p:cNvPr id="410" name="Google Shape;410;p16"/>
          <p:cNvSpPr txBox="1"/>
          <p:nvPr/>
        </p:nvSpPr>
        <p:spPr>
          <a:xfrm>
            <a:off x="12055823" y="4310127"/>
            <a:ext cx="3336900" cy="1083300"/>
          </a:xfrm>
          <a:prstGeom prst="rect">
            <a:avLst/>
          </a:prstGeom>
          <a:noFill/>
          <a:ln>
            <a:noFill/>
          </a:ln>
        </p:spPr>
        <p:txBody>
          <a:bodyPr spcFirstLastPara="1" wrap="square" lIns="0" tIns="169525" rIns="0" bIns="0" anchor="t" anchorCtr="0">
            <a:spAutoFit/>
          </a:bodyPr>
          <a:lstStyle/>
          <a:p>
            <a:pPr marL="12700" lvl="0" indent="0" algn="l" rtl="0">
              <a:lnSpc>
                <a:spcPct val="100000"/>
              </a:lnSpc>
              <a:spcBef>
                <a:spcPts val="0"/>
              </a:spcBef>
              <a:spcAft>
                <a:spcPts val="0"/>
              </a:spcAft>
              <a:buNone/>
            </a:pPr>
            <a:r>
              <a:rPr lang="en-US" sz="1950" dirty="0">
                <a:solidFill>
                  <a:srgbClr val="1C1D1F"/>
                </a:solidFill>
                <a:latin typeface="Verdana"/>
                <a:ea typeface="Verdana"/>
                <a:cs typeface="Verdana"/>
                <a:sym typeface="Verdana"/>
              </a:rPr>
              <a:t>ERP</a:t>
            </a:r>
            <a:endParaRPr sz="1950" dirty="0">
              <a:latin typeface="Verdana"/>
              <a:ea typeface="Verdana"/>
              <a:cs typeface="Verdana"/>
              <a:sym typeface="Verdana"/>
            </a:endParaRPr>
          </a:p>
          <a:p>
            <a:pPr marL="17780" lvl="0" indent="0" algn="l" rtl="0">
              <a:lnSpc>
                <a:spcPct val="100000"/>
              </a:lnSpc>
              <a:spcBef>
                <a:spcPts val="825"/>
              </a:spcBef>
              <a:spcAft>
                <a:spcPts val="0"/>
              </a:spcAft>
              <a:buNone/>
            </a:pPr>
            <a:r>
              <a:rPr lang="en-US" sz="1300" dirty="0">
                <a:solidFill>
                  <a:srgbClr val="4D4E4F"/>
                </a:solidFill>
                <a:latin typeface="Tahoma"/>
                <a:ea typeface="Tahoma"/>
                <a:cs typeface="Tahoma"/>
                <a:sym typeface="Tahoma"/>
              </a:rPr>
              <a:t>Integrated business management software.</a:t>
            </a:r>
            <a:endParaRPr sz="1300" dirty="0">
              <a:solidFill>
                <a:srgbClr val="4D4E4F"/>
              </a:solidFill>
              <a:latin typeface="Tahoma"/>
              <a:ea typeface="Tahoma"/>
              <a:cs typeface="Tahoma"/>
              <a:sym typeface="Tahoma"/>
            </a:endParaRPr>
          </a:p>
          <a:p>
            <a:pPr marL="17780" lvl="0" indent="0" algn="l" rtl="0">
              <a:lnSpc>
                <a:spcPct val="100000"/>
              </a:lnSpc>
              <a:spcBef>
                <a:spcPts val="825"/>
              </a:spcBef>
              <a:spcAft>
                <a:spcPts val="0"/>
              </a:spcAft>
              <a:buNone/>
            </a:pPr>
            <a:r>
              <a:rPr lang="en-US" sz="1300" dirty="0">
                <a:solidFill>
                  <a:srgbClr val="4D4E4F"/>
                </a:solidFill>
                <a:latin typeface="Tahoma"/>
                <a:ea typeface="Tahoma"/>
                <a:cs typeface="Tahoma"/>
                <a:sym typeface="Tahoma"/>
              </a:rPr>
              <a:t>Active : via Zapier.</a:t>
            </a:r>
            <a:endParaRPr sz="1300" dirty="0">
              <a:solidFill>
                <a:srgbClr val="4D4E4F"/>
              </a:solidFill>
              <a:latin typeface="Tahoma"/>
              <a:ea typeface="Tahoma"/>
              <a:cs typeface="Tahoma"/>
              <a:sym typeface="Tahoma"/>
            </a:endParaRPr>
          </a:p>
        </p:txBody>
      </p:sp>
      <p:sp>
        <p:nvSpPr>
          <p:cNvPr id="411" name="Google Shape;411;p16"/>
          <p:cNvSpPr txBox="1"/>
          <p:nvPr/>
        </p:nvSpPr>
        <p:spPr>
          <a:xfrm>
            <a:off x="12055825" y="5897600"/>
            <a:ext cx="6041700" cy="1010100"/>
          </a:xfrm>
          <a:prstGeom prst="rect">
            <a:avLst/>
          </a:prstGeom>
          <a:noFill/>
          <a:ln>
            <a:noFill/>
          </a:ln>
        </p:spPr>
        <p:txBody>
          <a:bodyPr spcFirstLastPara="1" wrap="square" lIns="0" tIns="15875" rIns="0" bIns="0" anchor="t" anchorCtr="0">
            <a:spAutoFit/>
          </a:bodyPr>
          <a:lstStyle/>
          <a:p>
            <a:pPr marL="12700" lvl="0" indent="0" algn="l" rtl="0">
              <a:lnSpc>
                <a:spcPct val="100000"/>
              </a:lnSpc>
              <a:spcBef>
                <a:spcPts val="0"/>
              </a:spcBef>
              <a:spcAft>
                <a:spcPts val="0"/>
              </a:spcAft>
              <a:buNone/>
            </a:pPr>
            <a:r>
              <a:rPr lang="en-US" sz="1950" dirty="0">
                <a:solidFill>
                  <a:srgbClr val="1C1D1F"/>
                </a:solidFill>
                <a:latin typeface="Verdana"/>
                <a:ea typeface="Verdana"/>
                <a:cs typeface="Verdana"/>
                <a:sym typeface="Verdana"/>
              </a:rPr>
              <a:t>Supply Monitors</a:t>
            </a:r>
            <a:endParaRPr sz="1950" dirty="0">
              <a:latin typeface="Verdana"/>
              <a:ea typeface="Verdana"/>
              <a:cs typeface="Verdana"/>
              <a:sym typeface="Verdana"/>
            </a:endParaRPr>
          </a:p>
          <a:p>
            <a:pPr marL="17780" lvl="0" indent="0" algn="l" rtl="0">
              <a:lnSpc>
                <a:spcPct val="100000"/>
              </a:lnSpc>
              <a:spcBef>
                <a:spcPts val="1145"/>
              </a:spcBef>
              <a:spcAft>
                <a:spcPts val="0"/>
              </a:spcAft>
              <a:buNone/>
            </a:pPr>
            <a:r>
              <a:rPr lang="en-US" sz="1300" dirty="0">
                <a:solidFill>
                  <a:srgbClr val="4D4E4F"/>
                </a:solidFill>
                <a:latin typeface="Tahoma"/>
                <a:ea typeface="Tahoma"/>
                <a:cs typeface="Tahoma"/>
                <a:sym typeface="Tahoma"/>
              </a:rPr>
              <a:t>Compliance, Certification, monitoring and measurement providers.</a:t>
            </a:r>
            <a:endParaRPr sz="1300" dirty="0">
              <a:solidFill>
                <a:srgbClr val="4D4E4F"/>
              </a:solidFill>
              <a:latin typeface="Tahoma"/>
              <a:ea typeface="Tahoma"/>
              <a:cs typeface="Tahoma"/>
              <a:sym typeface="Tahoma"/>
            </a:endParaRPr>
          </a:p>
          <a:p>
            <a:pPr marL="17780" lvl="0" indent="0" algn="l" rtl="0">
              <a:lnSpc>
                <a:spcPct val="100000"/>
              </a:lnSpc>
              <a:spcBef>
                <a:spcPts val="1145"/>
              </a:spcBef>
              <a:spcAft>
                <a:spcPts val="0"/>
              </a:spcAft>
              <a:buNone/>
            </a:pPr>
            <a:r>
              <a:rPr lang="en-US" sz="1300" dirty="0">
                <a:solidFill>
                  <a:srgbClr val="4D4E4F"/>
                </a:solidFill>
                <a:latin typeface="Tahoma"/>
                <a:ea typeface="Tahoma"/>
                <a:cs typeface="Tahoma"/>
                <a:sym typeface="Tahoma"/>
              </a:rPr>
              <a:t>Current : Manual upload with audits. Future: Partnerships under liaison.</a:t>
            </a:r>
            <a:endParaRPr sz="1300" dirty="0">
              <a:solidFill>
                <a:srgbClr val="4D4E4F"/>
              </a:solidFill>
              <a:latin typeface="Tahoma"/>
              <a:ea typeface="Tahoma"/>
              <a:cs typeface="Tahoma"/>
              <a:sym typeface="Tahoma"/>
            </a:endParaRPr>
          </a:p>
        </p:txBody>
      </p:sp>
      <p:sp>
        <p:nvSpPr>
          <p:cNvPr id="412" name="Google Shape;412;p16"/>
          <p:cNvSpPr txBox="1"/>
          <p:nvPr/>
        </p:nvSpPr>
        <p:spPr>
          <a:xfrm>
            <a:off x="12055823" y="7444916"/>
            <a:ext cx="3810000" cy="1017900"/>
          </a:xfrm>
          <a:prstGeom prst="rect">
            <a:avLst/>
          </a:prstGeom>
          <a:noFill/>
          <a:ln>
            <a:noFill/>
          </a:ln>
        </p:spPr>
        <p:txBody>
          <a:bodyPr spcFirstLastPara="1" wrap="square" lIns="0" tIns="15875" rIns="0" bIns="0" anchor="t" anchorCtr="0">
            <a:spAutoFit/>
          </a:bodyPr>
          <a:lstStyle/>
          <a:p>
            <a:pPr marL="12700" lvl="0" indent="0" algn="l" rtl="0">
              <a:lnSpc>
                <a:spcPct val="100000"/>
              </a:lnSpc>
              <a:spcBef>
                <a:spcPts val="0"/>
              </a:spcBef>
              <a:spcAft>
                <a:spcPts val="0"/>
              </a:spcAft>
              <a:buNone/>
            </a:pPr>
            <a:r>
              <a:rPr lang="en-US" sz="1950" dirty="0">
                <a:solidFill>
                  <a:srgbClr val="1C1D1F"/>
                </a:solidFill>
                <a:latin typeface="Verdana"/>
                <a:ea typeface="Verdana"/>
                <a:cs typeface="Verdana"/>
                <a:sym typeface="Verdana"/>
              </a:rPr>
              <a:t>End of Life</a:t>
            </a:r>
            <a:endParaRPr sz="1950" dirty="0">
              <a:latin typeface="Verdana"/>
              <a:ea typeface="Verdana"/>
              <a:cs typeface="Verdana"/>
              <a:sym typeface="Verdana"/>
            </a:endParaRPr>
          </a:p>
          <a:p>
            <a:pPr marL="17780" lvl="0" indent="0" algn="l" rtl="0">
              <a:lnSpc>
                <a:spcPct val="100000"/>
              </a:lnSpc>
              <a:spcBef>
                <a:spcPts val="1175"/>
              </a:spcBef>
              <a:spcAft>
                <a:spcPts val="0"/>
              </a:spcAft>
              <a:buNone/>
            </a:pPr>
            <a:r>
              <a:rPr lang="en-US" sz="1300" dirty="0">
                <a:solidFill>
                  <a:srgbClr val="4D4E4F"/>
                </a:solidFill>
                <a:latin typeface="Tahoma"/>
                <a:ea typeface="Tahoma"/>
                <a:cs typeface="Tahoma"/>
                <a:sym typeface="Tahoma"/>
              </a:rPr>
              <a:t>Post consumer tracking technology and software.</a:t>
            </a:r>
            <a:endParaRPr sz="1300" dirty="0">
              <a:solidFill>
                <a:srgbClr val="4D4E4F"/>
              </a:solidFill>
              <a:latin typeface="Tahoma"/>
              <a:ea typeface="Tahoma"/>
              <a:cs typeface="Tahoma"/>
              <a:sym typeface="Tahoma"/>
            </a:endParaRPr>
          </a:p>
          <a:p>
            <a:pPr marL="17780" lvl="0" indent="0" algn="l" rtl="0">
              <a:lnSpc>
                <a:spcPct val="100000"/>
              </a:lnSpc>
              <a:spcBef>
                <a:spcPts val="1175"/>
              </a:spcBef>
              <a:spcAft>
                <a:spcPts val="0"/>
              </a:spcAft>
              <a:buNone/>
            </a:pPr>
            <a:r>
              <a:rPr lang="en-US" sz="1300" dirty="0">
                <a:solidFill>
                  <a:srgbClr val="4D4E4F"/>
                </a:solidFill>
                <a:latin typeface="Tahoma"/>
                <a:ea typeface="Tahoma"/>
                <a:cs typeface="Tahoma"/>
                <a:sym typeface="Tahoma"/>
              </a:rPr>
              <a:t>Future State.</a:t>
            </a:r>
            <a:endParaRPr sz="1300" dirty="0">
              <a:solidFill>
                <a:srgbClr val="4D4E4F"/>
              </a:solidFill>
              <a:latin typeface="Tahoma"/>
              <a:ea typeface="Tahoma"/>
              <a:cs typeface="Tahoma"/>
              <a:sym typeface="Tahoma"/>
            </a:endParaRPr>
          </a:p>
        </p:txBody>
      </p:sp>
      <p:sp>
        <p:nvSpPr>
          <p:cNvPr id="413" name="Google Shape;413;p16"/>
          <p:cNvSpPr txBox="1"/>
          <p:nvPr/>
        </p:nvSpPr>
        <p:spPr>
          <a:xfrm>
            <a:off x="12055825" y="8739050"/>
            <a:ext cx="6841200" cy="1266300"/>
          </a:xfrm>
          <a:prstGeom prst="rect">
            <a:avLst/>
          </a:prstGeom>
          <a:noFill/>
          <a:ln>
            <a:noFill/>
          </a:ln>
        </p:spPr>
        <p:txBody>
          <a:bodyPr spcFirstLastPara="1" wrap="square" lIns="0" tIns="161925" rIns="0" bIns="0" anchor="t" anchorCtr="0">
            <a:spAutoFit/>
          </a:bodyPr>
          <a:lstStyle/>
          <a:p>
            <a:pPr marL="12700" lvl="0" indent="0" algn="l" rtl="0">
              <a:lnSpc>
                <a:spcPct val="100000"/>
              </a:lnSpc>
              <a:spcBef>
                <a:spcPts val="0"/>
              </a:spcBef>
              <a:spcAft>
                <a:spcPts val="0"/>
              </a:spcAft>
              <a:buNone/>
            </a:pPr>
            <a:r>
              <a:rPr lang="en-US" sz="1950" dirty="0">
                <a:solidFill>
                  <a:srgbClr val="1C1D1F"/>
                </a:solidFill>
                <a:latin typeface="Verdana"/>
                <a:ea typeface="Verdana"/>
                <a:cs typeface="Verdana"/>
                <a:sym typeface="Verdana"/>
              </a:rPr>
              <a:t>ESG</a:t>
            </a:r>
            <a:endParaRPr sz="1950" dirty="0">
              <a:latin typeface="Verdana"/>
              <a:ea typeface="Verdana"/>
              <a:cs typeface="Verdana"/>
              <a:sym typeface="Verdana"/>
            </a:endParaRPr>
          </a:p>
          <a:p>
            <a:pPr marL="17780" marR="5080" lvl="0" indent="0" algn="l" rtl="0">
              <a:lnSpc>
                <a:spcPct val="126800"/>
              </a:lnSpc>
              <a:spcBef>
                <a:spcPts val="370"/>
              </a:spcBef>
              <a:spcAft>
                <a:spcPts val="0"/>
              </a:spcAft>
              <a:buNone/>
            </a:pPr>
            <a:r>
              <a:rPr lang="en-US" sz="1300" dirty="0">
                <a:solidFill>
                  <a:srgbClr val="4D4E4F"/>
                </a:solidFill>
                <a:latin typeface="Tahoma"/>
                <a:ea typeface="Tahoma"/>
                <a:cs typeface="Tahoma"/>
                <a:sym typeface="Tahoma"/>
              </a:rPr>
              <a:t>Impact data software solutions and agri tech that supports the monitoring of environmental data.</a:t>
            </a:r>
            <a:endParaRPr sz="1300" dirty="0">
              <a:solidFill>
                <a:srgbClr val="4D4E4F"/>
              </a:solidFill>
              <a:latin typeface="Tahoma"/>
              <a:ea typeface="Tahoma"/>
              <a:cs typeface="Tahoma"/>
              <a:sym typeface="Tahoma"/>
            </a:endParaRPr>
          </a:p>
          <a:p>
            <a:pPr marL="17780" marR="5080" lvl="0" indent="0" algn="l" rtl="0">
              <a:lnSpc>
                <a:spcPct val="126800"/>
              </a:lnSpc>
              <a:spcBef>
                <a:spcPts val="370"/>
              </a:spcBef>
              <a:spcAft>
                <a:spcPts val="0"/>
              </a:spcAft>
              <a:buNone/>
            </a:pPr>
            <a:r>
              <a:rPr lang="en-US" sz="1300" dirty="0">
                <a:solidFill>
                  <a:srgbClr val="4D4E4F"/>
                </a:solidFill>
                <a:latin typeface="Tahoma"/>
                <a:ea typeface="Tahoma"/>
                <a:cs typeface="Tahoma"/>
                <a:sym typeface="Tahoma"/>
              </a:rPr>
              <a:t>Future State.</a:t>
            </a:r>
            <a:endParaRPr sz="1300" dirty="0">
              <a:solidFill>
                <a:srgbClr val="4D4E4F"/>
              </a:solidFill>
              <a:latin typeface="Tahoma"/>
              <a:ea typeface="Tahoma"/>
              <a:cs typeface="Tahoma"/>
              <a:sym typeface="Tahoma"/>
            </a:endParaRPr>
          </a:p>
        </p:txBody>
      </p:sp>
      <p:grpSp>
        <p:nvGrpSpPr>
          <p:cNvPr id="414" name="Google Shape;414;p16"/>
          <p:cNvGrpSpPr/>
          <p:nvPr/>
        </p:nvGrpSpPr>
        <p:grpSpPr>
          <a:xfrm>
            <a:off x="7911121" y="4727363"/>
            <a:ext cx="1854200" cy="1854200"/>
            <a:chOff x="7911121" y="4727363"/>
            <a:chExt cx="1854200" cy="1854200"/>
          </a:xfrm>
        </p:grpSpPr>
        <p:sp>
          <p:nvSpPr>
            <p:cNvPr id="415" name="Google Shape;415;p16"/>
            <p:cNvSpPr/>
            <p:nvPr/>
          </p:nvSpPr>
          <p:spPr>
            <a:xfrm>
              <a:off x="7911121" y="4727363"/>
              <a:ext cx="1854200" cy="1854200"/>
            </a:xfrm>
            <a:custGeom>
              <a:avLst/>
              <a:gdLst/>
              <a:ahLst/>
              <a:cxnLst/>
              <a:rect l="l" t="t" r="r" b="b"/>
              <a:pathLst>
                <a:path w="1854200" h="1854200" extrusionOk="0">
                  <a:moveTo>
                    <a:pt x="926914" y="0"/>
                  </a:moveTo>
                  <a:lnTo>
                    <a:pt x="879215" y="1206"/>
                  </a:lnTo>
                  <a:lnTo>
                    <a:pt x="832142" y="4785"/>
                  </a:lnTo>
                  <a:lnTo>
                    <a:pt x="785754" y="10680"/>
                  </a:lnTo>
                  <a:lnTo>
                    <a:pt x="740108" y="18831"/>
                  </a:lnTo>
                  <a:lnTo>
                    <a:pt x="695263" y="29181"/>
                  </a:lnTo>
                  <a:lnTo>
                    <a:pt x="651277" y="41672"/>
                  </a:lnTo>
                  <a:lnTo>
                    <a:pt x="608209" y="56244"/>
                  </a:lnTo>
                  <a:lnTo>
                    <a:pt x="566116" y="72841"/>
                  </a:lnTo>
                  <a:lnTo>
                    <a:pt x="525058" y="91403"/>
                  </a:lnTo>
                  <a:lnTo>
                    <a:pt x="485091" y="111873"/>
                  </a:lnTo>
                  <a:lnTo>
                    <a:pt x="446275" y="134192"/>
                  </a:lnTo>
                  <a:lnTo>
                    <a:pt x="408667" y="158302"/>
                  </a:lnTo>
                  <a:lnTo>
                    <a:pt x="372326" y="184144"/>
                  </a:lnTo>
                  <a:lnTo>
                    <a:pt x="337310" y="211661"/>
                  </a:lnTo>
                  <a:lnTo>
                    <a:pt x="303677" y="240795"/>
                  </a:lnTo>
                  <a:lnTo>
                    <a:pt x="271486" y="271486"/>
                  </a:lnTo>
                  <a:lnTo>
                    <a:pt x="240795" y="303677"/>
                  </a:lnTo>
                  <a:lnTo>
                    <a:pt x="211661" y="337310"/>
                  </a:lnTo>
                  <a:lnTo>
                    <a:pt x="184144" y="372326"/>
                  </a:lnTo>
                  <a:lnTo>
                    <a:pt x="158302" y="408667"/>
                  </a:lnTo>
                  <a:lnTo>
                    <a:pt x="134192" y="446275"/>
                  </a:lnTo>
                  <a:lnTo>
                    <a:pt x="111873" y="485091"/>
                  </a:lnTo>
                  <a:lnTo>
                    <a:pt x="91403" y="525058"/>
                  </a:lnTo>
                  <a:lnTo>
                    <a:pt x="72841" y="566116"/>
                  </a:lnTo>
                  <a:lnTo>
                    <a:pt x="56244" y="608209"/>
                  </a:lnTo>
                  <a:lnTo>
                    <a:pt x="41672" y="651277"/>
                  </a:lnTo>
                  <a:lnTo>
                    <a:pt x="29181" y="695263"/>
                  </a:lnTo>
                  <a:lnTo>
                    <a:pt x="18831" y="740108"/>
                  </a:lnTo>
                  <a:lnTo>
                    <a:pt x="10680" y="785754"/>
                  </a:lnTo>
                  <a:lnTo>
                    <a:pt x="4785" y="832142"/>
                  </a:lnTo>
                  <a:lnTo>
                    <a:pt x="1206" y="879215"/>
                  </a:lnTo>
                  <a:lnTo>
                    <a:pt x="0" y="926914"/>
                  </a:lnTo>
                  <a:lnTo>
                    <a:pt x="1206" y="974613"/>
                  </a:lnTo>
                  <a:lnTo>
                    <a:pt x="4785" y="1021685"/>
                  </a:lnTo>
                  <a:lnTo>
                    <a:pt x="10680" y="1068074"/>
                  </a:lnTo>
                  <a:lnTo>
                    <a:pt x="18831" y="1113720"/>
                  </a:lnTo>
                  <a:lnTo>
                    <a:pt x="29181" y="1158564"/>
                  </a:lnTo>
                  <a:lnTo>
                    <a:pt x="41672" y="1202550"/>
                  </a:lnTo>
                  <a:lnTo>
                    <a:pt x="56244" y="1245618"/>
                  </a:lnTo>
                  <a:lnTo>
                    <a:pt x="72841" y="1287711"/>
                  </a:lnTo>
                  <a:lnTo>
                    <a:pt x="91403" y="1328770"/>
                  </a:lnTo>
                  <a:lnTo>
                    <a:pt x="111873" y="1368736"/>
                  </a:lnTo>
                  <a:lnTo>
                    <a:pt x="134192" y="1407553"/>
                  </a:lnTo>
                  <a:lnTo>
                    <a:pt x="158302" y="1445161"/>
                  </a:lnTo>
                  <a:lnTo>
                    <a:pt x="184144" y="1481502"/>
                  </a:lnTo>
                  <a:lnTo>
                    <a:pt x="211661" y="1516518"/>
                  </a:lnTo>
                  <a:lnTo>
                    <a:pt x="240795" y="1550150"/>
                  </a:lnTo>
                  <a:lnTo>
                    <a:pt x="271486" y="1582341"/>
                  </a:lnTo>
                  <a:lnTo>
                    <a:pt x="303677" y="1613033"/>
                  </a:lnTo>
                  <a:lnTo>
                    <a:pt x="337310" y="1642166"/>
                  </a:lnTo>
                  <a:lnTo>
                    <a:pt x="372326" y="1669683"/>
                  </a:lnTo>
                  <a:lnTo>
                    <a:pt x="408667" y="1695526"/>
                  </a:lnTo>
                  <a:lnTo>
                    <a:pt x="446275" y="1719636"/>
                  </a:lnTo>
                  <a:lnTo>
                    <a:pt x="485091" y="1741955"/>
                  </a:lnTo>
                  <a:lnTo>
                    <a:pt x="525058" y="1762424"/>
                  </a:lnTo>
                  <a:lnTo>
                    <a:pt x="566116" y="1780987"/>
                  </a:lnTo>
                  <a:lnTo>
                    <a:pt x="608209" y="1797583"/>
                  </a:lnTo>
                  <a:lnTo>
                    <a:pt x="651277" y="1812156"/>
                  </a:lnTo>
                  <a:lnTo>
                    <a:pt x="695263" y="1824646"/>
                  </a:lnTo>
                  <a:lnTo>
                    <a:pt x="740108" y="1834996"/>
                  </a:lnTo>
                  <a:lnTo>
                    <a:pt x="785754" y="1843148"/>
                  </a:lnTo>
                  <a:lnTo>
                    <a:pt x="832142" y="1849042"/>
                  </a:lnTo>
                  <a:lnTo>
                    <a:pt x="879215" y="1852622"/>
                  </a:lnTo>
                  <a:lnTo>
                    <a:pt x="926914" y="1853828"/>
                  </a:lnTo>
                  <a:lnTo>
                    <a:pt x="974613" y="1852622"/>
                  </a:lnTo>
                  <a:lnTo>
                    <a:pt x="1021685" y="1849042"/>
                  </a:lnTo>
                  <a:lnTo>
                    <a:pt x="1068074" y="1843148"/>
                  </a:lnTo>
                  <a:lnTo>
                    <a:pt x="1113720" y="1834996"/>
                  </a:lnTo>
                  <a:lnTo>
                    <a:pt x="1158564" y="1824646"/>
                  </a:lnTo>
                  <a:lnTo>
                    <a:pt x="1202550" y="1812156"/>
                  </a:lnTo>
                  <a:lnTo>
                    <a:pt x="1245618" y="1797583"/>
                  </a:lnTo>
                  <a:lnTo>
                    <a:pt x="1287711" y="1780987"/>
                  </a:lnTo>
                  <a:lnTo>
                    <a:pt x="1328770" y="1762424"/>
                  </a:lnTo>
                  <a:lnTo>
                    <a:pt x="1368736" y="1741955"/>
                  </a:lnTo>
                  <a:lnTo>
                    <a:pt x="1407553" y="1719636"/>
                  </a:lnTo>
                  <a:lnTo>
                    <a:pt x="1445161" y="1695526"/>
                  </a:lnTo>
                  <a:lnTo>
                    <a:pt x="1481502" y="1669683"/>
                  </a:lnTo>
                  <a:lnTo>
                    <a:pt x="1516518" y="1642166"/>
                  </a:lnTo>
                  <a:lnTo>
                    <a:pt x="1550150" y="1613033"/>
                  </a:lnTo>
                  <a:lnTo>
                    <a:pt x="1582341" y="1582341"/>
                  </a:lnTo>
                  <a:lnTo>
                    <a:pt x="1613033" y="1550150"/>
                  </a:lnTo>
                  <a:lnTo>
                    <a:pt x="1642166" y="1516518"/>
                  </a:lnTo>
                  <a:lnTo>
                    <a:pt x="1669683" y="1481502"/>
                  </a:lnTo>
                  <a:lnTo>
                    <a:pt x="1695526" y="1445161"/>
                  </a:lnTo>
                  <a:lnTo>
                    <a:pt x="1719636" y="1407553"/>
                  </a:lnTo>
                  <a:lnTo>
                    <a:pt x="1741955" y="1368736"/>
                  </a:lnTo>
                  <a:lnTo>
                    <a:pt x="1762424" y="1328770"/>
                  </a:lnTo>
                  <a:lnTo>
                    <a:pt x="1780987" y="1287711"/>
                  </a:lnTo>
                  <a:lnTo>
                    <a:pt x="1797583" y="1245618"/>
                  </a:lnTo>
                  <a:lnTo>
                    <a:pt x="1812156" y="1202550"/>
                  </a:lnTo>
                  <a:lnTo>
                    <a:pt x="1824646" y="1158564"/>
                  </a:lnTo>
                  <a:lnTo>
                    <a:pt x="1834996" y="1113720"/>
                  </a:lnTo>
                  <a:lnTo>
                    <a:pt x="1843148" y="1068074"/>
                  </a:lnTo>
                  <a:lnTo>
                    <a:pt x="1849042" y="1021685"/>
                  </a:lnTo>
                  <a:lnTo>
                    <a:pt x="1852622" y="974613"/>
                  </a:lnTo>
                  <a:lnTo>
                    <a:pt x="1853828" y="926914"/>
                  </a:lnTo>
                  <a:lnTo>
                    <a:pt x="1852622" y="879215"/>
                  </a:lnTo>
                  <a:lnTo>
                    <a:pt x="1849042" y="832142"/>
                  </a:lnTo>
                  <a:lnTo>
                    <a:pt x="1843148" y="785754"/>
                  </a:lnTo>
                  <a:lnTo>
                    <a:pt x="1834996" y="740108"/>
                  </a:lnTo>
                  <a:lnTo>
                    <a:pt x="1824646" y="695263"/>
                  </a:lnTo>
                  <a:lnTo>
                    <a:pt x="1812156" y="651277"/>
                  </a:lnTo>
                  <a:lnTo>
                    <a:pt x="1797583" y="608209"/>
                  </a:lnTo>
                  <a:lnTo>
                    <a:pt x="1780987" y="566116"/>
                  </a:lnTo>
                  <a:lnTo>
                    <a:pt x="1762424" y="525058"/>
                  </a:lnTo>
                  <a:lnTo>
                    <a:pt x="1741955" y="485091"/>
                  </a:lnTo>
                  <a:lnTo>
                    <a:pt x="1719636" y="446275"/>
                  </a:lnTo>
                  <a:lnTo>
                    <a:pt x="1695526" y="408667"/>
                  </a:lnTo>
                  <a:lnTo>
                    <a:pt x="1669683" y="372326"/>
                  </a:lnTo>
                  <a:lnTo>
                    <a:pt x="1642166" y="337310"/>
                  </a:lnTo>
                  <a:lnTo>
                    <a:pt x="1613033" y="303677"/>
                  </a:lnTo>
                  <a:lnTo>
                    <a:pt x="1582341" y="271486"/>
                  </a:lnTo>
                  <a:lnTo>
                    <a:pt x="1550150" y="240795"/>
                  </a:lnTo>
                  <a:lnTo>
                    <a:pt x="1516518" y="211661"/>
                  </a:lnTo>
                  <a:lnTo>
                    <a:pt x="1481502" y="184144"/>
                  </a:lnTo>
                  <a:lnTo>
                    <a:pt x="1445161" y="158302"/>
                  </a:lnTo>
                  <a:lnTo>
                    <a:pt x="1407553" y="134192"/>
                  </a:lnTo>
                  <a:lnTo>
                    <a:pt x="1368736" y="111873"/>
                  </a:lnTo>
                  <a:lnTo>
                    <a:pt x="1328770" y="91403"/>
                  </a:lnTo>
                  <a:lnTo>
                    <a:pt x="1287711" y="72841"/>
                  </a:lnTo>
                  <a:lnTo>
                    <a:pt x="1245618" y="56244"/>
                  </a:lnTo>
                  <a:lnTo>
                    <a:pt x="1202550" y="41672"/>
                  </a:lnTo>
                  <a:lnTo>
                    <a:pt x="1158564" y="29181"/>
                  </a:lnTo>
                  <a:lnTo>
                    <a:pt x="1113720" y="18831"/>
                  </a:lnTo>
                  <a:lnTo>
                    <a:pt x="1068074" y="10680"/>
                  </a:lnTo>
                  <a:lnTo>
                    <a:pt x="1021685" y="4785"/>
                  </a:lnTo>
                  <a:lnTo>
                    <a:pt x="974613" y="1206"/>
                  </a:lnTo>
                  <a:lnTo>
                    <a:pt x="926914" y="0"/>
                  </a:lnTo>
                  <a:close/>
                </a:path>
              </a:pathLst>
            </a:custGeom>
            <a:solidFill>
              <a:srgbClr val="F5EA0F"/>
            </a:solidFill>
            <a:ln>
              <a:noFill/>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416" name="Google Shape;416;p16"/>
            <p:cNvSpPr/>
            <p:nvPr/>
          </p:nvSpPr>
          <p:spPr>
            <a:xfrm>
              <a:off x="8529228" y="5220868"/>
              <a:ext cx="617854" cy="867410"/>
            </a:xfrm>
            <a:custGeom>
              <a:avLst/>
              <a:gdLst/>
              <a:ahLst/>
              <a:cxnLst/>
              <a:rect l="l" t="t" r="r" b="b"/>
              <a:pathLst>
                <a:path w="617854" h="867410" extrusionOk="0">
                  <a:moveTo>
                    <a:pt x="52" y="0"/>
                  </a:moveTo>
                  <a:lnTo>
                    <a:pt x="52" y="270703"/>
                  </a:lnTo>
                  <a:lnTo>
                    <a:pt x="193845" y="433253"/>
                  </a:lnTo>
                  <a:lnTo>
                    <a:pt x="52" y="595782"/>
                  </a:lnTo>
                  <a:lnTo>
                    <a:pt x="0" y="866821"/>
                  </a:lnTo>
                  <a:lnTo>
                    <a:pt x="325058" y="594201"/>
                  </a:lnTo>
                  <a:lnTo>
                    <a:pt x="598438" y="594201"/>
                  </a:lnTo>
                  <a:lnTo>
                    <a:pt x="615916" y="579542"/>
                  </a:lnTo>
                  <a:lnTo>
                    <a:pt x="325058" y="579542"/>
                  </a:lnTo>
                  <a:lnTo>
                    <a:pt x="325047" y="286975"/>
                  </a:lnTo>
                  <a:lnTo>
                    <a:pt x="615606" y="286975"/>
                  </a:lnTo>
                  <a:lnTo>
                    <a:pt x="598539" y="272661"/>
                  </a:lnTo>
                  <a:lnTo>
                    <a:pt x="325110" y="272661"/>
                  </a:lnTo>
                  <a:lnTo>
                    <a:pt x="52" y="0"/>
                  </a:lnTo>
                  <a:close/>
                </a:path>
                <a:path w="617854" h="867410" extrusionOk="0">
                  <a:moveTo>
                    <a:pt x="598438" y="594201"/>
                  </a:moveTo>
                  <a:lnTo>
                    <a:pt x="325058" y="594201"/>
                  </a:lnTo>
                  <a:lnTo>
                    <a:pt x="325058" y="823493"/>
                  </a:lnTo>
                  <a:lnTo>
                    <a:pt x="598438" y="594201"/>
                  </a:lnTo>
                  <a:close/>
                </a:path>
                <a:path w="617854" h="867410" extrusionOk="0">
                  <a:moveTo>
                    <a:pt x="615606" y="286975"/>
                  </a:moveTo>
                  <a:lnTo>
                    <a:pt x="325047" y="286975"/>
                  </a:lnTo>
                  <a:lnTo>
                    <a:pt x="499534" y="433253"/>
                  </a:lnTo>
                  <a:lnTo>
                    <a:pt x="325058" y="579542"/>
                  </a:lnTo>
                  <a:lnTo>
                    <a:pt x="615916" y="579542"/>
                  </a:lnTo>
                  <a:lnTo>
                    <a:pt x="617614" y="578118"/>
                  </a:lnTo>
                  <a:lnTo>
                    <a:pt x="617604" y="288650"/>
                  </a:lnTo>
                  <a:lnTo>
                    <a:pt x="615606" y="286975"/>
                  </a:lnTo>
                  <a:close/>
                </a:path>
                <a:path w="617854" h="867410" extrusionOk="0">
                  <a:moveTo>
                    <a:pt x="325110" y="43338"/>
                  </a:moveTo>
                  <a:lnTo>
                    <a:pt x="325110" y="272661"/>
                  </a:lnTo>
                  <a:lnTo>
                    <a:pt x="598539" y="272661"/>
                  </a:lnTo>
                  <a:lnTo>
                    <a:pt x="325110" y="43338"/>
                  </a:lnTo>
                  <a:close/>
                </a:path>
              </a:pathLst>
            </a:custGeom>
            <a:solidFill>
              <a:srgbClr val="000000"/>
            </a:solidFill>
            <a:ln>
              <a:noFill/>
            </a:ln>
          </p:spPr>
          <p:txBody>
            <a:bodyPr spcFirstLastPara="1" wrap="square" lIns="0" tIns="0" rIns="0" bIns="0" anchor="t" anchorCtr="0">
              <a:noAutofit/>
            </a:bodyPr>
            <a:lstStyle/>
            <a:p>
              <a:pPr marL="0" lvl="0" indent="0" algn="l" rtl="0">
                <a:spcBef>
                  <a:spcPts val="0"/>
                </a:spcBef>
                <a:spcAft>
                  <a:spcPts val="0"/>
                </a:spcAft>
                <a:buNone/>
              </a:pPr>
              <a:endParaRPr sz="1800" dirty="0"/>
            </a:p>
          </p:txBody>
        </p:sp>
      </p:grpSp>
      <p:sp>
        <p:nvSpPr>
          <p:cNvPr id="417" name="Google Shape;417;p16"/>
          <p:cNvSpPr txBox="1"/>
          <p:nvPr/>
        </p:nvSpPr>
        <p:spPr>
          <a:xfrm>
            <a:off x="824985" y="3356263"/>
            <a:ext cx="5593800" cy="5064838"/>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en-US" sz="3950" dirty="0"/>
              <a:t>Flexible </a:t>
            </a:r>
            <a:r>
              <a:rPr lang="en-US" sz="3950" dirty="0">
                <a:latin typeface="Arial"/>
                <a:ea typeface="Arial"/>
                <a:cs typeface="Arial"/>
                <a:sym typeface="Arial"/>
              </a:rPr>
              <a:t>Integrations</a:t>
            </a:r>
            <a:endParaRPr sz="3950" dirty="0">
              <a:latin typeface="Arial"/>
              <a:ea typeface="Arial"/>
              <a:cs typeface="Arial"/>
              <a:sym typeface="Arial"/>
            </a:endParaRPr>
          </a:p>
          <a:p>
            <a:pPr marL="12700" marR="5080" lvl="0" indent="0" algn="l" rtl="0">
              <a:lnSpc>
                <a:spcPct val="124900"/>
              </a:lnSpc>
              <a:spcBef>
                <a:spcPts val="0"/>
              </a:spcBef>
              <a:spcAft>
                <a:spcPts val="0"/>
              </a:spcAft>
              <a:buNone/>
            </a:pPr>
            <a:endParaRPr sz="1650" dirty="0">
              <a:solidFill>
                <a:srgbClr val="4D4E4F"/>
              </a:solidFill>
              <a:latin typeface="Tahoma"/>
              <a:ea typeface="Tahoma"/>
              <a:cs typeface="Tahoma"/>
              <a:sym typeface="Tahoma"/>
            </a:endParaRPr>
          </a:p>
          <a:p>
            <a:pPr marL="12700" marR="5080" lvl="0" indent="0" algn="l" rtl="0">
              <a:lnSpc>
                <a:spcPct val="124900"/>
              </a:lnSpc>
              <a:spcBef>
                <a:spcPts val="0"/>
              </a:spcBef>
              <a:spcAft>
                <a:spcPts val="0"/>
              </a:spcAft>
              <a:buClr>
                <a:srgbClr val="000000"/>
              </a:buClr>
              <a:buFont typeface="Arial"/>
              <a:buNone/>
            </a:pPr>
            <a:r>
              <a:rPr lang="en-US" sz="1650" dirty="0">
                <a:solidFill>
                  <a:srgbClr val="4D4E4F"/>
                </a:solidFill>
                <a:latin typeface="Tahoma"/>
                <a:ea typeface="Tahoma"/>
                <a:cs typeface="Tahoma"/>
                <a:sym typeface="Tahoma"/>
              </a:rPr>
              <a:t>FibreTrace® value industry collaboration.</a:t>
            </a:r>
            <a:endParaRPr sz="1650" dirty="0">
              <a:solidFill>
                <a:srgbClr val="4D4E4F"/>
              </a:solidFill>
              <a:latin typeface="Tahoma"/>
              <a:ea typeface="Tahoma"/>
              <a:cs typeface="Tahoma"/>
              <a:sym typeface="Tahoma"/>
            </a:endParaRPr>
          </a:p>
          <a:p>
            <a:pPr marL="12700" marR="5080" lvl="0" indent="0" algn="l" rtl="0">
              <a:lnSpc>
                <a:spcPct val="124900"/>
              </a:lnSpc>
              <a:spcBef>
                <a:spcPts val="0"/>
              </a:spcBef>
              <a:spcAft>
                <a:spcPts val="0"/>
              </a:spcAft>
              <a:buNone/>
            </a:pPr>
            <a:endParaRPr sz="1650" dirty="0">
              <a:solidFill>
                <a:srgbClr val="4D4E4F"/>
              </a:solidFill>
              <a:latin typeface="Tahoma"/>
              <a:ea typeface="Tahoma"/>
              <a:cs typeface="Tahoma"/>
              <a:sym typeface="Tahoma"/>
            </a:endParaRPr>
          </a:p>
          <a:p>
            <a:pPr marL="12700" marR="5080" lvl="0" indent="0" algn="l" rtl="0">
              <a:lnSpc>
                <a:spcPct val="124900"/>
              </a:lnSpc>
              <a:spcBef>
                <a:spcPts val="0"/>
              </a:spcBef>
              <a:spcAft>
                <a:spcPts val="0"/>
              </a:spcAft>
              <a:buClr>
                <a:srgbClr val="000000"/>
              </a:buClr>
              <a:buFont typeface="Arial"/>
              <a:buNone/>
            </a:pPr>
            <a:r>
              <a:rPr lang="en-US" sz="1650" dirty="0">
                <a:solidFill>
                  <a:srgbClr val="4D4E4F"/>
                </a:solidFill>
                <a:latin typeface="Tahoma"/>
                <a:ea typeface="Tahoma"/>
                <a:cs typeface="Tahoma"/>
                <a:sym typeface="Tahoma"/>
              </a:rPr>
              <a:t>We provide ﬂexibility by integrating our physical technology, and fibre verification data with ANY digital system.</a:t>
            </a:r>
            <a:endParaRPr sz="1650" dirty="0">
              <a:solidFill>
                <a:srgbClr val="4D4E4F"/>
              </a:solidFill>
              <a:latin typeface="Tahoma"/>
              <a:ea typeface="Tahoma"/>
              <a:cs typeface="Tahoma"/>
              <a:sym typeface="Tahoma"/>
            </a:endParaRPr>
          </a:p>
          <a:p>
            <a:pPr marL="12700" marR="5080" lvl="0" indent="0" algn="l" rtl="0">
              <a:lnSpc>
                <a:spcPct val="124900"/>
              </a:lnSpc>
              <a:spcBef>
                <a:spcPts val="0"/>
              </a:spcBef>
              <a:spcAft>
                <a:spcPts val="0"/>
              </a:spcAft>
              <a:buNone/>
            </a:pPr>
            <a:endParaRPr sz="1650" dirty="0">
              <a:solidFill>
                <a:srgbClr val="4D4E4F"/>
              </a:solidFill>
              <a:latin typeface="Tahoma"/>
              <a:ea typeface="Tahoma"/>
              <a:cs typeface="Tahoma"/>
              <a:sym typeface="Tahoma"/>
            </a:endParaRPr>
          </a:p>
          <a:p>
            <a:pPr marL="12700" marR="5080" lvl="0" indent="0" algn="l" rtl="0">
              <a:lnSpc>
                <a:spcPct val="124900"/>
              </a:lnSpc>
              <a:spcBef>
                <a:spcPts val="0"/>
              </a:spcBef>
              <a:spcAft>
                <a:spcPts val="0"/>
              </a:spcAft>
              <a:buNone/>
            </a:pPr>
            <a:r>
              <a:rPr lang="en-US" sz="1650" dirty="0">
                <a:solidFill>
                  <a:srgbClr val="4D4E4F"/>
                </a:solidFill>
                <a:latin typeface="Tahoma"/>
                <a:ea typeface="Tahoma"/>
                <a:cs typeface="Tahoma"/>
                <a:sym typeface="Tahoma"/>
              </a:rPr>
              <a:t>We aggregate information collected across the supply chain, in real-time, to support importation legislation and business insights.</a:t>
            </a:r>
            <a:endParaRPr sz="1650" dirty="0">
              <a:solidFill>
                <a:srgbClr val="4D4E4F"/>
              </a:solidFill>
              <a:latin typeface="Tahoma"/>
              <a:ea typeface="Tahoma"/>
              <a:cs typeface="Tahoma"/>
              <a:sym typeface="Tahoma"/>
            </a:endParaRPr>
          </a:p>
          <a:p>
            <a:pPr marL="12700" marR="5080" lvl="0" indent="0" algn="l" rtl="0">
              <a:lnSpc>
                <a:spcPct val="124900"/>
              </a:lnSpc>
              <a:spcBef>
                <a:spcPts val="0"/>
              </a:spcBef>
              <a:spcAft>
                <a:spcPts val="0"/>
              </a:spcAft>
              <a:buNone/>
            </a:pPr>
            <a:endParaRPr sz="1650" dirty="0">
              <a:solidFill>
                <a:srgbClr val="4D4E4F"/>
              </a:solidFill>
              <a:latin typeface="Tahoma"/>
              <a:ea typeface="Tahoma"/>
              <a:cs typeface="Tahoma"/>
              <a:sym typeface="Tahoma"/>
            </a:endParaRPr>
          </a:p>
          <a:p>
            <a:pPr marL="12700" marR="5080" lvl="0" indent="0" algn="l" rtl="0">
              <a:lnSpc>
                <a:spcPct val="124900"/>
              </a:lnSpc>
              <a:spcBef>
                <a:spcPts val="0"/>
              </a:spcBef>
              <a:spcAft>
                <a:spcPts val="0"/>
              </a:spcAft>
              <a:buNone/>
            </a:pPr>
            <a:r>
              <a:rPr lang="en-US" sz="1650" dirty="0">
                <a:solidFill>
                  <a:srgbClr val="4D4E4F"/>
                </a:solidFill>
                <a:latin typeface="Tahoma"/>
                <a:ea typeface="Tahoma"/>
                <a:cs typeface="Tahoma"/>
                <a:sym typeface="Tahoma"/>
              </a:rPr>
              <a:t>We increase the value and credibility of digital traceability.</a:t>
            </a:r>
            <a:endParaRPr sz="1650" dirty="0">
              <a:solidFill>
                <a:srgbClr val="4D4E4F"/>
              </a:solidFill>
              <a:latin typeface="Tahoma"/>
              <a:ea typeface="Tahoma"/>
              <a:cs typeface="Tahoma"/>
              <a:sym typeface="Tahoma"/>
            </a:endParaRPr>
          </a:p>
          <a:p>
            <a:pPr marL="12700" marR="5080" lvl="0" indent="0" algn="l" rtl="0">
              <a:lnSpc>
                <a:spcPct val="124900"/>
              </a:lnSpc>
              <a:spcBef>
                <a:spcPts val="0"/>
              </a:spcBef>
              <a:spcAft>
                <a:spcPts val="0"/>
              </a:spcAft>
              <a:buNone/>
            </a:pPr>
            <a:endParaRPr sz="1650" dirty="0">
              <a:solidFill>
                <a:srgbClr val="4D4E4F"/>
              </a:solidFill>
              <a:latin typeface="Tahoma"/>
              <a:ea typeface="Tahoma"/>
              <a:cs typeface="Tahoma"/>
              <a:sym typeface="Tahoma"/>
            </a:endParaRPr>
          </a:p>
          <a:p>
            <a:pPr marL="12700" marR="5080" lvl="0" indent="0" algn="l" rtl="0">
              <a:lnSpc>
                <a:spcPct val="124900"/>
              </a:lnSpc>
              <a:spcBef>
                <a:spcPts val="0"/>
              </a:spcBef>
              <a:spcAft>
                <a:spcPts val="0"/>
              </a:spcAft>
              <a:buClr>
                <a:srgbClr val="000000"/>
              </a:buClr>
              <a:buFont typeface="Arial"/>
              <a:buNone/>
            </a:pPr>
            <a:r>
              <a:rPr lang="en-US" sz="1650" dirty="0">
                <a:solidFill>
                  <a:srgbClr val="4D4E4F"/>
                </a:solidFill>
                <a:latin typeface="Tahoma"/>
                <a:ea typeface="Tahoma"/>
                <a:cs typeface="Tahoma"/>
                <a:sym typeface="Tahoma"/>
              </a:rPr>
              <a:t>You own your data.  We aim to de-risk technology stack investments through interoperability.</a:t>
            </a:r>
            <a:endParaRPr sz="1650" dirty="0">
              <a:solidFill>
                <a:srgbClr val="4D4E4F"/>
              </a:solidFill>
              <a:latin typeface="Tahoma"/>
              <a:ea typeface="Tahoma"/>
              <a:cs typeface="Tahoma"/>
              <a:sym typeface="Tahoma"/>
            </a:endParaRPr>
          </a:p>
        </p:txBody>
      </p:sp>
      <p:sp>
        <p:nvSpPr>
          <p:cNvPr id="418" name="Google Shape;418;p16"/>
          <p:cNvSpPr/>
          <p:nvPr/>
        </p:nvSpPr>
        <p:spPr>
          <a:xfrm>
            <a:off x="837670" y="837670"/>
            <a:ext cx="18428970" cy="0"/>
          </a:xfrm>
          <a:custGeom>
            <a:avLst/>
            <a:gdLst/>
            <a:ahLst/>
            <a:cxnLst/>
            <a:rect l="l" t="t" r="r" b="b"/>
            <a:pathLst>
              <a:path w="18428970" h="120000" extrusionOk="0">
                <a:moveTo>
                  <a:pt x="0" y="0"/>
                </a:moveTo>
                <a:lnTo>
                  <a:pt x="18428758" y="0"/>
                </a:lnTo>
              </a:path>
            </a:pathLst>
          </a:custGeom>
          <a:noFill/>
          <a:ln w="10450" cap="flat" cmpd="sng">
            <a:solidFill>
              <a:srgbClr val="C4C7CC"/>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419" name="Google Shape;419;p16"/>
          <p:cNvSpPr/>
          <p:nvPr/>
        </p:nvSpPr>
        <p:spPr>
          <a:xfrm>
            <a:off x="837670" y="10470885"/>
            <a:ext cx="18428970" cy="0"/>
          </a:xfrm>
          <a:custGeom>
            <a:avLst/>
            <a:gdLst/>
            <a:ahLst/>
            <a:cxnLst/>
            <a:rect l="l" t="t" r="r" b="b"/>
            <a:pathLst>
              <a:path w="18428970" h="120000" extrusionOk="0">
                <a:moveTo>
                  <a:pt x="0" y="0"/>
                </a:moveTo>
                <a:lnTo>
                  <a:pt x="18428758" y="0"/>
                </a:lnTo>
              </a:path>
            </a:pathLst>
          </a:custGeom>
          <a:noFill/>
          <a:ln w="10450" cap="flat" cmpd="sng">
            <a:solidFill>
              <a:srgbClr val="C4C7CC"/>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420" name="Google Shape;420;p16"/>
          <p:cNvSpPr txBox="1">
            <a:spLocks noGrp="1"/>
          </p:cNvSpPr>
          <p:nvPr>
            <p:ph type="sldNum" idx="12"/>
          </p:nvPr>
        </p:nvSpPr>
        <p:spPr>
          <a:xfrm>
            <a:off x="19018901" y="10571026"/>
            <a:ext cx="306600" cy="237300"/>
          </a:xfrm>
          <a:prstGeom prst="rect">
            <a:avLst/>
          </a:prstGeom>
          <a:noFill/>
          <a:ln>
            <a:noFill/>
          </a:ln>
        </p:spPr>
        <p:txBody>
          <a:bodyPr spcFirstLastPara="1" wrap="square" lIns="0" tIns="36825" rIns="0" bIns="0" anchor="t" anchorCtr="0">
            <a:spAutoFit/>
          </a:bodyPr>
          <a:lstStyle/>
          <a:p>
            <a:pPr marL="38100" lvl="0" indent="0" algn="l" rtl="0">
              <a:lnSpc>
                <a:spcPct val="100000"/>
              </a:lnSpc>
              <a:spcBef>
                <a:spcPts val="0"/>
              </a:spcBef>
              <a:spcAft>
                <a:spcPts val="0"/>
              </a:spcAft>
              <a:buNone/>
            </a:pPr>
            <a:fld id="{00000000-1234-1234-1234-123412341234}" type="slidenum">
              <a:rPr lang="en-US"/>
              <a:t>6</a:t>
            </a:fld>
            <a:endParaRPr dirty="0"/>
          </a:p>
        </p:txBody>
      </p:sp>
      <p:sp>
        <p:nvSpPr>
          <p:cNvPr id="421" name="Google Shape;421;p16"/>
          <p:cNvSpPr txBox="1">
            <a:spLocks noGrp="1"/>
          </p:cNvSpPr>
          <p:nvPr>
            <p:ph type="ftr" idx="11"/>
          </p:nvPr>
        </p:nvSpPr>
        <p:spPr>
          <a:xfrm>
            <a:off x="827639" y="10582880"/>
            <a:ext cx="3700800" cy="223200"/>
          </a:xfrm>
          <a:prstGeom prst="rect">
            <a:avLst/>
          </a:prstGeom>
          <a:noFill/>
          <a:ln>
            <a:noFill/>
          </a:ln>
        </p:spPr>
        <p:txBody>
          <a:bodyPr spcFirstLastPara="1" wrap="square" lIns="0" tIns="38100" rIns="0" bIns="0" anchor="t" anchorCtr="0">
            <a:spAutoFit/>
          </a:bodyPr>
          <a:lstStyle/>
          <a:p>
            <a:pPr marL="12700" lvl="0" indent="0" algn="l" rtl="0">
              <a:lnSpc>
                <a:spcPct val="100000"/>
              </a:lnSpc>
              <a:spcBef>
                <a:spcPts val="0"/>
              </a:spcBef>
              <a:spcAft>
                <a:spcPts val="0"/>
              </a:spcAft>
              <a:buNone/>
            </a:pPr>
            <a:r>
              <a:rPr lang="en-US" dirty="0"/>
              <a:t>FIBRETRACE® - PRIVATE &amp; CONFIDENTIAL</a:t>
            </a:r>
            <a:endParaRPr dirty="0"/>
          </a:p>
        </p:txBody>
      </p:sp>
      <p:sp>
        <p:nvSpPr>
          <p:cNvPr id="422" name="Google Shape;422;p16"/>
          <p:cNvSpPr txBox="1"/>
          <p:nvPr/>
        </p:nvSpPr>
        <p:spPr>
          <a:xfrm>
            <a:off x="824976" y="1012550"/>
            <a:ext cx="3121200" cy="2283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dirty="0">
                <a:solidFill>
                  <a:srgbClr val="4E5051"/>
                </a:solidFill>
                <a:latin typeface="Courier New"/>
                <a:ea typeface="Courier New"/>
                <a:cs typeface="Courier New"/>
                <a:sym typeface="Courier New"/>
              </a:rPr>
              <a:t>DEVELOPMENT INSIGHT</a:t>
            </a:r>
            <a:endParaRPr sz="1400" dirty="0">
              <a:latin typeface="Courier New"/>
              <a:ea typeface="Courier New"/>
              <a:cs typeface="Courier New"/>
              <a:sym typeface="Courier New"/>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111"/>
        <p:cNvGrpSpPr/>
        <p:nvPr/>
      </p:nvGrpSpPr>
      <p:grpSpPr>
        <a:xfrm>
          <a:off x="0" y="0"/>
          <a:ext cx="0" cy="0"/>
          <a:chOff x="0" y="0"/>
          <a:chExt cx="0" cy="0"/>
        </a:xfrm>
      </p:grpSpPr>
      <p:sp>
        <p:nvSpPr>
          <p:cNvPr id="112" name="Google Shape;112;p11"/>
          <p:cNvSpPr/>
          <p:nvPr/>
        </p:nvSpPr>
        <p:spPr>
          <a:xfrm>
            <a:off x="1753130" y="5049396"/>
            <a:ext cx="1508760" cy="605154"/>
          </a:xfrm>
          <a:custGeom>
            <a:avLst/>
            <a:gdLst/>
            <a:ahLst/>
            <a:cxnLst/>
            <a:rect l="l" t="t" r="r" b="b"/>
            <a:pathLst>
              <a:path w="1508760" h="605154" extrusionOk="0">
                <a:moveTo>
                  <a:pt x="1487567" y="0"/>
                </a:moveTo>
                <a:lnTo>
                  <a:pt x="20941" y="0"/>
                </a:lnTo>
                <a:lnTo>
                  <a:pt x="12792" y="1645"/>
                </a:lnTo>
                <a:lnTo>
                  <a:pt x="6135" y="6132"/>
                </a:lnTo>
                <a:lnTo>
                  <a:pt x="1646" y="12788"/>
                </a:lnTo>
                <a:lnTo>
                  <a:pt x="0" y="20941"/>
                </a:lnTo>
                <a:lnTo>
                  <a:pt x="0" y="583940"/>
                </a:lnTo>
                <a:lnTo>
                  <a:pt x="1646" y="592093"/>
                </a:lnTo>
                <a:lnTo>
                  <a:pt x="6135" y="598750"/>
                </a:lnTo>
                <a:lnTo>
                  <a:pt x="12792" y="603237"/>
                </a:lnTo>
                <a:lnTo>
                  <a:pt x="20941" y="604882"/>
                </a:lnTo>
                <a:lnTo>
                  <a:pt x="1487567" y="604882"/>
                </a:lnTo>
                <a:lnTo>
                  <a:pt x="1495720" y="603237"/>
                </a:lnTo>
                <a:lnTo>
                  <a:pt x="1502377" y="598750"/>
                </a:lnTo>
                <a:lnTo>
                  <a:pt x="1506863" y="592093"/>
                </a:lnTo>
                <a:lnTo>
                  <a:pt x="1508509" y="583940"/>
                </a:lnTo>
                <a:lnTo>
                  <a:pt x="1508509" y="20941"/>
                </a:lnTo>
                <a:lnTo>
                  <a:pt x="1506863" y="12788"/>
                </a:lnTo>
                <a:lnTo>
                  <a:pt x="1502377" y="6132"/>
                </a:lnTo>
                <a:lnTo>
                  <a:pt x="1495720" y="1645"/>
                </a:lnTo>
                <a:lnTo>
                  <a:pt x="1487567" y="0"/>
                </a:lnTo>
                <a:close/>
              </a:path>
            </a:pathLst>
          </a:custGeom>
          <a:solidFill>
            <a:srgbClr val="F5EA0F"/>
          </a:solidFill>
          <a:ln>
            <a:noFill/>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113" name="Google Shape;113;p11"/>
          <p:cNvSpPr/>
          <p:nvPr/>
        </p:nvSpPr>
        <p:spPr>
          <a:xfrm>
            <a:off x="14933888" y="1256506"/>
            <a:ext cx="4324984" cy="8796020"/>
          </a:xfrm>
          <a:custGeom>
            <a:avLst/>
            <a:gdLst/>
            <a:ahLst/>
            <a:cxnLst/>
            <a:rect l="l" t="t" r="r" b="b"/>
            <a:pathLst>
              <a:path w="4324984" h="8796020" extrusionOk="0">
                <a:moveTo>
                  <a:pt x="4240708" y="0"/>
                </a:moveTo>
                <a:lnTo>
                  <a:pt x="83767" y="0"/>
                </a:lnTo>
                <a:lnTo>
                  <a:pt x="51162" y="6583"/>
                </a:lnTo>
                <a:lnTo>
                  <a:pt x="24535" y="24535"/>
                </a:lnTo>
                <a:lnTo>
                  <a:pt x="6583" y="51162"/>
                </a:lnTo>
                <a:lnTo>
                  <a:pt x="0" y="83767"/>
                </a:lnTo>
                <a:lnTo>
                  <a:pt x="0" y="8711776"/>
                </a:lnTo>
                <a:lnTo>
                  <a:pt x="6583" y="8744381"/>
                </a:lnTo>
                <a:lnTo>
                  <a:pt x="24535" y="8771007"/>
                </a:lnTo>
                <a:lnTo>
                  <a:pt x="51162" y="8788960"/>
                </a:lnTo>
                <a:lnTo>
                  <a:pt x="83767" y="8795543"/>
                </a:lnTo>
                <a:lnTo>
                  <a:pt x="4240708" y="8795543"/>
                </a:lnTo>
                <a:lnTo>
                  <a:pt x="4273313" y="8788960"/>
                </a:lnTo>
                <a:lnTo>
                  <a:pt x="4299939" y="8771007"/>
                </a:lnTo>
                <a:lnTo>
                  <a:pt x="4317892" y="8744381"/>
                </a:lnTo>
                <a:lnTo>
                  <a:pt x="4324475" y="8711776"/>
                </a:lnTo>
                <a:lnTo>
                  <a:pt x="4324475" y="83767"/>
                </a:lnTo>
                <a:lnTo>
                  <a:pt x="4317892" y="51162"/>
                </a:lnTo>
                <a:lnTo>
                  <a:pt x="4299939" y="24535"/>
                </a:lnTo>
                <a:lnTo>
                  <a:pt x="4273313" y="6583"/>
                </a:lnTo>
                <a:lnTo>
                  <a:pt x="4240708" y="0"/>
                </a:lnTo>
                <a:close/>
              </a:path>
            </a:pathLst>
          </a:custGeom>
          <a:solidFill>
            <a:srgbClr val="F0F1F7"/>
          </a:solidFill>
          <a:ln>
            <a:noFill/>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114" name="Google Shape;114;p11"/>
          <p:cNvSpPr/>
          <p:nvPr/>
        </p:nvSpPr>
        <p:spPr>
          <a:xfrm>
            <a:off x="10399994" y="1256506"/>
            <a:ext cx="4324984" cy="8796020"/>
          </a:xfrm>
          <a:custGeom>
            <a:avLst/>
            <a:gdLst/>
            <a:ahLst/>
            <a:cxnLst/>
            <a:rect l="l" t="t" r="r" b="b"/>
            <a:pathLst>
              <a:path w="4324984" h="8796020" extrusionOk="0">
                <a:moveTo>
                  <a:pt x="4240708" y="0"/>
                </a:moveTo>
                <a:lnTo>
                  <a:pt x="83767" y="0"/>
                </a:lnTo>
                <a:lnTo>
                  <a:pt x="51162" y="6583"/>
                </a:lnTo>
                <a:lnTo>
                  <a:pt x="24535" y="24535"/>
                </a:lnTo>
                <a:lnTo>
                  <a:pt x="6583" y="51162"/>
                </a:lnTo>
                <a:lnTo>
                  <a:pt x="0" y="83767"/>
                </a:lnTo>
                <a:lnTo>
                  <a:pt x="0" y="8711776"/>
                </a:lnTo>
                <a:lnTo>
                  <a:pt x="6583" y="8744381"/>
                </a:lnTo>
                <a:lnTo>
                  <a:pt x="24535" y="8771007"/>
                </a:lnTo>
                <a:lnTo>
                  <a:pt x="51162" y="8788960"/>
                </a:lnTo>
                <a:lnTo>
                  <a:pt x="83767" y="8795543"/>
                </a:lnTo>
                <a:lnTo>
                  <a:pt x="4240708" y="8795543"/>
                </a:lnTo>
                <a:lnTo>
                  <a:pt x="4273313" y="8788960"/>
                </a:lnTo>
                <a:lnTo>
                  <a:pt x="4299939" y="8771007"/>
                </a:lnTo>
                <a:lnTo>
                  <a:pt x="4317892" y="8744381"/>
                </a:lnTo>
                <a:lnTo>
                  <a:pt x="4324475" y="8711776"/>
                </a:lnTo>
                <a:lnTo>
                  <a:pt x="4324475" y="83767"/>
                </a:lnTo>
                <a:lnTo>
                  <a:pt x="4317892" y="51162"/>
                </a:lnTo>
                <a:lnTo>
                  <a:pt x="4299939" y="24535"/>
                </a:lnTo>
                <a:lnTo>
                  <a:pt x="4273313" y="6583"/>
                </a:lnTo>
                <a:lnTo>
                  <a:pt x="4240708" y="0"/>
                </a:lnTo>
                <a:close/>
              </a:path>
            </a:pathLst>
          </a:custGeom>
          <a:solidFill>
            <a:srgbClr val="F0F1F7"/>
          </a:solidFill>
          <a:ln>
            <a:noFill/>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115" name="Google Shape;115;p11"/>
          <p:cNvSpPr/>
          <p:nvPr/>
        </p:nvSpPr>
        <p:spPr>
          <a:xfrm>
            <a:off x="5866100" y="1256506"/>
            <a:ext cx="4324984" cy="8796020"/>
          </a:xfrm>
          <a:custGeom>
            <a:avLst/>
            <a:gdLst/>
            <a:ahLst/>
            <a:cxnLst/>
            <a:rect l="l" t="t" r="r" b="b"/>
            <a:pathLst>
              <a:path w="4324984" h="8796020" extrusionOk="0">
                <a:moveTo>
                  <a:pt x="4240708" y="0"/>
                </a:moveTo>
                <a:lnTo>
                  <a:pt x="83767" y="0"/>
                </a:lnTo>
                <a:lnTo>
                  <a:pt x="51162" y="6583"/>
                </a:lnTo>
                <a:lnTo>
                  <a:pt x="24535" y="24535"/>
                </a:lnTo>
                <a:lnTo>
                  <a:pt x="6583" y="51162"/>
                </a:lnTo>
                <a:lnTo>
                  <a:pt x="0" y="83767"/>
                </a:lnTo>
                <a:lnTo>
                  <a:pt x="0" y="8711776"/>
                </a:lnTo>
                <a:lnTo>
                  <a:pt x="6583" y="8744381"/>
                </a:lnTo>
                <a:lnTo>
                  <a:pt x="24535" y="8771007"/>
                </a:lnTo>
                <a:lnTo>
                  <a:pt x="51162" y="8788960"/>
                </a:lnTo>
                <a:lnTo>
                  <a:pt x="83767" y="8795543"/>
                </a:lnTo>
                <a:lnTo>
                  <a:pt x="4240708" y="8795543"/>
                </a:lnTo>
                <a:lnTo>
                  <a:pt x="4273313" y="8788960"/>
                </a:lnTo>
                <a:lnTo>
                  <a:pt x="4299939" y="8771007"/>
                </a:lnTo>
                <a:lnTo>
                  <a:pt x="4317892" y="8744381"/>
                </a:lnTo>
                <a:lnTo>
                  <a:pt x="4324475" y="8711776"/>
                </a:lnTo>
                <a:lnTo>
                  <a:pt x="4324475" y="83767"/>
                </a:lnTo>
                <a:lnTo>
                  <a:pt x="4317892" y="51162"/>
                </a:lnTo>
                <a:lnTo>
                  <a:pt x="4299939" y="24535"/>
                </a:lnTo>
                <a:lnTo>
                  <a:pt x="4273313" y="6583"/>
                </a:lnTo>
                <a:lnTo>
                  <a:pt x="4240708" y="0"/>
                </a:lnTo>
                <a:close/>
              </a:path>
            </a:pathLst>
          </a:custGeom>
          <a:solidFill>
            <a:srgbClr val="F0F1F7"/>
          </a:solidFill>
          <a:ln>
            <a:noFill/>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116" name="Google Shape;116;p11"/>
          <p:cNvSpPr txBox="1"/>
          <p:nvPr/>
        </p:nvSpPr>
        <p:spPr>
          <a:xfrm>
            <a:off x="835047" y="4937905"/>
            <a:ext cx="2776200" cy="1973700"/>
          </a:xfrm>
          <a:prstGeom prst="rect">
            <a:avLst/>
          </a:prstGeom>
          <a:noFill/>
          <a:ln>
            <a:noFill/>
          </a:ln>
        </p:spPr>
        <p:txBody>
          <a:bodyPr spcFirstLastPara="1" wrap="square" lIns="0" tIns="12050" rIns="0" bIns="0" anchor="t" anchorCtr="0">
            <a:spAutoFit/>
          </a:bodyPr>
          <a:lstStyle/>
          <a:p>
            <a:pPr marL="12700" marR="5080" lvl="0" indent="0" algn="l" rtl="0">
              <a:lnSpc>
                <a:spcPct val="111300"/>
              </a:lnSpc>
              <a:spcBef>
                <a:spcPts val="0"/>
              </a:spcBef>
              <a:spcAft>
                <a:spcPts val="0"/>
              </a:spcAft>
              <a:buNone/>
            </a:pPr>
            <a:r>
              <a:rPr lang="en-US" sz="3950" dirty="0">
                <a:latin typeface="Arial"/>
                <a:ea typeface="Arial"/>
                <a:cs typeface="Arial"/>
                <a:sym typeface="Arial"/>
              </a:rPr>
              <a:t>Our 3-step Solution Is...</a:t>
            </a:r>
            <a:endParaRPr sz="3950" dirty="0">
              <a:solidFill>
                <a:srgbClr val="000000"/>
              </a:solidFill>
              <a:latin typeface="Arial"/>
              <a:ea typeface="Arial"/>
              <a:cs typeface="Arial"/>
              <a:sym typeface="Arial"/>
            </a:endParaRPr>
          </a:p>
        </p:txBody>
      </p:sp>
      <p:sp>
        <p:nvSpPr>
          <p:cNvPr id="117" name="Google Shape;117;p11"/>
          <p:cNvSpPr txBox="1"/>
          <p:nvPr/>
        </p:nvSpPr>
        <p:spPr>
          <a:xfrm>
            <a:off x="6424583" y="8024393"/>
            <a:ext cx="3207900" cy="1091100"/>
          </a:xfrm>
          <a:prstGeom prst="rect">
            <a:avLst/>
          </a:prstGeom>
          <a:noFill/>
          <a:ln>
            <a:noFill/>
          </a:ln>
        </p:spPr>
        <p:txBody>
          <a:bodyPr spcFirstLastPara="1" wrap="square" lIns="0" tIns="11425" rIns="0" bIns="0" anchor="t" anchorCtr="0">
            <a:spAutoFit/>
          </a:bodyPr>
          <a:lstStyle/>
          <a:p>
            <a:pPr marL="12700" marR="5080" lvl="0" indent="0" algn="ctr" rtl="0">
              <a:lnSpc>
                <a:spcPct val="127899"/>
              </a:lnSpc>
              <a:spcBef>
                <a:spcPts val="0"/>
              </a:spcBef>
              <a:spcAft>
                <a:spcPts val="0"/>
              </a:spcAft>
              <a:buNone/>
            </a:pPr>
            <a:r>
              <a:rPr lang="en-US" sz="1450" dirty="0">
                <a:solidFill>
                  <a:srgbClr val="5E6366"/>
                </a:solidFill>
                <a:latin typeface="Tahoma"/>
                <a:ea typeface="Tahoma"/>
                <a:cs typeface="Tahoma"/>
                <a:sym typeface="Tahoma"/>
              </a:rPr>
              <a:t>Our inorganic pigment is embedded into textile products from raw fibre, identifying your fibre for life (inc. reuse &amp; recycle).</a:t>
            </a:r>
            <a:endParaRPr sz="1450" dirty="0">
              <a:latin typeface="Tahoma"/>
              <a:ea typeface="Tahoma"/>
              <a:cs typeface="Tahoma"/>
              <a:sym typeface="Tahoma"/>
            </a:endParaRPr>
          </a:p>
        </p:txBody>
      </p:sp>
      <p:sp>
        <p:nvSpPr>
          <p:cNvPr id="118" name="Google Shape;118;p11"/>
          <p:cNvSpPr txBox="1"/>
          <p:nvPr/>
        </p:nvSpPr>
        <p:spPr>
          <a:xfrm>
            <a:off x="10747656" y="8024393"/>
            <a:ext cx="3456900" cy="1091100"/>
          </a:xfrm>
          <a:prstGeom prst="rect">
            <a:avLst/>
          </a:prstGeom>
          <a:noFill/>
          <a:ln>
            <a:noFill/>
          </a:ln>
        </p:spPr>
        <p:txBody>
          <a:bodyPr spcFirstLastPara="1" wrap="square" lIns="0" tIns="11425" rIns="0" bIns="0" anchor="t" anchorCtr="0">
            <a:spAutoFit/>
          </a:bodyPr>
          <a:lstStyle/>
          <a:p>
            <a:pPr marL="12700" marR="5080" lvl="0" indent="0" algn="ctr" rtl="0">
              <a:lnSpc>
                <a:spcPct val="127899"/>
              </a:lnSpc>
              <a:spcBef>
                <a:spcPts val="0"/>
              </a:spcBef>
              <a:spcAft>
                <a:spcPts val="0"/>
              </a:spcAft>
              <a:buNone/>
            </a:pPr>
            <a:r>
              <a:rPr lang="en-US" sz="1450" dirty="0">
                <a:solidFill>
                  <a:srgbClr val="5E6366"/>
                </a:solidFill>
                <a:latin typeface="Tahoma"/>
                <a:ea typeface="Tahoma"/>
                <a:cs typeface="Tahoma"/>
                <a:sym typeface="Tahoma"/>
              </a:rPr>
              <a:t>Suppliers use our scanners to identify and record FibreTrace-activated fibres in real-time, and at every tier in your supply chain.</a:t>
            </a:r>
            <a:endParaRPr sz="1450" dirty="0">
              <a:latin typeface="Tahoma"/>
              <a:ea typeface="Tahoma"/>
              <a:cs typeface="Tahoma"/>
              <a:sym typeface="Tahoma"/>
            </a:endParaRPr>
          </a:p>
        </p:txBody>
      </p:sp>
      <p:sp>
        <p:nvSpPr>
          <p:cNvPr id="119" name="Google Shape;119;p11"/>
          <p:cNvSpPr txBox="1"/>
          <p:nvPr/>
        </p:nvSpPr>
        <p:spPr>
          <a:xfrm>
            <a:off x="15514023" y="8024393"/>
            <a:ext cx="3164100" cy="1091100"/>
          </a:xfrm>
          <a:prstGeom prst="rect">
            <a:avLst/>
          </a:prstGeom>
          <a:noFill/>
          <a:ln>
            <a:noFill/>
          </a:ln>
        </p:spPr>
        <p:txBody>
          <a:bodyPr spcFirstLastPara="1" wrap="square" lIns="0" tIns="11425" rIns="0" bIns="0" anchor="t" anchorCtr="0">
            <a:spAutoFit/>
          </a:bodyPr>
          <a:lstStyle/>
          <a:p>
            <a:pPr marL="12065" marR="5080" lvl="0" indent="0" algn="ctr" rtl="0">
              <a:lnSpc>
                <a:spcPct val="127899"/>
              </a:lnSpc>
              <a:spcBef>
                <a:spcPts val="0"/>
              </a:spcBef>
              <a:spcAft>
                <a:spcPts val="0"/>
              </a:spcAft>
              <a:buNone/>
            </a:pPr>
            <a:r>
              <a:rPr lang="en-US" sz="1450" dirty="0">
                <a:solidFill>
                  <a:srgbClr val="5E6366"/>
                </a:solidFill>
                <a:latin typeface="Tahoma"/>
                <a:ea typeface="Tahoma"/>
                <a:cs typeface="Tahoma"/>
                <a:sym typeface="Tahoma"/>
              </a:rPr>
              <a:t>Recorded data is logged to our blockchain platform, (or platform of choice) to seamlessly handle all traceability measures.</a:t>
            </a:r>
            <a:endParaRPr sz="1450" dirty="0">
              <a:latin typeface="Tahoma"/>
              <a:ea typeface="Tahoma"/>
              <a:cs typeface="Tahoma"/>
              <a:sym typeface="Tahoma"/>
            </a:endParaRPr>
          </a:p>
        </p:txBody>
      </p:sp>
      <p:sp>
        <p:nvSpPr>
          <p:cNvPr id="120" name="Google Shape;120;p11"/>
          <p:cNvSpPr txBox="1">
            <a:spLocks noGrp="1"/>
          </p:cNvSpPr>
          <p:nvPr>
            <p:ph type="title"/>
          </p:nvPr>
        </p:nvSpPr>
        <p:spPr>
          <a:xfrm>
            <a:off x="6336884" y="1788230"/>
            <a:ext cx="1691700" cy="386700"/>
          </a:xfrm>
          <a:prstGeom prst="rect">
            <a:avLst/>
          </a:prstGeom>
          <a:noFill/>
          <a:ln>
            <a:noFill/>
          </a:ln>
        </p:spPr>
        <p:txBody>
          <a:bodyPr spcFirstLastPara="1" wrap="square" lIns="0" tIns="17125" rIns="0" bIns="0" anchor="t" anchorCtr="0">
            <a:spAutoFit/>
          </a:bodyPr>
          <a:lstStyle/>
          <a:p>
            <a:pPr marL="12700" lvl="0" indent="0" algn="l" rtl="0">
              <a:lnSpc>
                <a:spcPct val="100000"/>
              </a:lnSpc>
              <a:spcBef>
                <a:spcPts val="0"/>
              </a:spcBef>
              <a:spcAft>
                <a:spcPts val="0"/>
              </a:spcAft>
              <a:buNone/>
            </a:pPr>
            <a:r>
              <a:rPr lang="en-US" sz="2400" dirty="0">
                <a:solidFill>
                  <a:srgbClr val="000000"/>
                </a:solidFill>
                <a:latin typeface="Arial"/>
                <a:ea typeface="Arial"/>
                <a:cs typeface="Arial"/>
                <a:sym typeface="Arial"/>
              </a:rPr>
              <a:t>Pigment ID</a:t>
            </a:r>
            <a:endParaRPr sz="2400" dirty="0">
              <a:solidFill>
                <a:srgbClr val="000000"/>
              </a:solidFill>
              <a:latin typeface="Arial"/>
              <a:ea typeface="Arial"/>
              <a:cs typeface="Arial"/>
              <a:sym typeface="Arial"/>
            </a:endParaRPr>
          </a:p>
        </p:txBody>
      </p:sp>
      <p:sp>
        <p:nvSpPr>
          <p:cNvPr id="121" name="Google Shape;121;p11"/>
          <p:cNvSpPr txBox="1"/>
          <p:nvPr/>
        </p:nvSpPr>
        <p:spPr>
          <a:xfrm>
            <a:off x="9484981" y="1835482"/>
            <a:ext cx="243300" cy="215400"/>
          </a:xfrm>
          <a:prstGeom prst="rect">
            <a:avLst/>
          </a:prstGeom>
          <a:noFill/>
          <a:ln>
            <a:noFill/>
          </a:ln>
        </p:spPr>
        <p:txBody>
          <a:bodyPr spcFirstLastPara="1" wrap="square" lIns="0" tIns="15225" rIns="0" bIns="0" anchor="t" anchorCtr="0">
            <a:spAutoFit/>
          </a:bodyPr>
          <a:lstStyle/>
          <a:p>
            <a:pPr marL="12700" lvl="0" indent="0" algn="l" rtl="0">
              <a:lnSpc>
                <a:spcPct val="100000"/>
              </a:lnSpc>
              <a:spcBef>
                <a:spcPts val="0"/>
              </a:spcBef>
              <a:spcAft>
                <a:spcPts val="0"/>
              </a:spcAft>
              <a:buNone/>
            </a:pPr>
            <a:r>
              <a:rPr lang="en-US" sz="1300" dirty="0">
                <a:solidFill>
                  <a:srgbClr val="1C1D1F"/>
                </a:solidFill>
                <a:latin typeface="Courier New"/>
                <a:ea typeface="Courier New"/>
                <a:cs typeface="Courier New"/>
                <a:sym typeface="Courier New"/>
              </a:rPr>
              <a:t>01</a:t>
            </a:r>
            <a:endParaRPr sz="1300" dirty="0">
              <a:latin typeface="Courier New"/>
              <a:ea typeface="Courier New"/>
              <a:cs typeface="Courier New"/>
              <a:sym typeface="Courier New"/>
            </a:endParaRPr>
          </a:p>
        </p:txBody>
      </p:sp>
      <p:sp>
        <p:nvSpPr>
          <p:cNvPr id="122" name="Google Shape;122;p11"/>
          <p:cNvSpPr txBox="1"/>
          <p:nvPr/>
        </p:nvSpPr>
        <p:spPr>
          <a:xfrm>
            <a:off x="14016612" y="1835482"/>
            <a:ext cx="243300" cy="215400"/>
          </a:xfrm>
          <a:prstGeom prst="rect">
            <a:avLst/>
          </a:prstGeom>
          <a:noFill/>
          <a:ln>
            <a:noFill/>
          </a:ln>
        </p:spPr>
        <p:txBody>
          <a:bodyPr spcFirstLastPara="1" wrap="square" lIns="0" tIns="15225" rIns="0" bIns="0" anchor="t" anchorCtr="0">
            <a:spAutoFit/>
          </a:bodyPr>
          <a:lstStyle/>
          <a:p>
            <a:pPr marL="12700" lvl="0" indent="0" algn="l" rtl="0">
              <a:lnSpc>
                <a:spcPct val="100000"/>
              </a:lnSpc>
              <a:spcBef>
                <a:spcPts val="0"/>
              </a:spcBef>
              <a:spcAft>
                <a:spcPts val="0"/>
              </a:spcAft>
              <a:buNone/>
            </a:pPr>
            <a:r>
              <a:rPr lang="en-US" sz="1300" dirty="0">
                <a:solidFill>
                  <a:srgbClr val="1C1D1F"/>
                </a:solidFill>
                <a:latin typeface="Courier New"/>
                <a:ea typeface="Courier New"/>
                <a:cs typeface="Courier New"/>
                <a:sym typeface="Courier New"/>
              </a:rPr>
              <a:t>02</a:t>
            </a:r>
            <a:endParaRPr sz="1300" dirty="0">
              <a:latin typeface="Courier New"/>
              <a:ea typeface="Courier New"/>
              <a:cs typeface="Courier New"/>
              <a:sym typeface="Courier New"/>
            </a:endParaRPr>
          </a:p>
        </p:txBody>
      </p:sp>
      <p:sp>
        <p:nvSpPr>
          <p:cNvPr id="123" name="Google Shape;123;p11"/>
          <p:cNvSpPr txBox="1"/>
          <p:nvPr/>
        </p:nvSpPr>
        <p:spPr>
          <a:xfrm>
            <a:off x="18548244" y="1835482"/>
            <a:ext cx="243300" cy="215400"/>
          </a:xfrm>
          <a:prstGeom prst="rect">
            <a:avLst/>
          </a:prstGeom>
          <a:noFill/>
          <a:ln>
            <a:noFill/>
          </a:ln>
        </p:spPr>
        <p:txBody>
          <a:bodyPr spcFirstLastPara="1" wrap="square" lIns="0" tIns="15225" rIns="0" bIns="0" anchor="t" anchorCtr="0">
            <a:spAutoFit/>
          </a:bodyPr>
          <a:lstStyle/>
          <a:p>
            <a:pPr marL="12700" lvl="0" indent="0" algn="l" rtl="0">
              <a:lnSpc>
                <a:spcPct val="100000"/>
              </a:lnSpc>
              <a:spcBef>
                <a:spcPts val="0"/>
              </a:spcBef>
              <a:spcAft>
                <a:spcPts val="0"/>
              </a:spcAft>
              <a:buNone/>
            </a:pPr>
            <a:r>
              <a:rPr lang="en-US" sz="1300" dirty="0">
                <a:solidFill>
                  <a:srgbClr val="1C1D1F"/>
                </a:solidFill>
                <a:latin typeface="Courier New"/>
                <a:ea typeface="Courier New"/>
                <a:cs typeface="Courier New"/>
                <a:sym typeface="Courier New"/>
              </a:rPr>
              <a:t>03</a:t>
            </a:r>
            <a:endParaRPr sz="1300" dirty="0">
              <a:latin typeface="Courier New"/>
              <a:ea typeface="Courier New"/>
              <a:cs typeface="Courier New"/>
              <a:sym typeface="Courier New"/>
            </a:endParaRPr>
          </a:p>
        </p:txBody>
      </p:sp>
      <p:sp>
        <p:nvSpPr>
          <p:cNvPr id="124" name="Google Shape;124;p11"/>
          <p:cNvSpPr txBox="1"/>
          <p:nvPr/>
        </p:nvSpPr>
        <p:spPr>
          <a:xfrm>
            <a:off x="10872996" y="1788230"/>
            <a:ext cx="1294800" cy="386700"/>
          </a:xfrm>
          <a:prstGeom prst="rect">
            <a:avLst/>
          </a:prstGeom>
          <a:noFill/>
          <a:ln>
            <a:noFill/>
          </a:ln>
        </p:spPr>
        <p:txBody>
          <a:bodyPr spcFirstLastPara="1" wrap="square" lIns="0" tIns="17125" rIns="0" bIns="0" anchor="t" anchorCtr="0">
            <a:spAutoFit/>
          </a:bodyPr>
          <a:lstStyle/>
          <a:p>
            <a:pPr marL="12700" lvl="0" indent="0" algn="l" rtl="0">
              <a:lnSpc>
                <a:spcPct val="100000"/>
              </a:lnSpc>
              <a:spcBef>
                <a:spcPts val="0"/>
              </a:spcBef>
              <a:spcAft>
                <a:spcPts val="0"/>
              </a:spcAft>
              <a:buNone/>
            </a:pPr>
            <a:r>
              <a:rPr lang="en-US" sz="2400" dirty="0">
                <a:latin typeface="Arial"/>
                <a:ea typeface="Arial"/>
                <a:cs typeface="Arial"/>
                <a:sym typeface="Arial"/>
              </a:rPr>
              <a:t>Scanner</a:t>
            </a:r>
            <a:endParaRPr sz="2400" dirty="0">
              <a:latin typeface="Arial"/>
              <a:ea typeface="Arial"/>
              <a:cs typeface="Arial"/>
              <a:sym typeface="Arial"/>
            </a:endParaRPr>
          </a:p>
        </p:txBody>
      </p:sp>
      <p:sp>
        <p:nvSpPr>
          <p:cNvPr id="125" name="Google Shape;125;p11"/>
          <p:cNvSpPr txBox="1"/>
          <p:nvPr/>
        </p:nvSpPr>
        <p:spPr>
          <a:xfrm>
            <a:off x="15409151" y="1788230"/>
            <a:ext cx="2044659" cy="386624"/>
          </a:xfrm>
          <a:prstGeom prst="rect">
            <a:avLst/>
          </a:prstGeom>
          <a:noFill/>
          <a:ln>
            <a:noFill/>
          </a:ln>
        </p:spPr>
        <p:txBody>
          <a:bodyPr spcFirstLastPara="1" wrap="square" lIns="0" tIns="17125" rIns="0" bIns="0" anchor="t" anchorCtr="0">
            <a:spAutoFit/>
          </a:bodyPr>
          <a:lstStyle/>
          <a:p>
            <a:pPr marL="12700" lvl="0" indent="0" algn="l" rtl="0">
              <a:lnSpc>
                <a:spcPct val="100000"/>
              </a:lnSpc>
              <a:spcBef>
                <a:spcPts val="0"/>
              </a:spcBef>
              <a:spcAft>
                <a:spcPts val="0"/>
              </a:spcAft>
              <a:buNone/>
            </a:pPr>
            <a:r>
              <a:rPr lang="en-US" sz="2400" dirty="0">
                <a:latin typeface="Arial"/>
                <a:ea typeface="Arial"/>
                <a:cs typeface="Arial"/>
                <a:sym typeface="Arial"/>
              </a:rPr>
              <a:t>Digital Output</a:t>
            </a:r>
            <a:endParaRPr sz="2400" dirty="0">
              <a:latin typeface="Arial"/>
              <a:ea typeface="Arial"/>
              <a:cs typeface="Arial"/>
              <a:sym typeface="Arial"/>
            </a:endParaRPr>
          </a:p>
        </p:txBody>
      </p:sp>
      <p:pic>
        <p:nvPicPr>
          <p:cNvPr id="126" name="Google Shape;126;p11"/>
          <p:cNvPicPr preferRelativeResize="0"/>
          <p:nvPr/>
        </p:nvPicPr>
        <p:blipFill rotWithShape="1">
          <a:blip r:embed="rId3">
            <a:alphaModFix/>
          </a:blip>
          <a:srcRect/>
          <a:stretch/>
        </p:blipFill>
        <p:spPr>
          <a:xfrm>
            <a:off x="6351796" y="2600748"/>
            <a:ext cx="3355299" cy="4738222"/>
          </a:xfrm>
          <a:prstGeom prst="rect">
            <a:avLst/>
          </a:prstGeom>
          <a:noFill/>
          <a:ln>
            <a:noFill/>
          </a:ln>
        </p:spPr>
      </p:pic>
      <p:pic>
        <p:nvPicPr>
          <p:cNvPr id="127" name="Google Shape;127;p11"/>
          <p:cNvPicPr preferRelativeResize="0"/>
          <p:nvPr/>
        </p:nvPicPr>
        <p:blipFill rotWithShape="1">
          <a:blip r:embed="rId4">
            <a:alphaModFix/>
          </a:blip>
          <a:srcRect/>
          <a:stretch/>
        </p:blipFill>
        <p:spPr>
          <a:xfrm>
            <a:off x="10884589" y="2600748"/>
            <a:ext cx="3355291" cy="4738222"/>
          </a:xfrm>
          <a:prstGeom prst="rect">
            <a:avLst/>
          </a:prstGeom>
          <a:noFill/>
          <a:ln>
            <a:noFill/>
          </a:ln>
        </p:spPr>
      </p:pic>
      <p:pic>
        <p:nvPicPr>
          <p:cNvPr id="128" name="Google Shape;128;p11"/>
          <p:cNvPicPr preferRelativeResize="0"/>
          <p:nvPr/>
        </p:nvPicPr>
        <p:blipFill rotWithShape="1">
          <a:blip r:embed="rId5">
            <a:alphaModFix/>
          </a:blip>
          <a:srcRect/>
          <a:stretch/>
        </p:blipFill>
        <p:spPr>
          <a:xfrm>
            <a:off x="15417373" y="2600748"/>
            <a:ext cx="3355291" cy="4738222"/>
          </a:xfrm>
          <a:prstGeom prst="rect">
            <a:avLst/>
          </a:prstGeom>
          <a:noFill/>
          <a:ln>
            <a:noFill/>
          </a:ln>
        </p:spPr>
      </p:pic>
      <p:sp>
        <p:nvSpPr>
          <p:cNvPr id="129" name="Google Shape;129;p11"/>
          <p:cNvSpPr/>
          <p:nvPr/>
        </p:nvSpPr>
        <p:spPr>
          <a:xfrm>
            <a:off x="837670" y="837670"/>
            <a:ext cx="18428970" cy="0"/>
          </a:xfrm>
          <a:custGeom>
            <a:avLst/>
            <a:gdLst/>
            <a:ahLst/>
            <a:cxnLst/>
            <a:rect l="l" t="t" r="r" b="b"/>
            <a:pathLst>
              <a:path w="18428970" h="120000" extrusionOk="0">
                <a:moveTo>
                  <a:pt x="0" y="0"/>
                </a:moveTo>
                <a:lnTo>
                  <a:pt x="18428758" y="0"/>
                </a:lnTo>
              </a:path>
            </a:pathLst>
          </a:custGeom>
          <a:noFill/>
          <a:ln w="10450" cap="flat" cmpd="sng">
            <a:solidFill>
              <a:srgbClr val="C4C7CC"/>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130" name="Google Shape;130;p11"/>
          <p:cNvSpPr/>
          <p:nvPr/>
        </p:nvSpPr>
        <p:spPr>
          <a:xfrm>
            <a:off x="837670" y="10470885"/>
            <a:ext cx="18428970" cy="0"/>
          </a:xfrm>
          <a:custGeom>
            <a:avLst/>
            <a:gdLst/>
            <a:ahLst/>
            <a:cxnLst/>
            <a:rect l="l" t="t" r="r" b="b"/>
            <a:pathLst>
              <a:path w="18428970" h="120000" extrusionOk="0">
                <a:moveTo>
                  <a:pt x="0" y="0"/>
                </a:moveTo>
                <a:lnTo>
                  <a:pt x="18428758" y="0"/>
                </a:lnTo>
              </a:path>
            </a:pathLst>
          </a:custGeom>
          <a:noFill/>
          <a:ln w="10450" cap="flat" cmpd="sng">
            <a:solidFill>
              <a:srgbClr val="C4C7CC"/>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131" name="Google Shape;131;p11"/>
          <p:cNvSpPr txBox="1"/>
          <p:nvPr/>
        </p:nvSpPr>
        <p:spPr>
          <a:xfrm>
            <a:off x="824929" y="1012537"/>
            <a:ext cx="1467600" cy="2283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dirty="0">
                <a:solidFill>
                  <a:srgbClr val="4E5051"/>
                </a:solidFill>
                <a:latin typeface="Courier New"/>
                <a:ea typeface="Courier New"/>
                <a:cs typeface="Courier New"/>
                <a:sym typeface="Courier New"/>
              </a:rPr>
              <a:t>FIBRETRACE</a:t>
            </a:r>
            <a:endParaRPr sz="1400" dirty="0">
              <a:latin typeface="Courier New"/>
              <a:ea typeface="Courier New"/>
              <a:cs typeface="Courier New"/>
              <a:sym typeface="Courier New"/>
            </a:endParaRPr>
          </a:p>
        </p:txBody>
      </p:sp>
      <p:sp>
        <p:nvSpPr>
          <p:cNvPr id="132" name="Google Shape;132;p11"/>
          <p:cNvSpPr txBox="1">
            <a:spLocks noGrp="1"/>
          </p:cNvSpPr>
          <p:nvPr>
            <p:ph type="sldNum" idx="12"/>
          </p:nvPr>
        </p:nvSpPr>
        <p:spPr>
          <a:xfrm>
            <a:off x="19018901" y="10571026"/>
            <a:ext cx="306600" cy="237300"/>
          </a:xfrm>
          <a:prstGeom prst="rect">
            <a:avLst/>
          </a:prstGeom>
          <a:noFill/>
          <a:ln>
            <a:noFill/>
          </a:ln>
        </p:spPr>
        <p:txBody>
          <a:bodyPr spcFirstLastPara="1" wrap="square" lIns="0" tIns="36825" rIns="0" bIns="0" anchor="t" anchorCtr="0">
            <a:spAutoFit/>
          </a:bodyPr>
          <a:lstStyle/>
          <a:p>
            <a:pPr marL="38100" lvl="0" indent="0" algn="l" rtl="0">
              <a:lnSpc>
                <a:spcPct val="100000"/>
              </a:lnSpc>
              <a:spcBef>
                <a:spcPts val="0"/>
              </a:spcBef>
              <a:spcAft>
                <a:spcPts val="0"/>
              </a:spcAft>
              <a:buNone/>
            </a:pPr>
            <a:fld id="{00000000-1234-1234-1234-123412341234}" type="slidenum">
              <a:rPr lang="en-US"/>
              <a:t>7</a:t>
            </a:fld>
            <a:endParaRPr dirty="0"/>
          </a:p>
        </p:txBody>
      </p:sp>
      <p:sp>
        <p:nvSpPr>
          <p:cNvPr id="133" name="Google Shape;133;p11"/>
          <p:cNvSpPr txBox="1">
            <a:spLocks noGrp="1"/>
          </p:cNvSpPr>
          <p:nvPr>
            <p:ph type="ftr" idx="11"/>
          </p:nvPr>
        </p:nvSpPr>
        <p:spPr>
          <a:xfrm>
            <a:off x="827639" y="10582880"/>
            <a:ext cx="3700800" cy="223200"/>
          </a:xfrm>
          <a:prstGeom prst="rect">
            <a:avLst/>
          </a:prstGeom>
          <a:noFill/>
          <a:ln>
            <a:noFill/>
          </a:ln>
        </p:spPr>
        <p:txBody>
          <a:bodyPr spcFirstLastPara="1" wrap="square" lIns="0" tIns="38100" rIns="0" bIns="0" anchor="t" anchorCtr="0">
            <a:spAutoFit/>
          </a:bodyPr>
          <a:lstStyle/>
          <a:p>
            <a:pPr marL="12700" lvl="0" indent="0" algn="l" rtl="0">
              <a:lnSpc>
                <a:spcPct val="100000"/>
              </a:lnSpc>
              <a:spcBef>
                <a:spcPts val="0"/>
              </a:spcBef>
              <a:spcAft>
                <a:spcPts val="0"/>
              </a:spcAft>
              <a:buNone/>
            </a:pPr>
            <a:r>
              <a:rPr lang="en-US" dirty="0"/>
              <a:t>FIBRETRACE® - PRIVATE &amp; CONFIDENTIAL</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BB048-B1CF-B186-EABE-5A2A58FF12F4}"/>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BA9E875E-B68E-5BD5-35BC-BCC19BB5039C}"/>
              </a:ext>
            </a:extLst>
          </p:cNvPr>
          <p:cNvSpPr>
            <a:spLocks noGrp="1"/>
          </p:cNvSpPr>
          <p:nvPr>
            <p:ph type="body" idx="1"/>
          </p:nvPr>
        </p:nvSpPr>
        <p:spPr/>
        <p:txBody>
          <a:bodyPr/>
          <a:lstStyle/>
          <a:p>
            <a:endParaRPr lang="en-US" dirty="0"/>
          </a:p>
        </p:txBody>
      </p:sp>
      <p:pic>
        <p:nvPicPr>
          <p:cNvPr id="5" name="Picture 4" descr="A close-up of a group of cups&#10;&#10;AI-generated content may be incorrect.">
            <a:extLst>
              <a:ext uri="{FF2B5EF4-FFF2-40B4-BE49-F238E27FC236}">
                <a16:creationId xmlns:a16="http://schemas.microsoft.com/office/drawing/2014/main" id="{E139FE3C-B856-4F47-461E-598D9C6476D5}"/>
              </a:ext>
            </a:extLst>
          </p:cNvPr>
          <p:cNvPicPr>
            <a:picLocks noChangeAspect="1"/>
          </p:cNvPicPr>
          <p:nvPr/>
        </p:nvPicPr>
        <p:blipFill>
          <a:blip r:embed="rId2"/>
          <a:stretch>
            <a:fillRect/>
          </a:stretch>
        </p:blipFill>
        <p:spPr>
          <a:xfrm>
            <a:off x="5640" y="-1"/>
            <a:ext cx="20098459" cy="11312523"/>
          </a:xfrm>
          <a:prstGeom prst="rect">
            <a:avLst/>
          </a:prstGeom>
        </p:spPr>
      </p:pic>
    </p:spTree>
    <p:extLst>
      <p:ext uri="{BB962C8B-B14F-4D97-AF65-F5344CB8AC3E}">
        <p14:creationId xmlns:p14="http://schemas.microsoft.com/office/powerpoint/2010/main" val="15288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344"/>
        <p:cNvGrpSpPr/>
        <p:nvPr/>
      </p:nvGrpSpPr>
      <p:grpSpPr>
        <a:xfrm>
          <a:off x="0" y="0"/>
          <a:ext cx="0" cy="0"/>
          <a:chOff x="0" y="0"/>
          <a:chExt cx="0" cy="0"/>
        </a:xfrm>
      </p:grpSpPr>
      <p:sp>
        <p:nvSpPr>
          <p:cNvPr id="345" name="Google Shape;345;p14"/>
          <p:cNvSpPr/>
          <p:nvPr/>
        </p:nvSpPr>
        <p:spPr>
          <a:xfrm>
            <a:off x="7957933" y="3265119"/>
            <a:ext cx="11308715" cy="2785745"/>
          </a:xfrm>
          <a:custGeom>
            <a:avLst/>
            <a:gdLst/>
            <a:ahLst/>
            <a:cxnLst/>
            <a:rect l="l" t="t" r="r" b="b"/>
            <a:pathLst>
              <a:path w="11308715" h="2785745" extrusionOk="0">
                <a:moveTo>
                  <a:pt x="11224789" y="0"/>
                </a:moveTo>
                <a:lnTo>
                  <a:pt x="83767" y="0"/>
                </a:lnTo>
                <a:lnTo>
                  <a:pt x="51162" y="6583"/>
                </a:lnTo>
                <a:lnTo>
                  <a:pt x="24535" y="24535"/>
                </a:lnTo>
                <a:lnTo>
                  <a:pt x="6583" y="51162"/>
                </a:lnTo>
                <a:lnTo>
                  <a:pt x="0" y="83767"/>
                </a:lnTo>
                <a:lnTo>
                  <a:pt x="0" y="2701488"/>
                </a:lnTo>
                <a:lnTo>
                  <a:pt x="6583" y="2734093"/>
                </a:lnTo>
                <a:lnTo>
                  <a:pt x="24535" y="2760719"/>
                </a:lnTo>
                <a:lnTo>
                  <a:pt x="51162" y="2778672"/>
                </a:lnTo>
                <a:lnTo>
                  <a:pt x="83767" y="2785255"/>
                </a:lnTo>
                <a:lnTo>
                  <a:pt x="11224789" y="2785255"/>
                </a:lnTo>
                <a:lnTo>
                  <a:pt x="11257393" y="2778672"/>
                </a:lnTo>
                <a:lnTo>
                  <a:pt x="11284020" y="2760719"/>
                </a:lnTo>
                <a:lnTo>
                  <a:pt x="11301972" y="2734093"/>
                </a:lnTo>
                <a:lnTo>
                  <a:pt x="11308556" y="2701488"/>
                </a:lnTo>
                <a:lnTo>
                  <a:pt x="11308556" y="83767"/>
                </a:lnTo>
                <a:lnTo>
                  <a:pt x="11301972" y="51162"/>
                </a:lnTo>
                <a:lnTo>
                  <a:pt x="11284020" y="24535"/>
                </a:lnTo>
                <a:lnTo>
                  <a:pt x="11257393" y="6583"/>
                </a:lnTo>
                <a:lnTo>
                  <a:pt x="11224789" y="0"/>
                </a:lnTo>
                <a:close/>
              </a:path>
            </a:pathLst>
          </a:custGeom>
          <a:solidFill>
            <a:srgbClr val="F0F1F7"/>
          </a:solidFill>
          <a:ln>
            <a:noFill/>
          </a:ln>
        </p:spPr>
        <p:txBody>
          <a:bodyPr spcFirstLastPara="1" wrap="square" lIns="0" tIns="0" rIns="0" bIns="0" anchor="t" anchorCtr="0">
            <a:noAutofit/>
          </a:bodyPr>
          <a:lstStyle/>
          <a:p>
            <a:pPr marL="0" lvl="0" indent="0" algn="l" rtl="0">
              <a:spcBef>
                <a:spcPts val="0"/>
              </a:spcBef>
              <a:spcAft>
                <a:spcPts val="0"/>
              </a:spcAft>
              <a:buNone/>
            </a:pPr>
            <a:endParaRPr sz="1800" dirty="0"/>
          </a:p>
        </p:txBody>
      </p:sp>
      <p:grpSp>
        <p:nvGrpSpPr>
          <p:cNvPr id="346" name="Google Shape;346;p14"/>
          <p:cNvGrpSpPr/>
          <p:nvPr/>
        </p:nvGrpSpPr>
        <p:grpSpPr>
          <a:xfrm>
            <a:off x="7957933" y="6385069"/>
            <a:ext cx="11308715" cy="2785745"/>
            <a:chOff x="7963108" y="7266794"/>
            <a:chExt cx="11308715" cy="2785745"/>
          </a:xfrm>
        </p:grpSpPr>
        <p:sp>
          <p:nvSpPr>
            <p:cNvPr id="347" name="Google Shape;347;p14"/>
            <p:cNvSpPr/>
            <p:nvPr/>
          </p:nvSpPr>
          <p:spPr>
            <a:xfrm>
              <a:off x="7963108" y="7266794"/>
              <a:ext cx="11308715" cy="2785745"/>
            </a:xfrm>
            <a:custGeom>
              <a:avLst/>
              <a:gdLst/>
              <a:ahLst/>
              <a:cxnLst/>
              <a:rect l="l" t="t" r="r" b="b"/>
              <a:pathLst>
                <a:path w="11308715" h="2785745" extrusionOk="0">
                  <a:moveTo>
                    <a:pt x="11224789" y="0"/>
                  </a:moveTo>
                  <a:lnTo>
                    <a:pt x="83767" y="0"/>
                  </a:lnTo>
                  <a:lnTo>
                    <a:pt x="51162" y="6583"/>
                  </a:lnTo>
                  <a:lnTo>
                    <a:pt x="24535" y="24535"/>
                  </a:lnTo>
                  <a:lnTo>
                    <a:pt x="6583" y="51162"/>
                  </a:lnTo>
                  <a:lnTo>
                    <a:pt x="0" y="83767"/>
                  </a:lnTo>
                  <a:lnTo>
                    <a:pt x="0" y="2701488"/>
                  </a:lnTo>
                  <a:lnTo>
                    <a:pt x="6583" y="2734093"/>
                  </a:lnTo>
                  <a:lnTo>
                    <a:pt x="24535" y="2760719"/>
                  </a:lnTo>
                  <a:lnTo>
                    <a:pt x="51162" y="2778672"/>
                  </a:lnTo>
                  <a:lnTo>
                    <a:pt x="83767" y="2785255"/>
                  </a:lnTo>
                  <a:lnTo>
                    <a:pt x="11224789" y="2785255"/>
                  </a:lnTo>
                  <a:lnTo>
                    <a:pt x="11257393" y="2778672"/>
                  </a:lnTo>
                  <a:lnTo>
                    <a:pt x="11284020" y="2760719"/>
                  </a:lnTo>
                  <a:lnTo>
                    <a:pt x="11301972" y="2734093"/>
                  </a:lnTo>
                  <a:lnTo>
                    <a:pt x="11308556" y="2701488"/>
                  </a:lnTo>
                  <a:lnTo>
                    <a:pt x="11308556" y="83767"/>
                  </a:lnTo>
                  <a:lnTo>
                    <a:pt x="11301972" y="51162"/>
                  </a:lnTo>
                  <a:lnTo>
                    <a:pt x="11284020" y="24535"/>
                  </a:lnTo>
                  <a:lnTo>
                    <a:pt x="11257393" y="6583"/>
                  </a:lnTo>
                  <a:lnTo>
                    <a:pt x="11224789" y="0"/>
                  </a:lnTo>
                  <a:close/>
                </a:path>
              </a:pathLst>
            </a:custGeom>
            <a:solidFill>
              <a:srgbClr val="F0F1F7"/>
            </a:solidFill>
            <a:ln>
              <a:noFill/>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348" name="Google Shape;348;p14"/>
            <p:cNvSpPr/>
            <p:nvPr/>
          </p:nvSpPr>
          <p:spPr>
            <a:xfrm>
              <a:off x="8591362" y="8031169"/>
              <a:ext cx="1636395" cy="1256665"/>
            </a:xfrm>
            <a:custGeom>
              <a:avLst/>
              <a:gdLst/>
              <a:ahLst/>
              <a:cxnLst/>
              <a:rect l="l" t="t" r="r" b="b"/>
              <a:pathLst>
                <a:path w="1636395" h="1256665" extrusionOk="0">
                  <a:moveTo>
                    <a:pt x="1636232" y="0"/>
                  </a:moveTo>
                  <a:lnTo>
                    <a:pt x="628253" y="0"/>
                  </a:lnTo>
                  <a:lnTo>
                    <a:pt x="579155" y="1890"/>
                  </a:lnTo>
                  <a:lnTo>
                    <a:pt x="531091" y="7467"/>
                  </a:lnTo>
                  <a:lnTo>
                    <a:pt x="484200" y="16592"/>
                  </a:lnTo>
                  <a:lnTo>
                    <a:pt x="438622" y="29125"/>
                  </a:lnTo>
                  <a:lnTo>
                    <a:pt x="394497" y="44926"/>
                  </a:lnTo>
                  <a:lnTo>
                    <a:pt x="351963" y="63856"/>
                  </a:lnTo>
                  <a:lnTo>
                    <a:pt x="311162" y="85775"/>
                  </a:lnTo>
                  <a:lnTo>
                    <a:pt x="272232" y="110543"/>
                  </a:lnTo>
                  <a:lnTo>
                    <a:pt x="235313" y="138020"/>
                  </a:lnTo>
                  <a:lnTo>
                    <a:pt x="200545" y="168067"/>
                  </a:lnTo>
                  <a:lnTo>
                    <a:pt x="168067" y="200545"/>
                  </a:lnTo>
                  <a:lnTo>
                    <a:pt x="138020" y="235313"/>
                  </a:lnTo>
                  <a:lnTo>
                    <a:pt x="110543" y="272232"/>
                  </a:lnTo>
                  <a:lnTo>
                    <a:pt x="85775" y="311162"/>
                  </a:lnTo>
                  <a:lnTo>
                    <a:pt x="63856" y="351963"/>
                  </a:lnTo>
                  <a:lnTo>
                    <a:pt x="44926" y="394497"/>
                  </a:lnTo>
                  <a:lnTo>
                    <a:pt x="29125" y="438622"/>
                  </a:lnTo>
                  <a:lnTo>
                    <a:pt x="16592" y="484200"/>
                  </a:lnTo>
                  <a:lnTo>
                    <a:pt x="7467" y="531091"/>
                  </a:lnTo>
                  <a:lnTo>
                    <a:pt x="1890" y="579155"/>
                  </a:lnTo>
                  <a:lnTo>
                    <a:pt x="0" y="628253"/>
                  </a:lnTo>
                  <a:lnTo>
                    <a:pt x="1890" y="677350"/>
                  </a:lnTo>
                  <a:lnTo>
                    <a:pt x="7467" y="725414"/>
                  </a:lnTo>
                  <a:lnTo>
                    <a:pt x="16592" y="772305"/>
                  </a:lnTo>
                  <a:lnTo>
                    <a:pt x="29125" y="817883"/>
                  </a:lnTo>
                  <a:lnTo>
                    <a:pt x="44926" y="862009"/>
                  </a:lnTo>
                  <a:lnTo>
                    <a:pt x="63856" y="904542"/>
                  </a:lnTo>
                  <a:lnTo>
                    <a:pt x="85775" y="945344"/>
                  </a:lnTo>
                  <a:lnTo>
                    <a:pt x="110543" y="984274"/>
                  </a:lnTo>
                  <a:lnTo>
                    <a:pt x="138020" y="1021193"/>
                  </a:lnTo>
                  <a:lnTo>
                    <a:pt x="168067" y="1055961"/>
                  </a:lnTo>
                  <a:lnTo>
                    <a:pt x="200545" y="1088438"/>
                  </a:lnTo>
                  <a:lnTo>
                    <a:pt x="235313" y="1118485"/>
                  </a:lnTo>
                  <a:lnTo>
                    <a:pt x="272232" y="1145963"/>
                  </a:lnTo>
                  <a:lnTo>
                    <a:pt x="311162" y="1170731"/>
                  </a:lnTo>
                  <a:lnTo>
                    <a:pt x="351963" y="1192649"/>
                  </a:lnTo>
                  <a:lnTo>
                    <a:pt x="394497" y="1211579"/>
                  </a:lnTo>
                  <a:lnTo>
                    <a:pt x="438622" y="1227380"/>
                  </a:lnTo>
                  <a:lnTo>
                    <a:pt x="484200" y="1239913"/>
                  </a:lnTo>
                  <a:lnTo>
                    <a:pt x="531091" y="1249038"/>
                  </a:lnTo>
                  <a:lnTo>
                    <a:pt x="579155" y="1254616"/>
                  </a:lnTo>
                  <a:lnTo>
                    <a:pt x="628253" y="1256506"/>
                  </a:lnTo>
                  <a:lnTo>
                    <a:pt x="1636232" y="1256506"/>
                  </a:lnTo>
                  <a:lnTo>
                    <a:pt x="1636232" y="0"/>
                  </a:lnTo>
                  <a:close/>
                </a:path>
              </a:pathLst>
            </a:custGeom>
            <a:solidFill>
              <a:srgbClr val="F4EA06"/>
            </a:solidFill>
            <a:ln>
              <a:noFill/>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349" name="Google Shape;349;p14"/>
            <p:cNvSpPr/>
            <p:nvPr/>
          </p:nvSpPr>
          <p:spPr>
            <a:xfrm>
              <a:off x="9605763" y="8031169"/>
              <a:ext cx="1256665" cy="1256665"/>
            </a:xfrm>
            <a:custGeom>
              <a:avLst/>
              <a:gdLst/>
              <a:ahLst/>
              <a:cxnLst/>
              <a:rect l="l" t="t" r="r" b="b"/>
              <a:pathLst>
                <a:path w="1256665" h="1256665" extrusionOk="0">
                  <a:moveTo>
                    <a:pt x="628253" y="0"/>
                  </a:moveTo>
                  <a:lnTo>
                    <a:pt x="579155" y="1890"/>
                  </a:lnTo>
                  <a:lnTo>
                    <a:pt x="531091" y="7467"/>
                  </a:lnTo>
                  <a:lnTo>
                    <a:pt x="484200" y="16592"/>
                  </a:lnTo>
                  <a:lnTo>
                    <a:pt x="438622" y="29125"/>
                  </a:lnTo>
                  <a:lnTo>
                    <a:pt x="394497" y="44926"/>
                  </a:lnTo>
                  <a:lnTo>
                    <a:pt x="351963" y="63856"/>
                  </a:lnTo>
                  <a:lnTo>
                    <a:pt x="311162" y="85775"/>
                  </a:lnTo>
                  <a:lnTo>
                    <a:pt x="272232" y="110543"/>
                  </a:lnTo>
                  <a:lnTo>
                    <a:pt x="235313" y="138020"/>
                  </a:lnTo>
                  <a:lnTo>
                    <a:pt x="200545" y="168067"/>
                  </a:lnTo>
                  <a:lnTo>
                    <a:pt x="168067" y="200545"/>
                  </a:lnTo>
                  <a:lnTo>
                    <a:pt x="138020" y="235313"/>
                  </a:lnTo>
                  <a:lnTo>
                    <a:pt x="110543" y="272232"/>
                  </a:lnTo>
                  <a:lnTo>
                    <a:pt x="85775" y="311162"/>
                  </a:lnTo>
                  <a:lnTo>
                    <a:pt x="63856" y="351963"/>
                  </a:lnTo>
                  <a:lnTo>
                    <a:pt x="44926" y="394497"/>
                  </a:lnTo>
                  <a:lnTo>
                    <a:pt x="29125" y="438622"/>
                  </a:lnTo>
                  <a:lnTo>
                    <a:pt x="16592" y="484200"/>
                  </a:lnTo>
                  <a:lnTo>
                    <a:pt x="7467" y="531091"/>
                  </a:lnTo>
                  <a:lnTo>
                    <a:pt x="1890" y="579155"/>
                  </a:lnTo>
                  <a:lnTo>
                    <a:pt x="0" y="628253"/>
                  </a:lnTo>
                  <a:lnTo>
                    <a:pt x="1890" y="677350"/>
                  </a:lnTo>
                  <a:lnTo>
                    <a:pt x="7467" y="725414"/>
                  </a:lnTo>
                  <a:lnTo>
                    <a:pt x="16592" y="772305"/>
                  </a:lnTo>
                  <a:lnTo>
                    <a:pt x="29125" y="817883"/>
                  </a:lnTo>
                  <a:lnTo>
                    <a:pt x="44926" y="862009"/>
                  </a:lnTo>
                  <a:lnTo>
                    <a:pt x="63856" y="904542"/>
                  </a:lnTo>
                  <a:lnTo>
                    <a:pt x="85775" y="945344"/>
                  </a:lnTo>
                  <a:lnTo>
                    <a:pt x="110543" y="984274"/>
                  </a:lnTo>
                  <a:lnTo>
                    <a:pt x="138020" y="1021193"/>
                  </a:lnTo>
                  <a:lnTo>
                    <a:pt x="168067" y="1055961"/>
                  </a:lnTo>
                  <a:lnTo>
                    <a:pt x="200545" y="1088438"/>
                  </a:lnTo>
                  <a:lnTo>
                    <a:pt x="235313" y="1118485"/>
                  </a:lnTo>
                  <a:lnTo>
                    <a:pt x="272232" y="1145963"/>
                  </a:lnTo>
                  <a:lnTo>
                    <a:pt x="311162" y="1170731"/>
                  </a:lnTo>
                  <a:lnTo>
                    <a:pt x="351963" y="1192649"/>
                  </a:lnTo>
                  <a:lnTo>
                    <a:pt x="394497" y="1211579"/>
                  </a:lnTo>
                  <a:lnTo>
                    <a:pt x="438622" y="1227380"/>
                  </a:lnTo>
                  <a:lnTo>
                    <a:pt x="484200" y="1239913"/>
                  </a:lnTo>
                  <a:lnTo>
                    <a:pt x="531091" y="1249038"/>
                  </a:lnTo>
                  <a:lnTo>
                    <a:pt x="579155" y="1254616"/>
                  </a:lnTo>
                  <a:lnTo>
                    <a:pt x="628253" y="1256506"/>
                  </a:lnTo>
                  <a:lnTo>
                    <a:pt x="677350" y="1254616"/>
                  </a:lnTo>
                  <a:lnTo>
                    <a:pt x="725414" y="1249038"/>
                  </a:lnTo>
                  <a:lnTo>
                    <a:pt x="772305" y="1239913"/>
                  </a:lnTo>
                  <a:lnTo>
                    <a:pt x="817883" y="1227380"/>
                  </a:lnTo>
                  <a:lnTo>
                    <a:pt x="862009" y="1211579"/>
                  </a:lnTo>
                  <a:lnTo>
                    <a:pt x="904542" y="1192649"/>
                  </a:lnTo>
                  <a:lnTo>
                    <a:pt x="945344" y="1170731"/>
                  </a:lnTo>
                  <a:lnTo>
                    <a:pt x="984274" y="1145963"/>
                  </a:lnTo>
                  <a:lnTo>
                    <a:pt x="1021193" y="1118485"/>
                  </a:lnTo>
                  <a:lnTo>
                    <a:pt x="1055961" y="1088438"/>
                  </a:lnTo>
                  <a:lnTo>
                    <a:pt x="1088438" y="1055961"/>
                  </a:lnTo>
                  <a:lnTo>
                    <a:pt x="1118485" y="1021193"/>
                  </a:lnTo>
                  <a:lnTo>
                    <a:pt x="1145963" y="984274"/>
                  </a:lnTo>
                  <a:lnTo>
                    <a:pt x="1170731" y="945344"/>
                  </a:lnTo>
                  <a:lnTo>
                    <a:pt x="1192649" y="904542"/>
                  </a:lnTo>
                  <a:lnTo>
                    <a:pt x="1211579" y="862009"/>
                  </a:lnTo>
                  <a:lnTo>
                    <a:pt x="1227380" y="817883"/>
                  </a:lnTo>
                  <a:lnTo>
                    <a:pt x="1239913" y="772305"/>
                  </a:lnTo>
                  <a:lnTo>
                    <a:pt x="1249038" y="725414"/>
                  </a:lnTo>
                  <a:lnTo>
                    <a:pt x="1254616" y="677350"/>
                  </a:lnTo>
                  <a:lnTo>
                    <a:pt x="1256506" y="628253"/>
                  </a:lnTo>
                  <a:lnTo>
                    <a:pt x="1254616" y="579155"/>
                  </a:lnTo>
                  <a:lnTo>
                    <a:pt x="1249038" y="531091"/>
                  </a:lnTo>
                  <a:lnTo>
                    <a:pt x="1239913" y="484200"/>
                  </a:lnTo>
                  <a:lnTo>
                    <a:pt x="1227380" y="438622"/>
                  </a:lnTo>
                  <a:lnTo>
                    <a:pt x="1211579" y="394497"/>
                  </a:lnTo>
                  <a:lnTo>
                    <a:pt x="1192649" y="351963"/>
                  </a:lnTo>
                  <a:lnTo>
                    <a:pt x="1170731" y="311162"/>
                  </a:lnTo>
                  <a:lnTo>
                    <a:pt x="1145963" y="272232"/>
                  </a:lnTo>
                  <a:lnTo>
                    <a:pt x="1118485" y="235313"/>
                  </a:lnTo>
                  <a:lnTo>
                    <a:pt x="1088438" y="200545"/>
                  </a:lnTo>
                  <a:lnTo>
                    <a:pt x="1055961" y="168067"/>
                  </a:lnTo>
                  <a:lnTo>
                    <a:pt x="1021193" y="138020"/>
                  </a:lnTo>
                  <a:lnTo>
                    <a:pt x="984274" y="110543"/>
                  </a:lnTo>
                  <a:lnTo>
                    <a:pt x="945344" y="85775"/>
                  </a:lnTo>
                  <a:lnTo>
                    <a:pt x="904542" y="63856"/>
                  </a:lnTo>
                  <a:lnTo>
                    <a:pt x="862009" y="44926"/>
                  </a:lnTo>
                  <a:lnTo>
                    <a:pt x="817883" y="29125"/>
                  </a:lnTo>
                  <a:lnTo>
                    <a:pt x="772305" y="16592"/>
                  </a:lnTo>
                  <a:lnTo>
                    <a:pt x="725414" y="7467"/>
                  </a:lnTo>
                  <a:lnTo>
                    <a:pt x="677350" y="1890"/>
                  </a:lnTo>
                  <a:lnTo>
                    <a:pt x="628253" y="0"/>
                  </a:lnTo>
                  <a:close/>
                </a:path>
              </a:pathLst>
            </a:custGeom>
            <a:solidFill>
              <a:srgbClr val="CACFD6"/>
            </a:solidFill>
            <a:ln>
              <a:noFill/>
            </a:ln>
          </p:spPr>
          <p:txBody>
            <a:bodyPr spcFirstLastPara="1" wrap="square" lIns="0" tIns="0" rIns="0" bIns="0" anchor="t" anchorCtr="0">
              <a:noAutofit/>
            </a:bodyPr>
            <a:lstStyle/>
            <a:p>
              <a:pPr marL="0" lvl="0" indent="0" algn="l" rtl="0">
                <a:spcBef>
                  <a:spcPts val="0"/>
                </a:spcBef>
                <a:spcAft>
                  <a:spcPts val="0"/>
                </a:spcAft>
                <a:buNone/>
              </a:pPr>
              <a:endParaRPr sz="1800" dirty="0"/>
            </a:p>
          </p:txBody>
        </p:sp>
        <p:pic>
          <p:nvPicPr>
            <p:cNvPr id="350" name="Google Shape;350;p14"/>
            <p:cNvPicPr preferRelativeResize="0"/>
            <p:nvPr/>
          </p:nvPicPr>
          <p:blipFill rotWithShape="1">
            <a:blip r:embed="rId3">
              <a:alphaModFix/>
            </a:blip>
            <a:srcRect/>
            <a:stretch/>
          </p:blipFill>
          <p:spPr>
            <a:xfrm>
              <a:off x="8948212" y="8554015"/>
              <a:ext cx="308517" cy="220022"/>
            </a:xfrm>
            <a:prstGeom prst="rect">
              <a:avLst/>
            </a:prstGeom>
            <a:noFill/>
            <a:ln>
              <a:noFill/>
            </a:ln>
          </p:spPr>
        </p:pic>
        <p:sp>
          <p:nvSpPr>
            <p:cNvPr id="351" name="Google Shape;351;p14"/>
            <p:cNvSpPr/>
            <p:nvPr/>
          </p:nvSpPr>
          <p:spPr>
            <a:xfrm>
              <a:off x="9526283" y="8576646"/>
              <a:ext cx="159384" cy="158750"/>
            </a:xfrm>
            <a:custGeom>
              <a:avLst/>
              <a:gdLst/>
              <a:ahLst/>
              <a:cxnLst/>
              <a:rect l="l" t="t" r="r" b="b"/>
              <a:pathLst>
                <a:path w="159384" h="158750" extrusionOk="0">
                  <a:moveTo>
                    <a:pt x="158940" y="68580"/>
                  </a:moveTo>
                  <a:lnTo>
                    <a:pt x="90639" y="68580"/>
                  </a:lnTo>
                  <a:lnTo>
                    <a:pt x="90639" y="0"/>
                  </a:lnTo>
                  <a:lnTo>
                    <a:pt x="67983" y="0"/>
                  </a:lnTo>
                  <a:lnTo>
                    <a:pt x="67983" y="68580"/>
                  </a:lnTo>
                  <a:lnTo>
                    <a:pt x="0" y="68580"/>
                  </a:lnTo>
                  <a:lnTo>
                    <a:pt x="0" y="90170"/>
                  </a:lnTo>
                  <a:lnTo>
                    <a:pt x="67983" y="90170"/>
                  </a:lnTo>
                  <a:lnTo>
                    <a:pt x="67983" y="158750"/>
                  </a:lnTo>
                  <a:lnTo>
                    <a:pt x="90639" y="158750"/>
                  </a:lnTo>
                  <a:lnTo>
                    <a:pt x="90639" y="90170"/>
                  </a:lnTo>
                  <a:lnTo>
                    <a:pt x="158940" y="90170"/>
                  </a:lnTo>
                  <a:lnTo>
                    <a:pt x="158940" y="68580"/>
                  </a:lnTo>
                  <a:close/>
                </a:path>
              </a:pathLst>
            </a:custGeom>
            <a:solidFill>
              <a:srgbClr val="111111"/>
            </a:solidFill>
            <a:ln>
              <a:noFill/>
            </a:ln>
          </p:spPr>
          <p:txBody>
            <a:bodyPr spcFirstLastPara="1" wrap="square" lIns="0" tIns="0" rIns="0" bIns="0" anchor="t" anchorCtr="0">
              <a:noAutofit/>
            </a:bodyPr>
            <a:lstStyle/>
            <a:p>
              <a:pPr marL="0" lvl="0" indent="0" algn="l" rtl="0">
                <a:spcBef>
                  <a:spcPts val="0"/>
                </a:spcBef>
                <a:spcAft>
                  <a:spcPts val="0"/>
                </a:spcAft>
                <a:buNone/>
              </a:pPr>
              <a:endParaRPr sz="1800" dirty="0"/>
            </a:p>
          </p:txBody>
        </p:sp>
      </p:grpSp>
      <p:sp>
        <p:nvSpPr>
          <p:cNvPr id="352" name="Google Shape;352;p14"/>
          <p:cNvSpPr txBox="1"/>
          <p:nvPr/>
        </p:nvSpPr>
        <p:spPr>
          <a:xfrm>
            <a:off x="7957913" y="1955163"/>
            <a:ext cx="8359200" cy="620100"/>
          </a:xfrm>
          <a:prstGeom prst="rect">
            <a:avLst/>
          </a:prstGeom>
          <a:noFill/>
          <a:ln>
            <a:noFill/>
          </a:ln>
        </p:spPr>
        <p:txBody>
          <a:bodyPr spcFirstLastPara="1" wrap="square" lIns="0" tIns="12050" rIns="0" bIns="0" anchor="t" anchorCtr="0">
            <a:spAutoFit/>
          </a:bodyPr>
          <a:lstStyle/>
          <a:p>
            <a:pPr marL="12700" marR="5080" lvl="0" indent="0" algn="l" rtl="0">
              <a:lnSpc>
                <a:spcPct val="111300"/>
              </a:lnSpc>
              <a:spcBef>
                <a:spcPts val="0"/>
              </a:spcBef>
              <a:spcAft>
                <a:spcPts val="0"/>
              </a:spcAft>
              <a:buNone/>
            </a:pPr>
            <a:r>
              <a:rPr lang="en-US" sz="3950" dirty="0">
                <a:latin typeface="Arial"/>
                <a:ea typeface="Arial"/>
                <a:cs typeface="Arial"/>
                <a:sym typeface="Arial"/>
              </a:rPr>
              <a:t>Pigment </a:t>
            </a:r>
            <a:r>
              <a:rPr lang="en-US" sz="3950" dirty="0"/>
              <a:t>Application</a:t>
            </a:r>
            <a:endParaRPr dirty="0"/>
          </a:p>
        </p:txBody>
      </p:sp>
      <p:sp>
        <p:nvSpPr>
          <p:cNvPr id="353" name="Google Shape;353;p14"/>
          <p:cNvSpPr txBox="1"/>
          <p:nvPr/>
        </p:nvSpPr>
        <p:spPr>
          <a:xfrm>
            <a:off x="11513872" y="4574481"/>
            <a:ext cx="7170300" cy="805500"/>
          </a:xfrm>
          <a:prstGeom prst="rect">
            <a:avLst/>
          </a:prstGeom>
          <a:noFill/>
          <a:ln>
            <a:noFill/>
          </a:ln>
        </p:spPr>
        <p:txBody>
          <a:bodyPr spcFirstLastPara="1" wrap="square" lIns="0" tIns="11425" rIns="0" bIns="0" anchor="t" anchorCtr="0">
            <a:spAutoFit/>
          </a:bodyPr>
          <a:lstStyle/>
          <a:p>
            <a:pPr marL="12700" marR="5080" lvl="0" indent="0" algn="l" rtl="0">
              <a:lnSpc>
                <a:spcPct val="127899"/>
              </a:lnSpc>
              <a:spcBef>
                <a:spcPts val="0"/>
              </a:spcBef>
              <a:spcAft>
                <a:spcPts val="0"/>
              </a:spcAft>
              <a:buNone/>
            </a:pPr>
            <a:r>
              <a:rPr lang="en-US" sz="1450" dirty="0">
                <a:solidFill>
                  <a:srgbClr val="4D4E4F"/>
                </a:solidFill>
                <a:latin typeface="Tahoma"/>
                <a:ea typeface="Tahoma"/>
                <a:cs typeface="Tahoma"/>
                <a:sym typeface="Tahoma"/>
              </a:rPr>
              <a:t>FT pigments and made into a slurry/sliver, and applied to natural fibre during  raw materials processing stage (ginning or scouring). FT bonds with with natural fibre; physically indistinguishable and indestructible.</a:t>
            </a:r>
            <a:endParaRPr sz="1450" dirty="0">
              <a:latin typeface="Tahoma"/>
              <a:ea typeface="Tahoma"/>
              <a:cs typeface="Tahoma"/>
              <a:sym typeface="Tahoma"/>
            </a:endParaRPr>
          </a:p>
        </p:txBody>
      </p:sp>
      <p:sp>
        <p:nvSpPr>
          <p:cNvPr id="354" name="Google Shape;354;p14"/>
          <p:cNvSpPr txBox="1"/>
          <p:nvPr/>
        </p:nvSpPr>
        <p:spPr>
          <a:xfrm>
            <a:off x="11513872" y="6987656"/>
            <a:ext cx="6921000" cy="1470000"/>
          </a:xfrm>
          <a:prstGeom prst="rect">
            <a:avLst/>
          </a:prstGeom>
          <a:noFill/>
          <a:ln>
            <a:noFill/>
          </a:ln>
        </p:spPr>
        <p:txBody>
          <a:bodyPr spcFirstLastPara="1" wrap="square" lIns="0" tIns="17125" rIns="0" bIns="0" anchor="t" anchorCtr="0">
            <a:spAutoFit/>
          </a:bodyPr>
          <a:lstStyle/>
          <a:p>
            <a:pPr marL="29844" lvl="0" indent="0" algn="l" rtl="0">
              <a:lnSpc>
                <a:spcPct val="100000"/>
              </a:lnSpc>
              <a:spcBef>
                <a:spcPts val="0"/>
              </a:spcBef>
              <a:spcAft>
                <a:spcPts val="0"/>
              </a:spcAft>
              <a:buNone/>
            </a:pPr>
            <a:r>
              <a:rPr lang="en-US" sz="2800" dirty="0"/>
              <a:t>Man Made</a:t>
            </a:r>
            <a:r>
              <a:rPr lang="en-US" sz="2800" dirty="0">
                <a:latin typeface="Arial"/>
                <a:ea typeface="Arial"/>
                <a:cs typeface="Arial"/>
                <a:sym typeface="Arial"/>
              </a:rPr>
              <a:t> Fibre Application</a:t>
            </a:r>
          </a:p>
          <a:p>
            <a:pPr marL="12700" marR="5080" lvl="0" indent="0" algn="l" rtl="0">
              <a:lnSpc>
                <a:spcPct val="127899"/>
              </a:lnSpc>
              <a:spcBef>
                <a:spcPts val="1775"/>
              </a:spcBef>
              <a:spcAft>
                <a:spcPts val="0"/>
              </a:spcAft>
              <a:buNone/>
            </a:pPr>
            <a:r>
              <a:rPr lang="en-US" sz="1450" dirty="0">
                <a:solidFill>
                  <a:srgbClr val="4D4E4F"/>
                </a:solidFill>
                <a:latin typeface="Tahoma"/>
                <a:ea typeface="Tahoma"/>
                <a:cs typeface="Tahoma"/>
                <a:sym typeface="Tahoma"/>
              </a:rPr>
              <a:t>FT luminescent pigment is produced in liquid form, combined with selected synthetic slurry, and turned into master batch (pellets or chips). Master batch extruded and turned into yarn and fabric.</a:t>
            </a:r>
            <a:endParaRPr lang="en-US" sz="1450" dirty="0">
              <a:latin typeface="Tahoma"/>
              <a:ea typeface="Tahoma"/>
              <a:cs typeface="Tahoma"/>
              <a:sym typeface="Tahoma"/>
            </a:endParaRPr>
          </a:p>
        </p:txBody>
      </p:sp>
      <p:grpSp>
        <p:nvGrpSpPr>
          <p:cNvPr id="355" name="Google Shape;355;p14"/>
          <p:cNvGrpSpPr/>
          <p:nvPr/>
        </p:nvGrpSpPr>
        <p:grpSpPr>
          <a:xfrm>
            <a:off x="8586187" y="4029493"/>
            <a:ext cx="2271065" cy="1256664"/>
            <a:chOff x="8591362" y="2020880"/>
            <a:chExt cx="2271065" cy="1256664"/>
          </a:xfrm>
        </p:grpSpPr>
        <p:sp>
          <p:nvSpPr>
            <p:cNvPr id="356" name="Google Shape;356;p14"/>
            <p:cNvSpPr/>
            <p:nvPr/>
          </p:nvSpPr>
          <p:spPr>
            <a:xfrm>
              <a:off x="8591362" y="2020880"/>
              <a:ext cx="1636395" cy="1256664"/>
            </a:xfrm>
            <a:custGeom>
              <a:avLst/>
              <a:gdLst/>
              <a:ahLst/>
              <a:cxnLst/>
              <a:rect l="l" t="t" r="r" b="b"/>
              <a:pathLst>
                <a:path w="1636395" h="1256664" extrusionOk="0">
                  <a:moveTo>
                    <a:pt x="1636232" y="0"/>
                  </a:moveTo>
                  <a:lnTo>
                    <a:pt x="628253" y="0"/>
                  </a:lnTo>
                  <a:lnTo>
                    <a:pt x="579155" y="1890"/>
                  </a:lnTo>
                  <a:lnTo>
                    <a:pt x="531091" y="7467"/>
                  </a:lnTo>
                  <a:lnTo>
                    <a:pt x="484200" y="16592"/>
                  </a:lnTo>
                  <a:lnTo>
                    <a:pt x="438622" y="29125"/>
                  </a:lnTo>
                  <a:lnTo>
                    <a:pt x="394497" y="44926"/>
                  </a:lnTo>
                  <a:lnTo>
                    <a:pt x="351963" y="63856"/>
                  </a:lnTo>
                  <a:lnTo>
                    <a:pt x="311162" y="85775"/>
                  </a:lnTo>
                  <a:lnTo>
                    <a:pt x="272232" y="110543"/>
                  </a:lnTo>
                  <a:lnTo>
                    <a:pt x="235313" y="138020"/>
                  </a:lnTo>
                  <a:lnTo>
                    <a:pt x="200545" y="168067"/>
                  </a:lnTo>
                  <a:lnTo>
                    <a:pt x="168067" y="200545"/>
                  </a:lnTo>
                  <a:lnTo>
                    <a:pt x="138020" y="235313"/>
                  </a:lnTo>
                  <a:lnTo>
                    <a:pt x="110543" y="272232"/>
                  </a:lnTo>
                  <a:lnTo>
                    <a:pt x="85775" y="311162"/>
                  </a:lnTo>
                  <a:lnTo>
                    <a:pt x="63856" y="351963"/>
                  </a:lnTo>
                  <a:lnTo>
                    <a:pt x="44926" y="394497"/>
                  </a:lnTo>
                  <a:lnTo>
                    <a:pt x="29125" y="438622"/>
                  </a:lnTo>
                  <a:lnTo>
                    <a:pt x="16592" y="484200"/>
                  </a:lnTo>
                  <a:lnTo>
                    <a:pt x="7467" y="531091"/>
                  </a:lnTo>
                  <a:lnTo>
                    <a:pt x="1890" y="579155"/>
                  </a:lnTo>
                  <a:lnTo>
                    <a:pt x="0" y="628253"/>
                  </a:lnTo>
                  <a:lnTo>
                    <a:pt x="1890" y="677350"/>
                  </a:lnTo>
                  <a:lnTo>
                    <a:pt x="7467" y="725414"/>
                  </a:lnTo>
                  <a:lnTo>
                    <a:pt x="16592" y="772305"/>
                  </a:lnTo>
                  <a:lnTo>
                    <a:pt x="29125" y="817883"/>
                  </a:lnTo>
                  <a:lnTo>
                    <a:pt x="44926" y="862009"/>
                  </a:lnTo>
                  <a:lnTo>
                    <a:pt x="63856" y="904542"/>
                  </a:lnTo>
                  <a:lnTo>
                    <a:pt x="85775" y="945344"/>
                  </a:lnTo>
                  <a:lnTo>
                    <a:pt x="110543" y="984274"/>
                  </a:lnTo>
                  <a:lnTo>
                    <a:pt x="138020" y="1021193"/>
                  </a:lnTo>
                  <a:lnTo>
                    <a:pt x="168067" y="1055961"/>
                  </a:lnTo>
                  <a:lnTo>
                    <a:pt x="200545" y="1088438"/>
                  </a:lnTo>
                  <a:lnTo>
                    <a:pt x="235313" y="1118485"/>
                  </a:lnTo>
                  <a:lnTo>
                    <a:pt x="272232" y="1145963"/>
                  </a:lnTo>
                  <a:lnTo>
                    <a:pt x="311162" y="1170731"/>
                  </a:lnTo>
                  <a:lnTo>
                    <a:pt x="351963" y="1192649"/>
                  </a:lnTo>
                  <a:lnTo>
                    <a:pt x="394497" y="1211579"/>
                  </a:lnTo>
                  <a:lnTo>
                    <a:pt x="438622" y="1227380"/>
                  </a:lnTo>
                  <a:lnTo>
                    <a:pt x="484200" y="1239913"/>
                  </a:lnTo>
                  <a:lnTo>
                    <a:pt x="531091" y="1249038"/>
                  </a:lnTo>
                  <a:lnTo>
                    <a:pt x="579155" y="1254616"/>
                  </a:lnTo>
                  <a:lnTo>
                    <a:pt x="628253" y="1256506"/>
                  </a:lnTo>
                  <a:lnTo>
                    <a:pt x="1636232" y="1256506"/>
                  </a:lnTo>
                  <a:lnTo>
                    <a:pt x="1636232" y="0"/>
                  </a:lnTo>
                  <a:close/>
                </a:path>
              </a:pathLst>
            </a:custGeom>
            <a:solidFill>
              <a:srgbClr val="F4EA06"/>
            </a:solidFill>
            <a:ln>
              <a:noFill/>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357" name="Google Shape;357;p14"/>
            <p:cNvSpPr/>
            <p:nvPr/>
          </p:nvSpPr>
          <p:spPr>
            <a:xfrm>
              <a:off x="9605762" y="2020880"/>
              <a:ext cx="1256665" cy="1256664"/>
            </a:xfrm>
            <a:custGeom>
              <a:avLst/>
              <a:gdLst/>
              <a:ahLst/>
              <a:cxnLst/>
              <a:rect l="l" t="t" r="r" b="b"/>
              <a:pathLst>
                <a:path w="1256665" h="1256664" extrusionOk="0">
                  <a:moveTo>
                    <a:pt x="628253" y="0"/>
                  </a:moveTo>
                  <a:lnTo>
                    <a:pt x="579155" y="1890"/>
                  </a:lnTo>
                  <a:lnTo>
                    <a:pt x="531091" y="7467"/>
                  </a:lnTo>
                  <a:lnTo>
                    <a:pt x="484200" y="16592"/>
                  </a:lnTo>
                  <a:lnTo>
                    <a:pt x="438622" y="29125"/>
                  </a:lnTo>
                  <a:lnTo>
                    <a:pt x="394497" y="44926"/>
                  </a:lnTo>
                  <a:lnTo>
                    <a:pt x="351963" y="63856"/>
                  </a:lnTo>
                  <a:lnTo>
                    <a:pt x="311162" y="85775"/>
                  </a:lnTo>
                  <a:lnTo>
                    <a:pt x="272232" y="110543"/>
                  </a:lnTo>
                  <a:lnTo>
                    <a:pt x="235313" y="138020"/>
                  </a:lnTo>
                  <a:lnTo>
                    <a:pt x="200545" y="168067"/>
                  </a:lnTo>
                  <a:lnTo>
                    <a:pt x="168067" y="200545"/>
                  </a:lnTo>
                  <a:lnTo>
                    <a:pt x="138020" y="235313"/>
                  </a:lnTo>
                  <a:lnTo>
                    <a:pt x="110543" y="272232"/>
                  </a:lnTo>
                  <a:lnTo>
                    <a:pt x="85775" y="311162"/>
                  </a:lnTo>
                  <a:lnTo>
                    <a:pt x="63856" y="351963"/>
                  </a:lnTo>
                  <a:lnTo>
                    <a:pt x="44926" y="394497"/>
                  </a:lnTo>
                  <a:lnTo>
                    <a:pt x="29125" y="438622"/>
                  </a:lnTo>
                  <a:lnTo>
                    <a:pt x="16592" y="484200"/>
                  </a:lnTo>
                  <a:lnTo>
                    <a:pt x="7467" y="531091"/>
                  </a:lnTo>
                  <a:lnTo>
                    <a:pt x="1890" y="579155"/>
                  </a:lnTo>
                  <a:lnTo>
                    <a:pt x="0" y="628253"/>
                  </a:lnTo>
                  <a:lnTo>
                    <a:pt x="1890" y="677350"/>
                  </a:lnTo>
                  <a:lnTo>
                    <a:pt x="7467" y="725414"/>
                  </a:lnTo>
                  <a:lnTo>
                    <a:pt x="16592" y="772305"/>
                  </a:lnTo>
                  <a:lnTo>
                    <a:pt x="29125" y="817883"/>
                  </a:lnTo>
                  <a:lnTo>
                    <a:pt x="44926" y="862009"/>
                  </a:lnTo>
                  <a:lnTo>
                    <a:pt x="63856" y="904542"/>
                  </a:lnTo>
                  <a:lnTo>
                    <a:pt x="85775" y="945344"/>
                  </a:lnTo>
                  <a:lnTo>
                    <a:pt x="110543" y="984274"/>
                  </a:lnTo>
                  <a:lnTo>
                    <a:pt x="138020" y="1021193"/>
                  </a:lnTo>
                  <a:lnTo>
                    <a:pt x="168067" y="1055961"/>
                  </a:lnTo>
                  <a:lnTo>
                    <a:pt x="200545" y="1088438"/>
                  </a:lnTo>
                  <a:lnTo>
                    <a:pt x="235313" y="1118485"/>
                  </a:lnTo>
                  <a:lnTo>
                    <a:pt x="272232" y="1145963"/>
                  </a:lnTo>
                  <a:lnTo>
                    <a:pt x="311162" y="1170731"/>
                  </a:lnTo>
                  <a:lnTo>
                    <a:pt x="351963" y="1192649"/>
                  </a:lnTo>
                  <a:lnTo>
                    <a:pt x="394497" y="1211579"/>
                  </a:lnTo>
                  <a:lnTo>
                    <a:pt x="438622" y="1227380"/>
                  </a:lnTo>
                  <a:lnTo>
                    <a:pt x="484200" y="1239913"/>
                  </a:lnTo>
                  <a:lnTo>
                    <a:pt x="531091" y="1249038"/>
                  </a:lnTo>
                  <a:lnTo>
                    <a:pt x="579155" y="1254616"/>
                  </a:lnTo>
                  <a:lnTo>
                    <a:pt x="628253" y="1256506"/>
                  </a:lnTo>
                  <a:lnTo>
                    <a:pt x="677350" y="1254616"/>
                  </a:lnTo>
                  <a:lnTo>
                    <a:pt x="725414" y="1249038"/>
                  </a:lnTo>
                  <a:lnTo>
                    <a:pt x="772305" y="1239913"/>
                  </a:lnTo>
                  <a:lnTo>
                    <a:pt x="817883" y="1227380"/>
                  </a:lnTo>
                  <a:lnTo>
                    <a:pt x="862009" y="1211579"/>
                  </a:lnTo>
                  <a:lnTo>
                    <a:pt x="904542" y="1192649"/>
                  </a:lnTo>
                  <a:lnTo>
                    <a:pt x="945344" y="1170731"/>
                  </a:lnTo>
                  <a:lnTo>
                    <a:pt x="984274" y="1145963"/>
                  </a:lnTo>
                  <a:lnTo>
                    <a:pt x="1021193" y="1118485"/>
                  </a:lnTo>
                  <a:lnTo>
                    <a:pt x="1055961" y="1088438"/>
                  </a:lnTo>
                  <a:lnTo>
                    <a:pt x="1088438" y="1055961"/>
                  </a:lnTo>
                  <a:lnTo>
                    <a:pt x="1118485" y="1021193"/>
                  </a:lnTo>
                  <a:lnTo>
                    <a:pt x="1145963" y="984274"/>
                  </a:lnTo>
                  <a:lnTo>
                    <a:pt x="1170731" y="945344"/>
                  </a:lnTo>
                  <a:lnTo>
                    <a:pt x="1192649" y="904542"/>
                  </a:lnTo>
                  <a:lnTo>
                    <a:pt x="1211579" y="862009"/>
                  </a:lnTo>
                  <a:lnTo>
                    <a:pt x="1227380" y="817883"/>
                  </a:lnTo>
                  <a:lnTo>
                    <a:pt x="1239913" y="772305"/>
                  </a:lnTo>
                  <a:lnTo>
                    <a:pt x="1249038" y="725414"/>
                  </a:lnTo>
                  <a:lnTo>
                    <a:pt x="1254616" y="677350"/>
                  </a:lnTo>
                  <a:lnTo>
                    <a:pt x="1256506" y="628253"/>
                  </a:lnTo>
                  <a:lnTo>
                    <a:pt x="1254616" y="579155"/>
                  </a:lnTo>
                  <a:lnTo>
                    <a:pt x="1249038" y="531091"/>
                  </a:lnTo>
                  <a:lnTo>
                    <a:pt x="1239913" y="484200"/>
                  </a:lnTo>
                  <a:lnTo>
                    <a:pt x="1227380" y="438622"/>
                  </a:lnTo>
                  <a:lnTo>
                    <a:pt x="1211579" y="394497"/>
                  </a:lnTo>
                  <a:lnTo>
                    <a:pt x="1192649" y="351963"/>
                  </a:lnTo>
                  <a:lnTo>
                    <a:pt x="1170731" y="311162"/>
                  </a:lnTo>
                  <a:lnTo>
                    <a:pt x="1145963" y="272232"/>
                  </a:lnTo>
                  <a:lnTo>
                    <a:pt x="1118485" y="235313"/>
                  </a:lnTo>
                  <a:lnTo>
                    <a:pt x="1088438" y="200545"/>
                  </a:lnTo>
                  <a:lnTo>
                    <a:pt x="1055961" y="168067"/>
                  </a:lnTo>
                  <a:lnTo>
                    <a:pt x="1021193" y="138020"/>
                  </a:lnTo>
                  <a:lnTo>
                    <a:pt x="984274" y="110543"/>
                  </a:lnTo>
                  <a:lnTo>
                    <a:pt x="945344" y="85775"/>
                  </a:lnTo>
                  <a:lnTo>
                    <a:pt x="904542" y="63856"/>
                  </a:lnTo>
                  <a:lnTo>
                    <a:pt x="862009" y="44926"/>
                  </a:lnTo>
                  <a:lnTo>
                    <a:pt x="817883" y="29125"/>
                  </a:lnTo>
                  <a:lnTo>
                    <a:pt x="772305" y="16592"/>
                  </a:lnTo>
                  <a:lnTo>
                    <a:pt x="725414" y="7467"/>
                  </a:lnTo>
                  <a:lnTo>
                    <a:pt x="677350" y="1890"/>
                  </a:lnTo>
                  <a:lnTo>
                    <a:pt x="628253" y="0"/>
                  </a:lnTo>
                  <a:close/>
                </a:path>
              </a:pathLst>
            </a:custGeom>
            <a:solidFill>
              <a:srgbClr val="CACFD6"/>
            </a:solidFill>
            <a:ln>
              <a:noFill/>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358" name="Google Shape;358;p14"/>
            <p:cNvSpPr/>
            <p:nvPr/>
          </p:nvSpPr>
          <p:spPr>
            <a:xfrm>
              <a:off x="10233975" y="2623214"/>
              <a:ext cx="216534" cy="252094"/>
            </a:xfrm>
            <a:custGeom>
              <a:avLst/>
              <a:gdLst/>
              <a:ahLst/>
              <a:cxnLst/>
              <a:rect l="l" t="t" r="r" b="b"/>
              <a:pathLst>
                <a:path w="216534" h="252094" extrusionOk="0">
                  <a:moveTo>
                    <a:pt x="20837" y="251803"/>
                  </a:moveTo>
                  <a:lnTo>
                    <a:pt x="20669" y="205533"/>
                  </a:lnTo>
                  <a:lnTo>
                    <a:pt x="20543" y="179575"/>
                  </a:lnTo>
                  <a:lnTo>
                    <a:pt x="22670" y="161912"/>
                  </a:lnTo>
                  <a:lnTo>
                    <a:pt x="28636" y="151314"/>
                  </a:lnTo>
                  <a:lnTo>
                    <a:pt x="38008" y="145617"/>
                  </a:lnTo>
                  <a:lnTo>
                    <a:pt x="50354" y="142655"/>
                  </a:lnTo>
                  <a:lnTo>
                    <a:pt x="120561" y="123567"/>
                  </a:lnTo>
                  <a:lnTo>
                    <a:pt x="167809" y="96795"/>
                  </a:lnTo>
                  <a:lnTo>
                    <a:pt x="196529" y="65857"/>
                  </a:lnTo>
                  <a:lnTo>
                    <a:pt x="216098" y="5560"/>
                  </a:lnTo>
                  <a:lnTo>
                    <a:pt x="216328" y="2052"/>
                  </a:lnTo>
                  <a:lnTo>
                    <a:pt x="210621" y="0"/>
                  </a:lnTo>
                  <a:lnTo>
                    <a:pt x="206831" y="2261"/>
                  </a:lnTo>
                  <a:lnTo>
                    <a:pt x="198079" y="7155"/>
                  </a:lnTo>
                  <a:lnTo>
                    <a:pt x="158539" y="23915"/>
                  </a:lnTo>
                  <a:lnTo>
                    <a:pt x="112342" y="34166"/>
                  </a:lnTo>
                  <a:lnTo>
                    <a:pt x="79289" y="39852"/>
                  </a:lnTo>
                  <a:lnTo>
                    <a:pt x="24095" y="64999"/>
                  </a:lnTo>
                  <a:lnTo>
                    <a:pt x="1800" y="102320"/>
                  </a:lnTo>
                  <a:lnTo>
                    <a:pt x="457" y="110833"/>
                  </a:lnTo>
                  <a:lnTo>
                    <a:pt x="0" y="120006"/>
                  </a:lnTo>
                </a:path>
              </a:pathLst>
            </a:custGeom>
            <a:noFill/>
            <a:ln w="15700" cap="flat" cmpd="sng">
              <a:solidFill>
                <a:srgbClr val="11111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359" name="Google Shape;359;p14"/>
            <p:cNvSpPr/>
            <p:nvPr/>
          </p:nvSpPr>
          <p:spPr>
            <a:xfrm>
              <a:off x="10017652" y="2623214"/>
              <a:ext cx="216534" cy="252094"/>
            </a:xfrm>
            <a:custGeom>
              <a:avLst/>
              <a:gdLst/>
              <a:ahLst/>
              <a:cxnLst/>
              <a:rect l="l" t="t" r="r" b="b"/>
              <a:pathLst>
                <a:path w="216534" h="252094" extrusionOk="0">
                  <a:moveTo>
                    <a:pt x="195491" y="251803"/>
                  </a:moveTo>
                  <a:lnTo>
                    <a:pt x="195658" y="205533"/>
                  </a:lnTo>
                  <a:lnTo>
                    <a:pt x="195784" y="179575"/>
                  </a:lnTo>
                  <a:lnTo>
                    <a:pt x="193657" y="161912"/>
                  </a:lnTo>
                  <a:lnTo>
                    <a:pt x="187691" y="151314"/>
                  </a:lnTo>
                  <a:lnTo>
                    <a:pt x="178319" y="145617"/>
                  </a:lnTo>
                  <a:lnTo>
                    <a:pt x="165974" y="142655"/>
                  </a:lnTo>
                  <a:lnTo>
                    <a:pt x="95767" y="123567"/>
                  </a:lnTo>
                  <a:lnTo>
                    <a:pt x="48518" y="96795"/>
                  </a:lnTo>
                  <a:lnTo>
                    <a:pt x="19798" y="65857"/>
                  </a:lnTo>
                  <a:lnTo>
                    <a:pt x="230" y="5560"/>
                  </a:lnTo>
                  <a:lnTo>
                    <a:pt x="0" y="2052"/>
                  </a:lnTo>
                  <a:lnTo>
                    <a:pt x="5706" y="0"/>
                  </a:lnTo>
                  <a:lnTo>
                    <a:pt x="9497" y="2261"/>
                  </a:lnTo>
                  <a:lnTo>
                    <a:pt x="18248" y="7155"/>
                  </a:lnTo>
                  <a:lnTo>
                    <a:pt x="57788" y="23915"/>
                  </a:lnTo>
                  <a:lnTo>
                    <a:pt x="103986" y="34166"/>
                  </a:lnTo>
                  <a:lnTo>
                    <a:pt x="137039" y="39852"/>
                  </a:lnTo>
                  <a:lnTo>
                    <a:pt x="192232" y="64999"/>
                  </a:lnTo>
                  <a:lnTo>
                    <a:pt x="214527" y="102320"/>
                  </a:lnTo>
                  <a:lnTo>
                    <a:pt x="215870" y="110833"/>
                  </a:lnTo>
                  <a:lnTo>
                    <a:pt x="216328" y="120006"/>
                  </a:lnTo>
                </a:path>
              </a:pathLst>
            </a:custGeom>
            <a:noFill/>
            <a:ln w="15700" cap="flat" cmpd="sng">
              <a:solidFill>
                <a:srgbClr val="11111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pic>
          <p:nvPicPr>
            <p:cNvPr id="360" name="Google Shape;360;p14"/>
            <p:cNvPicPr preferRelativeResize="0"/>
            <p:nvPr/>
          </p:nvPicPr>
          <p:blipFill rotWithShape="1">
            <a:blip r:embed="rId4">
              <a:alphaModFix/>
            </a:blip>
            <a:srcRect/>
            <a:stretch/>
          </p:blipFill>
          <p:spPr>
            <a:xfrm>
              <a:off x="10246750" y="2745755"/>
              <a:ext cx="213972" cy="89672"/>
            </a:xfrm>
            <a:prstGeom prst="rect">
              <a:avLst/>
            </a:prstGeom>
            <a:noFill/>
            <a:ln>
              <a:noFill/>
            </a:ln>
          </p:spPr>
        </p:pic>
        <p:pic>
          <p:nvPicPr>
            <p:cNvPr id="361" name="Google Shape;361;p14"/>
            <p:cNvPicPr preferRelativeResize="0"/>
            <p:nvPr/>
          </p:nvPicPr>
          <p:blipFill rotWithShape="1">
            <a:blip r:embed="rId5">
              <a:alphaModFix/>
            </a:blip>
            <a:srcRect/>
            <a:stretch/>
          </p:blipFill>
          <p:spPr>
            <a:xfrm>
              <a:off x="10007314" y="2745755"/>
              <a:ext cx="213878" cy="89672"/>
            </a:xfrm>
            <a:prstGeom prst="rect">
              <a:avLst/>
            </a:prstGeom>
            <a:noFill/>
            <a:ln>
              <a:noFill/>
            </a:ln>
          </p:spPr>
        </p:pic>
        <p:sp>
          <p:nvSpPr>
            <p:cNvPr id="362" name="Google Shape;362;p14"/>
            <p:cNvSpPr/>
            <p:nvPr/>
          </p:nvSpPr>
          <p:spPr>
            <a:xfrm>
              <a:off x="10080386" y="2423254"/>
              <a:ext cx="307340" cy="227964"/>
            </a:xfrm>
            <a:custGeom>
              <a:avLst/>
              <a:gdLst/>
              <a:ahLst/>
              <a:cxnLst/>
              <a:rect l="l" t="t" r="r" b="b"/>
              <a:pathLst>
                <a:path w="307340" h="227964" extrusionOk="0">
                  <a:moveTo>
                    <a:pt x="12606" y="227720"/>
                  </a:moveTo>
                  <a:lnTo>
                    <a:pt x="7218" y="212451"/>
                  </a:lnTo>
                  <a:lnTo>
                    <a:pt x="3264" y="196509"/>
                  </a:lnTo>
                  <a:lnTo>
                    <a:pt x="830" y="179974"/>
                  </a:lnTo>
                  <a:lnTo>
                    <a:pt x="0" y="162926"/>
                  </a:lnTo>
                  <a:lnTo>
                    <a:pt x="1372" y="141083"/>
                  </a:lnTo>
                  <a:lnTo>
                    <a:pt x="11816" y="100226"/>
                  </a:lnTo>
                  <a:lnTo>
                    <a:pt x="44488" y="48255"/>
                  </a:lnTo>
                  <a:lnTo>
                    <a:pt x="75641" y="22491"/>
                  </a:lnTo>
                  <a:lnTo>
                    <a:pt x="112503" y="5883"/>
                  </a:lnTo>
                  <a:lnTo>
                    <a:pt x="153586" y="0"/>
                  </a:lnTo>
                  <a:lnTo>
                    <a:pt x="194683" y="5883"/>
                  </a:lnTo>
                  <a:lnTo>
                    <a:pt x="231574" y="22491"/>
                  </a:lnTo>
                  <a:lnTo>
                    <a:pt x="262755" y="48255"/>
                  </a:lnTo>
                  <a:lnTo>
                    <a:pt x="286724" y="81610"/>
                  </a:lnTo>
                  <a:lnTo>
                    <a:pt x="301896" y="120116"/>
                  </a:lnTo>
                  <a:lnTo>
                    <a:pt x="307268" y="162926"/>
                  </a:lnTo>
                  <a:lnTo>
                    <a:pt x="306437" y="179959"/>
                  </a:lnTo>
                  <a:lnTo>
                    <a:pt x="304002" y="196462"/>
                  </a:lnTo>
                  <a:lnTo>
                    <a:pt x="300045" y="212372"/>
                  </a:lnTo>
                  <a:lnTo>
                    <a:pt x="294650" y="227626"/>
                  </a:lnTo>
                </a:path>
              </a:pathLst>
            </a:custGeom>
            <a:noFill/>
            <a:ln w="15700" cap="flat" cmpd="sng">
              <a:solidFill>
                <a:srgbClr val="11111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363" name="Google Shape;363;p14"/>
            <p:cNvSpPr/>
            <p:nvPr/>
          </p:nvSpPr>
          <p:spPr>
            <a:xfrm>
              <a:off x="10309911" y="2504859"/>
              <a:ext cx="180975" cy="262889"/>
            </a:xfrm>
            <a:custGeom>
              <a:avLst/>
              <a:gdLst/>
              <a:ahLst/>
              <a:cxnLst/>
              <a:rect l="l" t="t" r="r" b="b"/>
              <a:pathLst>
                <a:path w="180975" h="262889" extrusionOk="0">
                  <a:moveTo>
                    <a:pt x="57202" y="0"/>
                  </a:moveTo>
                  <a:lnTo>
                    <a:pt x="105882" y="13766"/>
                  </a:lnTo>
                  <a:lnTo>
                    <a:pt x="145170" y="42547"/>
                  </a:lnTo>
                  <a:lnTo>
                    <a:pt x="171418" y="82830"/>
                  </a:lnTo>
                  <a:lnTo>
                    <a:pt x="180978" y="131105"/>
                  </a:lnTo>
                  <a:lnTo>
                    <a:pt x="175476" y="168130"/>
                  </a:lnTo>
                  <a:lnTo>
                    <a:pt x="136093" y="228443"/>
                  </a:lnTo>
                  <a:lnTo>
                    <a:pt x="90867" y="254786"/>
                  </a:lnTo>
                  <a:lnTo>
                    <a:pt x="43150" y="262892"/>
                  </a:lnTo>
                  <a:lnTo>
                    <a:pt x="31973" y="262466"/>
                  </a:lnTo>
                  <a:lnTo>
                    <a:pt x="21033" y="261208"/>
                  </a:lnTo>
                  <a:lnTo>
                    <a:pt x="10364" y="259142"/>
                  </a:lnTo>
                  <a:lnTo>
                    <a:pt x="0" y="256295"/>
                  </a:lnTo>
                </a:path>
              </a:pathLst>
            </a:custGeom>
            <a:noFill/>
            <a:ln w="15700" cap="flat" cmpd="sng">
              <a:solidFill>
                <a:srgbClr val="11111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364" name="Google Shape;364;p14"/>
            <p:cNvSpPr/>
            <p:nvPr/>
          </p:nvSpPr>
          <p:spPr>
            <a:xfrm>
              <a:off x="9977143" y="2504859"/>
              <a:ext cx="181609" cy="262889"/>
            </a:xfrm>
            <a:custGeom>
              <a:avLst/>
              <a:gdLst/>
              <a:ahLst/>
              <a:cxnLst/>
              <a:rect l="l" t="t" r="r" b="b"/>
              <a:pathLst>
                <a:path w="181609" h="262889" extrusionOk="0">
                  <a:moveTo>
                    <a:pt x="123776" y="0"/>
                  </a:moveTo>
                  <a:lnTo>
                    <a:pt x="75135" y="13713"/>
                  </a:lnTo>
                  <a:lnTo>
                    <a:pt x="35843" y="42476"/>
                  </a:lnTo>
                  <a:lnTo>
                    <a:pt x="9573" y="82777"/>
                  </a:lnTo>
                  <a:lnTo>
                    <a:pt x="0" y="131105"/>
                  </a:lnTo>
                  <a:lnTo>
                    <a:pt x="5501" y="168116"/>
                  </a:lnTo>
                  <a:lnTo>
                    <a:pt x="44845" y="228403"/>
                  </a:lnTo>
                  <a:lnTo>
                    <a:pt x="90018" y="254786"/>
                  </a:lnTo>
                  <a:lnTo>
                    <a:pt x="137828" y="262892"/>
                  </a:lnTo>
                  <a:lnTo>
                    <a:pt x="149054" y="262466"/>
                  </a:lnTo>
                  <a:lnTo>
                    <a:pt x="160012" y="261208"/>
                  </a:lnTo>
                  <a:lnTo>
                    <a:pt x="170665" y="259142"/>
                  </a:lnTo>
                  <a:lnTo>
                    <a:pt x="180978" y="256295"/>
                  </a:lnTo>
                </a:path>
              </a:pathLst>
            </a:custGeom>
            <a:noFill/>
            <a:ln w="15700" cap="flat" cmpd="sng">
              <a:solidFill>
                <a:srgbClr val="11111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pic>
          <p:nvPicPr>
            <p:cNvPr id="365" name="Google Shape;365;p14"/>
            <p:cNvPicPr preferRelativeResize="0"/>
            <p:nvPr/>
          </p:nvPicPr>
          <p:blipFill rotWithShape="1">
            <a:blip r:embed="rId6">
              <a:alphaModFix/>
            </a:blip>
            <a:srcRect/>
            <a:stretch/>
          </p:blipFill>
          <p:spPr>
            <a:xfrm>
              <a:off x="8948212" y="2543726"/>
              <a:ext cx="308517" cy="220023"/>
            </a:xfrm>
            <a:prstGeom prst="rect">
              <a:avLst/>
            </a:prstGeom>
            <a:noFill/>
            <a:ln>
              <a:noFill/>
            </a:ln>
          </p:spPr>
        </p:pic>
        <p:sp>
          <p:nvSpPr>
            <p:cNvPr id="366" name="Google Shape;366;p14"/>
            <p:cNvSpPr/>
            <p:nvPr/>
          </p:nvSpPr>
          <p:spPr>
            <a:xfrm>
              <a:off x="9526283" y="2566358"/>
              <a:ext cx="159384" cy="158750"/>
            </a:xfrm>
            <a:custGeom>
              <a:avLst/>
              <a:gdLst/>
              <a:ahLst/>
              <a:cxnLst/>
              <a:rect l="l" t="t" r="r" b="b"/>
              <a:pathLst>
                <a:path w="159384" h="158750" extrusionOk="0">
                  <a:moveTo>
                    <a:pt x="158940" y="68580"/>
                  </a:moveTo>
                  <a:lnTo>
                    <a:pt x="90639" y="68580"/>
                  </a:lnTo>
                  <a:lnTo>
                    <a:pt x="90639" y="0"/>
                  </a:lnTo>
                  <a:lnTo>
                    <a:pt x="67983" y="0"/>
                  </a:lnTo>
                  <a:lnTo>
                    <a:pt x="67983" y="68580"/>
                  </a:lnTo>
                  <a:lnTo>
                    <a:pt x="0" y="68580"/>
                  </a:lnTo>
                  <a:lnTo>
                    <a:pt x="0" y="90170"/>
                  </a:lnTo>
                  <a:lnTo>
                    <a:pt x="67983" y="90170"/>
                  </a:lnTo>
                  <a:lnTo>
                    <a:pt x="67983" y="158750"/>
                  </a:lnTo>
                  <a:lnTo>
                    <a:pt x="90639" y="158750"/>
                  </a:lnTo>
                  <a:lnTo>
                    <a:pt x="90639" y="90170"/>
                  </a:lnTo>
                  <a:lnTo>
                    <a:pt x="158940" y="90170"/>
                  </a:lnTo>
                  <a:lnTo>
                    <a:pt x="158940" y="68580"/>
                  </a:lnTo>
                  <a:close/>
                </a:path>
              </a:pathLst>
            </a:custGeom>
            <a:solidFill>
              <a:srgbClr val="111111"/>
            </a:solidFill>
            <a:ln>
              <a:noFill/>
            </a:ln>
          </p:spPr>
          <p:txBody>
            <a:bodyPr spcFirstLastPara="1" wrap="square" lIns="0" tIns="0" rIns="0" bIns="0" anchor="t" anchorCtr="0">
              <a:noAutofit/>
            </a:bodyPr>
            <a:lstStyle/>
            <a:p>
              <a:pPr marL="0" lvl="0" indent="0" algn="l" rtl="0">
                <a:spcBef>
                  <a:spcPts val="0"/>
                </a:spcBef>
                <a:spcAft>
                  <a:spcPts val="0"/>
                </a:spcAft>
                <a:buNone/>
              </a:pPr>
              <a:endParaRPr sz="1800" dirty="0"/>
            </a:p>
          </p:txBody>
        </p:sp>
      </p:grpSp>
      <p:sp>
        <p:nvSpPr>
          <p:cNvPr id="367" name="Google Shape;367;p14"/>
          <p:cNvSpPr txBox="1">
            <a:spLocks noGrp="1"/>
          </p:cNvSpPr>
          <p:nvPr>
            <p:ph type="title"/>
          </p:nvPr>
        </p:nvSpPr>
        <p:spPr>
          <a:xfrm>
            <a:off x="11521404" y="3883963"/>
            <a:ext cx="6150600" cy="448200"/>
          </a:xfrm>
          <a:prstGeom prst="rect">
            <a:avLst/>
          </a:prstGeom>
          <a:noFill/>
          <a:ln>
            <a:noFill/>
          </a:ln>
        </p:spPr>
        <p:txBody>
          <a:bodyPr spcFirstLastPara="1" wrap="square" lIns="0" tIns="17125" rIns="0" bIns="0" anchor="t" anchorCtr="0">
            <a:spAutoFit/>
          </a:bodyPr>
          <a:lstStyle/>
          <a:p>
            <a:pPr marL="12700" lvl="0" indent="0" algn="l" rtl="0">
              <a:lnSpc>
                <a:spcPct val="100000"/>
              </a:lnSpc>
              <a:spcBef>
                <a:spcPts val="0"/>
              </a:spcBef>
              <a:spcAft>
                <a:spcPts val="0"/>
              </a:spcAft>
              <a:buNone/>
            </a:pPr>
            <a:r>
              <a:rPr lang="en-US" sz="2800" dirty="0">
                <a:solidFill>
                  <a:srgbClr val="000000"/>
                </a:solidFill>
                <a:latin typeface="Arial"/>
                <a:ea typeface="Arial"/>
                <a:cs typeface="Arial"/>
                <a:sym typeface="Arial"/>
              </a:rPr>
              <a:t>Natural Fibre Application</a:t>
            </a:r>
            <a:endParaRPr sz="2800" dirty="0">
              <a:solidFill>
                <a:srgbClr val="000000"/>
              </a:solidFill>
              <a:latin typeface="Arial"/>
              <a:ea typeface="Arial"/>
              <a:cs typeface="Arial"/>
              <a:sym typeface="Arial"/>
            </a:endParaRPr>
          </a:p>
        </p:txBody>
      </p:sp>
      <p:grpSp>
        <p:nvGrpSpPr>
          <p:cNvPr id="368" name="Google Shape;368;p14"/>
          <p:cNvGrpSpPr/>
          <p:nvPr/>
        </p:nvGrpSpPr>
        <p:grpSpPr>
          <a:xfrm>
            <a:off x="9908090" y="7627950"/>
            <a:ext cx="633879" cy="330461"/>
            <a:chOff x="9913265" y="8509675"/>
            <a:chExt cx="633879" cy="330461"/>
          </a:xfrm>
        </p:grpSpPr>
        <p:sp>
          <p:nvSpPr>
            <p:cNvPr id="369" name="Google Shape;369;p14"/>
            <p:cNvSpPr/>
            <p:nvPr/>
          </p:nvSpPr>
          <p:spPr>
            <a:xfrm>
              <a:off x="10011435" y="8517566"/>
              <a:ext cx="429259" cy="0"/>
            </a:xfrm>
            <a:custGeom>
              <a:avLst/>
              <a:gdLst/>
              <a:ahLst/>
              <a:cxnLst/>
              <a:rect l="l" t="t" r="r" b="b"/>
              <a:pathLst>
                <a:path w="429259" h="120000" extrusionOk="0">
                  <a:moveTo>
                    <a:pt x="428678" y="0"/>
                  </a:moveTo>
                  <a:lnTo>
                    <a:pt x="0" y="0"/>
                  </a:lnTo>
                </a:path>
              </a:pathLst>
            </a:custGeom>
            <a:noFill/>
            <a:ln w="15700" cap="flat" cmpd="sng">
              <a:solidFill>
                <a:srgbClr val="11111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370" name="Google Shape;370;p14"/>
            <p:cNvSpPr/>
            <p:nvPr/>
          </p:nvSpPr>
          <p:spPr>
            <a:xfrm>
              <a:off x="10011435" y="8674943"/>
              <a:ext cx="429259" cy="0"/>
            </a:xfrm>
            <a:custGeom>
              <a:avLst/>
              <a:gdLst/>
              <a:ahLst/>
              <a:cxnLst/>
              <a:rect l="l" t="t" r="r" b="b"/>
              <a:pathLst>
                <a:path w="429259" h="120000" extrusionOk="0">
                  <a:moveTo>
                    <a:pt x="428678" y="0"/>
                  </a:moveTo>
                  <a:lnTo>
                    <a:pt x="379464" y="0"/>
                  </a:lnTo>
                  <a:lnTo>
                    <a:pt x="65757" y="0"/>
                  </a:lnTo>
                  <a:lnTo>
                    <a:pt x="0" y="0"/>
                  </a:lnTo>
                </a:path>
              </a:pathLst>
            </a:custGeom>
            <a:noFill/>
            <a:ln w="15700" cap="flat" cmpd="sng">
              <a:solidFill>
                <a:srgbClr val="11111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pic>
          <p:nvPicPr>
            <p:cNvPr id="371" name="Google Shape;371;p14"/>
            <p:cNvPicPr preferRelativeResize="0"/>
            <p:nvPr/>
          </p:nvPicPr>
          <p:blipFill rotWithShape="1">
            <a:blip r:embed="rId7">
              <a:alphaModFix/>
            </a:blip>
            <a:srcRect/>
            <a:stretch/>
          </p:blipFill>
          <p:spPr>
            <a:xfrm>
              <a:off x="9962540" y="8509675"/>
              <a:ext cx="97829" cy="173083"/>
            </a:xfrm>
            <a:prstGeom prst="rect">
              <a:avLst/>
            </a:prstGeom>
            <a:noFill/>
            <a:ln>
              <a:noFill/>
            </a:ln>
          </p:spPr>
        </p:pic>
        <p:sp>
          <p:nvSpPr>
            <p:cNvPr id="372" name="Google Shape;372;p14"/>
            <p:cNvSpPr/>
            <p:nvPr/>
          </p:nvSpPr>
          <p:spPr>
            <a:xfrm>
              <a:off x="10440113" y="8517566"/>
              <a:ext cx="41275" cy="157479"/>
            </a:xfrm>
            <a:custGeom>
              <a:avLst/>
              <a:gdLst/>
              <a:ahLst/>
              <a:cxnLst/>
              <a:rect l="l" t="t" r="r" b="b"/>
              <a:pathLst>
                <a:path w="41275" h="157479" extrusionOk="0">
                  <a:moveTo>
                    <a:pt x="0" y="157377"/>
                  </a:moveTo>
                  <a:lnTo>
                    <a:pt x="15999" y="151184"/>
                  </a:lnTo>
                  <a:lnTo>
                    <a:pt x="29043" y="134302"/>
                  </a:lnTo>
                  <a:lnTo>
                    <a:pt x="37827" y="109271"/>
                  </a:lnTo>
                  <a:lnTo>
                    <a:pt x="41045" y="78636"/>
                  </a:lnTo>
                  <a:lnTo>
                    <a:pt x="37827" y="48017"/>
                  </a:lnTo>
                  <a:lnTo>
                    <a:pt x="29043" y="23022"/>
                  </a:lnTo>
                  <a:lnTo>
                    <a:pt x="15999" y="6176"/>
                  </a:lnTo>
                  <a:lnTo>
                    <a:pt x="0" y="0"/>
                  </a:lnTo>
                </a:path>
              </a:pathLst>
            </a:custGeom>
            <a:noFill/>
            <a:ln w="15700" cap="flat" cmpd="sng">
              <a:solidFill>
                <a:srgbClr val="11111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373" name="Google Shape;373;p14"/>
            <p:cNvSpPr/>
            <p:nvPr/>
          </p:nvSpPr>
          <p:spPr>
            <a:xfrm>
              <a:off x="10077191" y="8832320"/>
              <a:ext cx="429259" cy="0"/>
            </a:xfrm>
            <a:custGeom>
              <a:avLst/>
              <a:gdLst/>
              <a:ahLst/>
              <a:cxnLst/>
              <a:rect l="l" t="t" r="r" b="b"/>
              <a:pathLst>
                <a:path w="429259" h="120000" extrusionOk="0">
                  <a:moveTo>
                    <a:pt x="428678" y="0"/>
                  </a:moveTo>
                  <a:lnTo>
                    <a:pt x="313707" y="0"/>
                  </a:lnTo>
                  <a:lnTo>
                    <a:pt x="0" y="0"/>
                  </a:lnTo>
                </a:path>
              </a:pathLst>
            </a:custGeom>
            <a:noFill/>
            <a:ln w="15700" cap="flat" cmpd="sng">
              <a:solidFill>
                <a:srgbClr val="11111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374" name="Google Shape;374;p14"/>
            <p:cNvSpPr/>
            <p:nvPr/>
          </p:nvSpPr>
          <p:spPr>
            <a:xfrm>
              <a:off x="10077191" y="8674943"/>
              <a:ext cx="429259" cy="0"/>
            </a:xfrm>
            <a:custGeom>
              <a:avLst/>
              <a:gdLst/>
              <a:ahLst/>
              <a:cxnLst/>
              <a:rect l="l" t="t" r="r" b="b"/>
              <a:pathLst>
                <a:path w="429259" h="120000" extrusionOk="0">
                  <a:moveTo>
                    <a:pt x="0" y="0"/>
                  </a:moveTo>
                  <a:lnTo>
                    <a:pt x="313707" y="0"/>
                  </a:lnTo>
                  <a:lnTo>
                    <a:pt x="362920" y="0"/>
                  </a:lnTo>
                  <a:lnTo>
                    <a:pt x="428678" y="0"/>
                  </a:lnTo>
                </a:path>
              </a:pathLst>
            </a:custGeom>
            <a:noFill/>
            <a:ln w="15700" cap="flat" cmpd="sng">
              <a:solidFill>
                <a:srgbClr val="11111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pic>
          <p:nvPicPr>
            <p:cNvPr id="375" name="Google Shape;375;p14"/>
            <p:cNvPicPr preferRelativeResize="0"/>
            <p:nvPr/>
          </p:nvPicPr>
          <p:blipFill rotWithShape="1">
            <a:blip r:embed="rId7">
              <a:alphaModFix/>
            </a:blip>
            <a:srcRect/>
            <a:stretch/>
          </p:blipFill>
          <p:spPr>
            <a:xfrm>
              <a:off x="10028238" y="8667053"/>
              <a:ext cx="97829" cy="173083"/>
            </a:xfrm>
            <a:prstGeom prst="rect">
              <a:avLst/>
            </a:prstGeom>
            <a:noFill/>
            <a:ln>
              <a:noFill/>
            </a:ln>
          </p:spPr>
        </p:pic>
        <p:sp>
          <p:nvSpPr>
            <p:cNvPr id="376" name="Google Shape;376;p14"/>
            <p:cNvSpPr/>
            <p:nvPr/>
          </p:nvSpPr>
          <p:spPr>
            <a:xfrm>
              <a:off x="10505869" y="8674943"/>
              <a:ext cx="41275" cy="157479"/>
            </a:xfrm>
            <a:custGeom>
              <a:avLst/>
              <a:gdLst/>
              <a:ahLst/>
              <a:cxnLst/>
              <a:rect l="l" t="t" r="r" b="b"/>
              <a:pathLst>
                <a:path w="41275" h="157479" extrusionOk="0">
                  <a:moveTo>
                    <a:pt x="0" y="157377"/>
                  </a:moveTo>
                  <a:lnTo>
                    <a:pt x="15955" y="151184"/>
                  </a:lnTo>
                  <a:lnTo>
                    <a:pt x="29004" y="134302"/>
                  </a:lnTo>
                  <a:lnTo>
                    <a:pt x="37812" y="109271"/>
                  </a:lnTo>
                  <a:lnTo>
                    <a:pt x="41045" y="78636"/>
                  </a:lnTo>
                  <a:lnTo>
                    <a:pt x="37812" y="48017"/>
                  </a:lnTo>
                  <a:lnTo>
                    <a:pt x="29004" y="23022"/>
                  </a:lnTo>
                  <a:lnTo>
                    <a:pt x="15955" y="6176"/>
                  </a:lnTo>
                  <a:lnTo>
                    <a:pt x="0" y="0"/>
                  </a:lnTo>
                </a:path>
              </a:pathLst>
            </a:custGeom>
            <a:noFill/>
            <a:ln w="15700" cap="flat" cmpd="sng">
              <a:solidFill>
                <a:srgbClr val="11111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377" name="Google Shape;377;p14"/>
            <p:cNvSpPr/>
            <p:nvPr/>
          </p:nvSpPr>
          <p:spPr>
            <a:xfrm>
              <a:off x="9962221" y="8832320"/>
              <a:ext cx="429259" cy="0"/>
            </a:xfrm>
            <a:custGeom>
              <a:avLst/>
              <a:gdLst/>
              <a:ahLst/>
              <a:cxnLst/>
              <a:rect l="l" t="t" r="r" b="b"/>
              <a:pathLst>
                <a:path w="429259" h="120000" extrusionOk="0">
                  <a:moveTo>
                    <a:pt x="428678" y="0"/>
                  </a:moveTo>
                  <a:lnTo>
                    <a:pt x="114970" y="0"/>
                  </a:lnTo>
                  <a:lnTo>
                    <a:pt x="0" y="0"/>
                  </a:lnTo>
                </a:path>
              </a:pathLst>
            </a:custGeom>
            <a:noFill/>
            <a:ln w="15700" cap="flat" cmpd="sng">
              <a:solidFill>
                <a:srgbClr val="11111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378" name="Google Shape;378;p14"/>
            <p:cNvSpPr/>
            <p:nvPr/>
          </p:nvSpPr>
          <p:spPr>
            <a:xfrm>
              <a:off x="9962221" y="8674943"/>
              <a:ext cx="429259" cy="0"/>
            </a:xfrm>
            <a:custGeom>
              <a:avLst/>
              <a:gdLst/>
              <a:ahLst/>
              <a:cxnLst/>
              <a:rect l="l" t="t" r="r" b="b"/>
              <a:pathLst>
                <a:path w="429259" h="120000" extrusionOk="0">
                  <a:moveTo>
                    <a:pt x="0" y="0"/>
                  </a:moveTo>
                  <a:lnTo>
                    <a:pt x="49213" y="0"/>
                  </a:lnTo>
                  <a:lnTo>
                    <a:pt x="114970" y="0"/>
                  </a:lnTo>
                  <a:lnTo>
                    <a:pt x="428678" y="0"/>
                  </a:lnTo>
                </a:path>
              </a:pathLst>
            </a:custGeom>
            <a:noFill/>
            <a:ln w="15700" cap="flat" cmpd="sng">
              <a:solidFill>
                <a:srgbClr val="11111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pic>
          <p:nvPicPr>
            <p:cNvPr id="379" name="Google Shape;379;p14"/>
            <p:cNvPicPr preferRelativeResize="0"/>
            <p:nvPr/>
          </p:nvPicPr>
          <p:blipFill rotWithShape="1">
            <a:blip r:embed="rId7">
              <a:alphaModFix/>
            </a:blip>
            <a:srcRect/>
            <a:stretch/>
          </p:blipFill>
          <p:spPr>
            <a:xfrm>
              <a:off x="9913265" y="8667053"/>
              <a:ext cx="97829" cy="173083"/>
            </a:xfrm>
            <a:prstGeom prst="rect">
              <a:avLst/>
            </a:prstGeom>
            <a:noFill/>
            <a:ln>
              <a:noFill/>
            </a:ln>
          </p:spPr>
        </p:pic>
      </p:grpSp>
      <p:sp>
        <p:nvSpPr>
          <p:cNvPr id="380" name="Google Shape;380;p14"/>
          <p:cNvSpPr/>
          <p:nvPr/>
        </p:nvSpPr>
        <p:spPr>
          <a:xfrm>
            <a:off x="837670" y="837670"/>
            <a:ext cx="18428970" cy="0"/>
          </a:xfrm>
          <a:custGeom>
            <a:avLst/>
            <a:gdLst/>
            <a:ahLst/>
            <a:cxnLst/>
            <a:rect l="l" t="t" r="r" b="b"/>
            <a:pathLst>
              <a:path w="18428970" h="120000" extrusionOk="0">
                <a:moveTo>
                  <a:pt x="0" y="0"/>
                </a:moveTo>
                <a:lnTo>
                  <a:pt x="18428758" y="0"/>
                </a:lnTo>
              </a:path>
            </a:pathLst>
          </a:custGeom>
          <a:noFill/>
          <a:ln w="10450" cap="flat" cmpd="sng">
            <a:solidFill>
              <a:srgbClr val="C4C7CC"/>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381" name="Google Shape;381;p14"/>
          <p:cNvSpPr/>
          <p:nvPr/>
        </p:nvSpPr>
        <p:spPr>
          <a:xfrm>
            <a:off x="837670" y="10470885"/>
            <a:ext cx="18428970" cy="0"/>
          </a:xfrm>
          <a:custGeom>
            <a:avLst/>
            <a:gdLst/>
            <a:ahLst/>
            <a:cxnLst/>
            <a:rect l="l" t="t" r="r" b="b"/>
            <a:pathLst>
              <a:path w="18428970" h="120000" extrusionOk="0">
                <a:moveTo>
                  <a:pt x="0" y="0"/>
                </a:moveTo>
                <a:lnTo>
                  <a:pt x="18428758" y="0"/>
                </a:lnTo>
              </a:path>
            </a:pathLst>
          </a:custGeom>
          <a:noFill/>
          <a:ln w="10450" cap="flat" cmpd="sng">
            <a:solidFill>
              <a:srgbClr val="C4C7CC"/>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382" name="Google Shape;382;p14"/>
          <p:cNvSpPr txBox="1"/>
          <p:nvPr/>
        </p:nvSpPr>
        <p:spPr>
          <a:xfrm>
            <a:off x="824933" y="1012525"/>
            <a:ext cx="2015700" cy="2283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dirty="0">
                <a:solidFill>
                  <a:srgbClr val="4E5051"/>
                </a:solidFill>
                <a:latin typeface="Courier New"/>
                <a:ea typeface="Courier New"/>
                <a:cs typeface="Courier New"/>
                <a:sym typeface="Courier New"/>
              </a:rPr>
              <a:t>FIBRETRACE</a:t>
            </a:r>
            <a:endParaRPr sz="1400" dirty="0">
              <a:latin typeface="Courier New"/>
              <a:ea typeface="Courier New"/>
              <a:cs typeface="Courier New"/>
              <a:sym typeface="Courier New"/>
            </a:endParaRPr>
          </a:p>
        </p:txBody>
      </p:sp>
      <p:sp>
        <p:nvSpPr>
          <p:cNvPr id="383" name="Google Shape;383;p14"/>
          <p:cNvSpPr txBox="1">
            <a:spLocks noGrp="1"/>
          </p:cNvSpPr>
          <p:nvPr>
            <p:ph type="sldNum" idx="12"/>
          </p:nvPr>
        </p:nvSpPr>
        <p:spPr>
          <a:xfrm>
            <a:off x="19018901" y="10571026"/>
            <a:ext cx="306600" cy="237300"/>
          </a:xfrm>
          <a:prstGeom prst="rect">
            <a:avLst/>
          </a:prstGeom>
          <a:noFill/>
          <a:ln>
            <a:noFill/>
          </a:ln>
        </p:spPr>
        <p:txBody>
          <a:bodyPr spcFirstLastPara="1" wrap="square" lIns="0" tIns="36825" rIns="0" bIns="0" anchor="t" anchorCtr="0">
            <a:spAutoFit/>
          </a:bodyPr>
          <a:lstStyle/>
          <a:p>
            <a:pPr marL="38100" lvl="0" indent="0" algn="l" rtl="0">
              <a:lnSpc>
                <a:spcPct val="100000"/>
              </a:lnSpc>
              <a:spcBef>
                <a:spcPts val="0"/>
              </a:spcBef>
              <a:spcAft>
                <a:spcPts val="0"/>
              </a:spcAft>
              <a:buNone/>
            </a:pPr>
            <a:fld id="{00000000-1234-1234-1234-123412341234}" type="slidenum">
              <a:rPr lang="en-US"/>
              <a:t>9</a:t>
            </a:fld>
            <a:endParaRPr dirty="0"/>
          </a:p>
        </p:txBody>
      </p:sp>
      <p:sp>
        <p:nvSpPr>
          <p:cNvPr id="384" name="Google Shape;384;p14"/>
          <p:cNvSpPr txBox="1">
            <a:spLocks noGrp="1"/>
          </p:cNvSpPr>
          <p:nvPr>
            <p:ph type="ftr" idx="11"/>
          </p:nvPr>
        </p:nvSpPr>
        <p:spPr>
          <a:xfrm>
            <a:off x="827639" y="10582880"/>
            <a:ext cx="3700800" cy="223200"/>
          </a:xfrm>
          <a:prstGeom prst="rect">
            <a:avLst/>
          </a:prstGeom>
          <a:noFill/>
          <a:ln>
            <a:noFill/>
          </a:ln>
        </p:spPr>
        <p:txBody>
          <a:bodyPr spcFirstLastPara="1" wrap="square" lIns="0" tIns="38100" rIns="0" bIns="0" anchor="t" anchorCtr="0">
            <a:spAutoFit/>
          </a:bodyPr>
          <a:lstStyle/>
          <a:p>
            <a:pPr marL="12700" lvl="0" indent="0" algn="l" rtl="0">
              <a:lnSpc>
                <a:spcPct val="100000"/>
              </a:lnSpc>
              <a:spcBef>
                <a:spcPts val="0"/>
              </a:spcBef>
              <a:spcAft>
                <a:spcPts val="0"/>
              </a:spcAft>
              <a:buNone/>
            </a:pPr>
            <a:r>
              <a:rPr lang="en-US" dirty="0"/>
              <a:t>FIBRETRACE® - PRIVATE &amp; CONFIDENTIAL</a:t>
            </a:r>
            <a:endParaRPr dirty="0"/>
          </a:p>
        </p:txBody>
      </p:sp>
      <p:pic>
        <p:nvPicPr>
          <p:cNvPr id="2" name="Picture 1">
            <a:extLst>
              <a:ext uri="{FF2B5EF4-FFF2-40B4-BE49-F238E27FC236}">
                <a16:creationId xmlns:a16="http://schemas.microsoft.com/office/drawing/2014/main" id="{F1E0C022-D97A-96B1-B703-19AB1A38A8EF}"/>
              </a:ext>
            </a:extLst>
          </p:cNvPr>
          <p:cNvPicPr>
            <a:picLocks noChangeAspect="1"/>
          </p:cNvPicPr>
          <p:nvPr/>
        </p:nvPicPr>
        <p:blipFill>
          <a:blip r:embed="rId8"/>
          <a:srcRect l="110779" t="25670" r="-62725" b="37425"/>
          <a:stretch>
            <a:fillRect/>
          </a:stretch>
        </p:blipFill>
        <p:spPr>
          <a:xfrm>
            <a:off x="7828547" y="3265119"/>
            <a:ext cx="3692858" cy="3712069"/>
          </a:xfrm>
          <a:prstGeom prst="rect">
            <a:avLst/>
          </a:prstGeom>
        </p:spPr>
      </p:pic>
      <p:pic>
        <p:nvPicPr>
          <p:cNvPr id="6" name="Picture 5">
            <a:extLst>
              <a:ext uri="{FF2B5EF4-FFF2-40B4-BE49-F238E27FC236}">
                <a16:creationId xmlns:a16="http://schemas.microsoft.com/office/drawing/2014/main" id="{48C321D3-B3B5-4A88-9373-7DEE2AB21774}"/>
              </a:ext>
            </a:extLst>
          </p:cNvPr>
          <p:cNvPicPr>
            <a:picLocks noChangeAspect="1"/>
          </p:cNvPicPr>
          <p:nvPr/>
        </p:nvPicPr>
        <p:blipFill>
          <a:blip r:embed="rId9"/>
          <a:stretch>
            <a:fillRect/>
          </a:stretch>
        </p:blipFill>
        <p:spPr>
          <a:xfrm>
            <a:off x="2159081" y="3265118"/>
            <a:ext cx="4813300" cy="5905685"/>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25241</TotalTime>
  <Words>1216</Words>
  <Application>Microsoft Macintosh PowerPoint</Application>
  <PresentationFormat>Custom</PresentationFormat>
  <Paragraphs>190</Paragraphs>
  <Slides>16</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Calibri</vt:lpstr>
      <vt:lpstr>Arial Nova Light</vt:lpstr>
      <vt:lpstr>Tahoma</vt:lpstr>
      <vt:lpstr>Verdana</vt:lpstr>
      <vt:lpstr>Courier New</vt:lpstr>
      <vt:lpstr>Arial</vt:lpstr>
      <vt:lpstr>Open Sans</vt:lpstr>
      <vt:lpstr>Office Theme</vt:lpstr>
      <vt:lpstr>Introduction</vt:lpstr>
      <vt:lpstr>Meet FibreTrace®</vt:lpstr>
      <vt:lpstr>PowerPoint Presentation</vt:lpstr>
      <vt:lpstr>We are today uniquely positioned as a control, providing the security and credibility necessary to empower accelerated responsible sourcing and circularity initiatives + add enhanced integrity to digital traceability.</vt:lpstr>
      <vt:lpstr>PowerPoint Presentation</vt:lpstr>
      <vt:lpstr>PowerPoint Presentation</vt:lpstr>
      <vt:lpstr>Pigment ID</vt:lpstr>
      <vt:lpstr>PowerPoint Presentation</vt:lpstr>
      <vt:lpstr>Natural Fibre Application</vt:lpstr>
      <vt:lpstr>PowerPoint Presentation</vt:lpstr>
      <vt:lpstr>Track your materials at every stage.</vt:lpstr>
      <vt:lpstr>Real-Time Data</vt:lpstr>
      <vt:lpstr>PowerPoint Presentation</vt:lpstr>
      <vt:lpstr>Brand Partners</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Imran Asghar</cp:lastModifiedBy>
  <cp:revision>36</cp:revision>
  <dcterms:modified xsi:type="dcterms:W3CDTF">2025-10-25T09:18:44Z</dcterms:modified>
</cp:coreProperties>
</file>